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Default Extension="gif" ContentType="image/gif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2"/>
  </p:notes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7" r:id="rId9"/>
    <p:sldId id="280" r:id="rId10"/>
    <p:sldId id="281" r:id="rId11"/>
    <p:sldId id="282" r:id="rId12"/>
    <p:sldId id="257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73" r:id="rId24"/>
    <p:sldId id="269" r:id="rId25"/>
    <p:sldId id="270" r:id="rId26"/>
    <p:sldId id="271" r:id="rId27"/>
    <p:sldId id="272" r:id="rId28"/>
    <p:sldId id="288" r:id="rId29"/>
    <p:sldId id="289" r:id="rId30"/>
    <p:sldId id="29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57D35-6993-46EB-A217-D35050C47F7C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04B9E-5859-4F58-8C6F-97079F73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301774C-0A66-438C-83E5-D664F8AFFF30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1774C-0A66-438C-83E5-D664F8AFFF30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301774C-0A66-438C-83E5-D664F8AFFF30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1774C-0A66-438C-83E5-D664F8AFFF30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1774C-0A66-438C-83E5-D664F8AFFF30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301774C-0A66-438C-83E5-D664F8AFFF30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301774C-0A66-438C-83E5-D664F8AFFF30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1774C-0A66-438C-83E5-D664F8AFFF30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1774C-0A66-438C-83E5-D664F8AFFF30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1774C-0A66-438C-83E5-D664F8AFFF30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301774C-0A66-438C-83E5-D664F8AFFF30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01774C-0A66-438C-83E5-D664F8AFFF30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Medians, altitudes, and perpendicular bisectors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13, </a:t>
            </a:r>
            <a:r>
              <a:rPr lang="en-US" dirty="0" smtClean="0"/>
              <a:t>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Yesterday’s Homework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1213" y="1871663"/>
            <a:ext cx="49815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388"/>
          <p:cNvSpPr/>
          <p:nvPr/>
        </p:nvSpPr>
        <p:spPr>
          <a:xfrm>
            <a:off x="5634990" y="3797649"/>
            <a:ext cx="197168" cy="25687"/>
          </a:xfrm>
          <a:custGeom>
            <a:avLst/>
            <a:gdLst/>
            <a:ahLst/>
            <a:cxnLst/>
            <a:rect l="0" t="0" r="0" b="0"/>
            <a:pathLst>
              <a:path w="197168" h="25687">
                <a:moveTo>
                  <a:pt x="0" y="25686"/>
                </a:moveTo>
                <a:lnTo>
                  <a:pt x="9101" y="21135"/>
                </a:lnTo>
                <a:lnTo>
                  <a:pt x="13688" y="19794"/>
                </a:lnTo>
                <a:lnTo>
                  <a:pt x="18650" y="18900"/>
                </a:lnTo>
                <a:lnTo>
                  <a:pt x="23863" y="18305"/>
                </a:lnTo>
                <a:lnTo>
                  <a:pt x="29244" y="16955"/>
                </a:lnTo>
                <a:lnTo>
                  <a:pt x="34736" y="15103"/>
                </a:lnTo>
                <a:lnTo>
                  <a:pt x="40302" y="12915"/>
                </a:lnTo>
                <a:lnTo>
                  <a:pt x="44966" y="11457"/>
                </a:lnTo>
                <a:lnTo>
                  <a:pt x="49027" y="10485"/>
                </a:lnTo>
                <a:lnTo>
                  <a:pt x="52687" y="9837"/>
                </a:lnTo>
                <a:lnTo>
                  <a:pt x="57032" y="9405"/>
                </a:lnTo>
                <a:lnTo>
                  <a:pt x="61833" y="9117"/>
                </a:lnTo>
                <a:lnTo>
                  <a:pt x="66940" y="8925"/>
                </a:lnTo>
                <a:lnTo>
                  <a:pt x="72249" y="7844"/>
                </a:lnTo>
                <a:lnTo>
                  <a:pt x="77693" y="6171"/>
                </a:lnTo>
                <a:lnTo>
                  <a:pt x="83228" y="4104"/>
                </a:lnTo>
                <a:lnTo>
                  <a:pt x="88823" y="2725"/>
                </a:lnTo>
                <a:lnTo>
                  <a:pt x="94457" y="1806"/>
                </a:lnTo>
                <a:lnTo>
                  <a:pt x="100119" y="1193"/>
                </a:lnTo>
                <a:lnTo>
                  <a:pt x="105799" y="785"/>
                </a:lnTo>
                <a:lnTo>
                  <a:pt x="111490" y="513"/>
                </a:lnTo>
                <a:lnTo>
                  <a:pt x="117189" y="331"/>
                </a:lnTo>
                <a:lnTo>
                  <a:pt x="176423" y="0"/>
                </a:lnTo>
                <a:lnTo>
                  <a:pt x="181433" y="942"/>
                </a:lnTo>
                <a:lnTo>
                  <a:pt x="185725" y="2522"/>
                </a:lnTo>
                <a:lnTo>
                  <a:pt x="197167" y="85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89"/>
          <p:cNvSpPr/>
          <p:nvPr/>
        </p:nvSpPr>
        <p:spPr>
          <a:xfrm>
            <a:off x="5600700" y="3874770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0"/>
                </a:moveTo>
                <a:lnTo>
                  <a:pt x="4550" y="4550"/>
                </a:lnTo>
                <a:lnTo>
                  <a:pt x="6843" y="5891"/>
                </a:lnTo>
                <a:lnTo>
                  <a:pt x="9325" y="6785"/>
                </a:lnTo>
                <a:lnTo>
                  <a:pt x="11931" y="7381"/>
                </a:lnTo>
                <a:lnTo>
                  <a:pt x="14621" y="7778"/>
                </a:lnTo>
                <a:lnTo>
                  <a:pt x="20151" y="8219"/>
                </a:lnTo>
                <a:lnTo>
                  <a:pt x="25784" y="8415"/>
                </a:lnTo>
                <a:lnTo>
                  <a:pt x="28619" y="8467"/>
                </a:lnTo>
                <a:lnTo>
                  <a:pt x="31462" y="9455"/>
                </a:lnTo>
                <a:lnTo>
                  <a:pt x="34309" y="11066"/>
                </a:lnTo>
                <a:lnTo>
                  <a:pt x="37160" y="13092"/>
                </a:lnTo>
                <a:lnTo>
                  <a:pt x="40013" y="14443"/>
                </a:lnTo>
                <a:lnTo>
                  <a:pt x="42868" y="15343"/>
                </a:lnTo>
                <a:lnTo>
                  <a:pt x="45723" y="15944"/>
                </a:lnTo>
                <a:lnTo>
                  <a:pt x="57152" y="15392"/>
                </a:lnTo>
                <a:lnTo>
                  <a:pt x="129293" y="9658"/>
                </a:lnTo>
                <a:lnTo>
                  <a:pt x="138583" y="10249"/>
                </a:lnTo>
                <a:lnTo>
                  <a:pt x="148586" y="11595"/>
                </a:lnTo>
                <a:lnTo>
                  <a:pt x="159065" y="13445"/>
                </a:lnTo>
                <a:lnTo>
                  <a:pt x="167003" y="14678"/>
                </a:lnTo>
                <a:lnTo>
                  <a:pt x="173248" y="15500"/>
                </a:lnTo>
                <a:lnTo>
                  <a:pt x="214312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90"/>
          <p:cNvSpPr/>
          <p:nvPr/>
        </p:nvSpPr>
        <p:spPr>
          <a:xfrm>
            <a:off x="5892165" y="3725324"/>
            <a:ext cx="317183" cy="243744"/>
          </a:xfrm>
          <a:custGeom>
            <a:avLst/>
            <a:gdLst/>
            <a:ahLst/>
            <a:cxnLst/>
            <a:rect l="0" t="0" r="0" b="0"/>
            <a:pathLst>
              <a:path w="317183" h="243744">
                <a:moveTo>
                  <a:pt x="0" y="243743"/>
                </a:moveTo>
                <a:lnTo>
                  <a:pt x="0" y="217320"/>
                </a:lnTo>
                <a:lnTo>
                  <a:pt x="952" y="208030"/>
                </a:lnTo>
                <a:lnTo>
                  <a:pt x="2540" y="198027"/>
                </a:lnTo>
                <a:lnTo>
                  <a:pt x="4551" y="187548"/>
                </a:lnTo>
                <a:lnTo>
                  <a:pt x="6843" y="178657"/>
                </a:lnTo>
                <a:lnTo>
                  <a:pt x="9324" y="170825"/>
                </a:lnTo>
                <a:lnTo>
                  <a:pt x="11931" y="163699"/>
                </a:lnTo>
                <a:lnTo>
                  <a:pt x="14622" y="157043"/>
                </a:lnTo>
                <a:lnTo>
                  <a:pt x="17367" y="150700"/>
                </a:lnTo>
                <a:lnTo>
                  <a:pt x="20151" y="144567"/>
                </a:lnTo>
                <a:lnTo>
                  <a:pt x="22959" y="136668"/>
                </a:lnTo>
                <a:lnTo>
                  <a:pt x="25783" y="127592"/>
                </a:lnTo>
                <a:lnTo>
                  <a:pt x="28619" y="117732"/>
                </a:lnTo>
                <a:lnTo>
                  <a:pt x="30509" y="109253"/>
                </a:lnTo>
                <a:lnTo>
                  <a:pt x="31769" y="101696"/>
                </a:lnTo>
                <a:lnTo>
                  <a:pt x="32609" y="94752"/>
                </a:lnTo>
                <a:lnTo>
                  <a:pt x="33169" y="88218"/>
                </a:lnTo>
                <a:lnTo>
                  <a:pt x="33543" y="81957"/>
                </a:lnTo>
                <a:lnTo>
                  <a:pt x="33791" y="75879"/>
                </a:lnTo>
                <a:lnTo>
                  <a:pt x="34910" y="70874"/>
                </a:lnTo>
                <a:lnTo>
                  <a:pt x="36608" y="66584"/>
                </a:lnTo>
                <a:lnTo>
                  <a:pt x="38693" y="62772"/>
                </a:lnTo>
                <a:lnTo>
                  <a:pt x="40082" y="58326"/>
                </a:lnTo>
                <a:lnTo>
                  <a:pt x="41009" y="53456"/>
                </a:lnTo>
                <a:lnTo>
                  <a:pt x="41627" y="48305"/>
                </a:lnTo>
                <a:lnTo>
                  <a:pt x="42991" y="43919"/>
                </a:lnTo>
                <a:lnTo>
                  <a:pt x="47047" y="36505"/>
                </a:lnTo>
                <a:lnTo>
                  <a:pt x="49485" y="30035"/>
                </a:lnTo>
                <a:lnTo>
                  <a:pt x="50134" y="26976"/>
                </a:lnTo>
                <a:lnTo>
                  <a:pt x="50568" y="25889"/>
                </a:lnTo>
                <a:lnTo>
                  <a:pt x="50857" y="26117"/>
                </a:lnTo>
                <a:lnTo>
                  <a:pt x="51049" y="27222"/>
                </a:lnTo>
                <a:lnTo>
                  <a:pt x="52130" y="27958"/>
                </a:lnTo>
                <a:lnTo>
                  <a:pt x="55871" y="28776"/>
                </a:lnTo>
                <a:lnTo>
                  <a:pt x="57250" y="29947"/>
                </a:lnTo>
                <a:lnTo>
                  <a:pt x="58169" y="31680"/>
                </a:lnTo>
                <a:lnTo>
                  <a:pt x="58782" y="33788"/>
                </a:lnTo>
                <a:lnTo>
                  <a:pt x="60142" y="35193"/>
                </a:lnTo>
                <a:lnTo>
                  <a:pt x="62002" y="36130"/>
                </a:lnTo>
                <a:lnTo>
                  <a:pt x="64195" y="36754"/>
                </a:lnTo>
                <a:lnTo>
                  <a:pt x="71711" y="42528"/>
                </a:lnTo>
                <a:lnTo>
                  <a:pt x="76382" y="46735"/>
                </a:lnTo>
                <a:lnTo>
                  <a:pt x="79496" y="50492"/>
                </a:lnTo>
                <a:lnTo>
                  <a:pt x="84831" y="60330"/>
                </a:lnTo>
                <a:lnTo>
                  <a:pt x="89455" y="66341"/>
                </a:lnTo>
                <a:lnTo>
                  <a:pt x="92022" y="70230"/>
                </a:lnTo>
                <a:lnTo>
                  <a:pt x="94685" y="74728"/>
                </a:lnTo>
                <a:lnTo>
                  <a:pt x="97413" y="79631"/>
                </a:lnTo>
                <a:lnTo>
                  <a:pt x="99232" y="83853"/>
                </a:lnTo>
                <a:lnTo>
                  <a:pt x="101253" y="91083"/>
                </a:lnTo>
                <a:lnTo>
                  <a:pt x="103697" y="96250"/>
                </a:lnTo>
                <a:lnTo>
                  <a:pt x="107231" y="102552"/>
                </a:lnTo>
                <a:lnTo>
                  <a:pt x="111492" y="109610"/>
                </a:lnTo>
                <a:lnTo>
                  <a:pt x="115286" y="115269"/>
                </a:lnTo>
                <a:lnTo>
                  <a:pt x="118767" y="119993"/>
                </a:lnTo>
                <a:lnTo>
                  <a:pt x="122040" y="124096"/>
                </a:lnTo>
                <a:lnTo>
                  <a:pt x="125677" y="131194"/>
                </a:lnTo>
                <a:lnTo>
                  <a:pt x="126647" y="134421"/>
                </a:lnTo>
                <a:lnTo>
                  <a:pt x="129199" y="138476"/>
                </a:lnTo>
                <a:lnTo>
                  <a:pt x="132805" y="143085"/>
                </a:lnTo>
                <a:lnTo>
                  <a:pt x="137114" y="148063"/>
                </a:lnTo>
                <a:lnTo>
                  <a:pt x="139986" y="152334"/>
                </a:lnTo>
                <a:lnTo>
                  <a:pt x="143179" y="159619"/>
                </a:lnTo>
                <a:lnTo>
                  <a:pt x="147137" y="166032"/>
                </a:lnTo>
                <a:lnTo>
                  <a:pt x="152071" y="172057"/>
                </a:lnTo>
                <a:lnTo>
                  <a:pt x="157440" y="177910"/>
                </a:lnTo>
                <a:lnTo>
                  <a:pt x="160204" y="178900"/>
                </a:lnTo>
                <a:lnTo>
                  <a:pt x="163001" y="178607"/>
                </a:lnTo>
                <a:lnTo>
                  <a:pt x="165816" y="177459"/>
                </a:lnTo>
                <a:lnTo>
                  <a:pt x="167694" y="175741"/>
                </a:lnTo>
                <a:lnTo>
                  <a:pt x="168946" y="173643"/>
                </a:lnTo>
                <a:lnTo>
                  <a:pt x="170337" y="168773"/>
                </a:lnTo>
                <a:lnTo>
                  <a:pt x="170955" y="163433"/>
                </a:lnTo>
                <a:lnTo>
                  <a:pt x="172072" y="157818"/>
                </a:lnTo>
                <a:lnTo>
                  <a:pt x="175854" y="141419"/>
                </a:lnTo>
                <a:lnTo>
                  <a:pt x="178196" y="133617"/>
                </a:lnTo>
                <a:lnTo>
                  <a:pt x="180710" y="126511"/>
                </a:lnTo>
                <a:lnTo>
                  <a:pt x="183338" y="119868"/>
                </a:lnTo>
                <a:lnTo>
                  <a:pt x="185090" y="113535"/>
                </a:lnTo>
                <a:lnTo>
                  <a:pt x="186258" y="107408"/>
                </a:lnTo>
                <a:lnTo>
                  <a:pt x="187037" y="101418"/>
                </a:lnTo>
                <a:lnTo>
                  <a:pt x="190414" y="92662"/>
                </a:lnTo>
                <a:lnTo>
                  <a:pt x="195523" y="82062"/>
                </a:lnTo>
                <a:lnTo>
                  <a:pt x="201785" y="70234"/>
                </a:lnTo>
                <a:lnTo>
                  <a:pt x="205962" y="61395"/>
                </a:lnTo>
                <a:lnTo>
                  <a:pt x="208745" y="54550"/>
                </a:lnTo>
                <a:lnTo>
                  <a:pt x="210601" y="49034"/>
                </a:lnTo>
                <a:lnTo>
                  <a:pt x="212791" y="43452"/>
                </a:lnTo>
                <a:lnTo>
                  <a:pt x="215202" y="37826"/>
                </a:lnTo>
                <a:lnTo>
                  <a:pt x="217763" y="32170"/>
                </a:lnTo>
                <a:lnTo>
                  <a:pt x="219470" y="27447"/>
                </a:lnTo>
                <a:lnTo>
                  <a:pt x="220608" y="23346"/>
                </a:lnTo>
                <a:lnTo>
                  <a:pt x="221367" y="19659"/>
                </a:lnTo>
                <a:lnTo>
                  <a:pt x="224750" y="13023"/>
                </a:lnTo>
                <a:lnTo>
                  <a:pt x="229428" y="6898"/>
                </a:lnTo>
                <a:lnTo>
                  <a:pt x="234683" y="1001"/>
                </a:lnTo>
                <a:lnTo>
                  <a:pt x="238370" y="0"/>
                </a:lnTo>
                <a:lnTo>
                  <a:pt x="242734" y="285"/>
                </a:lnTo>
                <a:lnTo>
                  <a:pt x="254322" y="3036"/>
                </a:lnTo>
                <a:lnTo>
                  <a:pt x="258447" y="5952"/>
                </a:lnTo>
                <a:lnTo>
                  <a:pt x="266124" y="12949"/>
                </a:lnTo>
                <a:lnTo>
                  <a:pt x="277252" y="23847"/>
                </a:lnTo>
                <a:lnTo>
                  <a:pt x="279131" y="27613"/>
                </a:lnTo>
                <a:lnTo>
                  <a:pt x="280385" y="32029"/>
                </a:lnTo>
                <a:lnTo>
                  <a:pt x="281221" y="36878"/>
                </a:lnTo>
                <a:lnTo>
                  <a:pt x="282730" y="42015"/>
                </a:lnTo>
                <a:lnTo>
                  <a:pt x="284689" y="47346"/>
                </a:lnTo>
                <a:lnTo>
                  <a:pt x="286948" y="52804"/>
                </a:lnTo>
                <a:lnTo>
                  <a:pt x="289406" y="58348"/>
                </a:lnTo>
                <a:lnTo>
                  <a:pt x="294677" y="69588"/>
                </a:lnTo>
                <a:lnTo>
                  <a:pt x="296464" y="75252"/>
                </a:lnTo>
                <a:lnTo>
                  <a:pt x="297655" y="80933"/>
                </a:lnTo>
                <a:lnTo>
                  <a:pt x="298449" y="86626"/>
                </a:lnTo>
                <a:lnTo>
                  <a:pt x="299931" y="94231"/>
                </a:lnTo>
                <a:lnTo>
                  <a:pt x="304118" y="112841"/>
                </a:lnTo>
                <a:lnTo>
                  <a:pt x="305615" y="121232"/>
                </a:lnTo>
                <a:lnTo>
                  <a:pt x="306613" y="128732"/>
                </a:lnTo>
                <a:lnTo>
                  <a:pt x="307279" y="135636"/>
                </a:lnTo>
                <a:lnTo>
                  <a:pt x="307722" y="142144"/>
                </a:lnTo>
                <a:lnTo>
                  <a:pt x="308018" y="148388"/>
                </a:lnTo>
                <a:lnTo>
                  <a:pt x="308215" y="154456"/>
                </a:lnTo>
                <a:lnTo>
                  <a:pt x="309299" y="160405"/>
                </a:lnTo>
                <a:lnTo>
                  <a:pt x="310974" y="166277"/>
                </a:lnTo>
                <a:lnTo>
                  <a:pt x="313044" y="172097"/>
                </a:lnTo>
                <a:lnTo>
                  <a:pt x="314423" y="176929"/>
                </a:lnTo>
                <a:lnTo>
                  <a:pt x="315343" y="181103"/>
                </a:lnTo>
                <a:lnTo>
                  <a:pt x="315956" y="184838"/>
                </a:lnTo>
                <a:lnTo>
                  <a:pt x="316365" y="189233"/>
                </a:lnTo>
                <a:lnTo>
                  <a:pt x="316637" y="194068"/>
                </a:lnTo>
                <a:lnTo>
                  <a:pt x="316940" y="203568"/>
                </a:lnTo>
                <a:lnTo>
                  <a:pt x="317135" y="217427"/>
                </a:lnTo>
                <a:lnTo>
                  <a:pt x="317182" y="2265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Yesterday’s Homework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5063" y="2057400"/>
            <a:ext cx="43338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little vocabulary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Scalene </a:t>
            </a:r>
            <a:r>
              <a:rPr lang="en-US" dirty="0" err="1" smtClean="0"/>
              <a:t>triangle:________sides</a:t>
            </a:r>
            <a:r>
              <a:rPr lang="en-US" dirty="0" smtClean="0"/>
              <a:t> are congruent</a:t>
            </a:r>
          </a:p>
          <a:p>
            <a:endParaRPr lang="en-US" dirty="0" smtClean="0"/>
          </a:p>
          <a:p>
            <a:r>
              <a:rPr lang="en-US" dirty="0" smtClean="0"/>
              <a:t>Isosceles </a:t>
            </a:r>
            <a:r>
              <a:rPr lang="en-US" dirty="0" err="1" smtClean="0"/>
              <a:t>triangle:________sides</a:t>
            </a:r>
            <a:r>
              <a:rPr lang="en-US" dirty="0" smtClean="0"/>
              <a:t> are congruent</a:t>
            </a:r>
          </a:p>
          <a:p>
            <a:endParaRPr lang="en-US" dirty="0" smtClean="0"/>
          </a:p>
          <a:p>
            <a:r>
              <a:rPr lang="en-US" dirty="0" smtClean="0"/>
              <a:t>Equilateral </a:t>
            </a:r>
            <a:r>
              <a:rPr lang="en-US" dirty="0" err="1" smtClean="0"/>
              <a:t>triangle:________sides</a:t>
            </a:r>
            <a:r>
              <a:rPr lang="en-US" dirty="0" smtClean="0"/>
              <a:t> are congruent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SMARTPenAnnotation385"/>
          <p:cNvSpPr/>
          <p:nvPr/>
        </p:nvSpPr>
        <p:spPr>
          <a:xfrm>
            <a:off x="3955532" y="1469817"/>
            <a:ext cx="487378" cy="471860"/>
          </a:xfrm>
          <a:custGeom>
            <a:avLst/>
            <a:gdLst/>
            <a:ahLst/>
            <a:cxnLst/>
            <a:rect l="0" t="0" r="0" b="0"/>
            <a:pathLst>
              <a:path w="487378" h="471860">
                <a:moveTo>
                  <a:pt x="350720" y="90377"/>
                </a:moveTo>
                <a:lnTo>
                  <a:pt x="350720" y="78446"/>
                </a:lnTo>
                <a:lnTo>
                  <a:pt x="349768" y="75756"/>
                </a:lnTo>
                <a:lnTo>
                  <a:pt x="344829" y="67418"/>
                </a:lnTo>
                <a:lnTo>
                  <a:pt x="337950" y="44115"/>
                </a:lnTo>
                <a:lnTo>
                  <a:pt x="332979" y="31399"/>
                </a:lnTo>
                <a:lnTo>
                  <a:pt x="330321" y="25341"/>
                </a:lnTo>
                <a:lnTo>
                  <a:pt x="327595" y="21302"/>
                </a:lnTo>
                <a:lnTo>
                  <a:pt x="324826" y="18610"/>
                </a:lnTo>
                <a:lnTo>
                  <a:pt x="316378" y="12281"/>
                </a:lnTo>
                <a:lnTo>
                  <a:pt x="313538" y="9738"/>
                </a:lnTo>
                <a:lnTo>
                  <a:pt x="310692" y="8043"/>
                </a:lnTo>
                <a:lnTo>
                  <a:pt x="304990" y="6159"/>
                </a:lnTo>
                <a:lnTo>
                  <a:pt x="292616" y="4950"/>
                </a:lnTo>
                <a:lnTo>
                  <a:pt x="283303" y="4785"/>
                </a:lnTo>
                <a:lnTo>
                  <a:pt x="272814" y="7251"/>
                </a:lnTo>
                <a:lnTo>
                  <a:pt x="267350" y="9243"/>
                </a:lnTo>
                <a:lnTo>
                  <a:pt x="253659" y="11455"/>
                </a:lnTo>
                <a:lnTo>
                  <a:pt x="239954" y="13391"/>
                </a:lnTo>
                <a:lnTo>
                  <a:pt x="225932" y="19836"/>
                </a:lnTo>
                <a:lnTo>
                  <a:pt x="199020" y="33345"/>
                </a:lnTo>
                <a:lnTo>
                  <a:pt x="191484" y="38069"/>
                </a:lnTo>
                <a:lnTo>
                  <a:pt x="182651" y="44075"/>
                </a:lnTo>
                <a:lnTo>
                  <a:pt x="162675" y="58369"/>
                </a:lnTo>
                <a:lnTo>
                  <a:pt x="141097" y="74246"/>
                </a:lnTo>
                <a:lnTo>
                  <a:pt x="131913" y="81528"/>
                </a:lnTo>
                <a:lnTo>
                  <a:pt x="123887" y="88288"/>
                </a:lnTo>
                <a:lnTo>
                  <a:pt x="109888" y="99926"/>
                </a:lnTo>
                <a:lnTo>
                  <a:pt x="97316" y="108274"/>
                </a:lnTo>
                <a:lnTo>
                  <a:pt x="85379" y="117699"/>
                </a:lnTo>
                <a:lnTo>
                  <a:pt x="74675" y="128238"/>
                </a:lnTo>
                <a:lnTo>
                  <a:pt x="66743" y="139272"/>
                </a:lnTo>
                <a:lnTo>
                  <a:pt x="60043" y="150526"/>
                </a:lnTo>
                <a:lnTo>
                  <a:pt x="52938" y="161878"/>
                </a:lnTo>
                <a:lnTo>
                  <a:pt x="43430" y="173273"/>
                </a:lnTo>
                <a:lnTo>
                  <a:pt x="31918" y="185848"/>
                </a:lnTo>
                <a:lnTo>
                  <a:pt x="22474" y="200157"/>
                </a:lnTo>
                <a:lnTo>
                  <a:pt x="19095" y="210923"/>
                </a:lnTo>
                <a:lnTo>
                  <a:pt x="15689" y="224916"/>
                </a:lnTo>
                <a:lnTo>
                  <a:pt x="12114" y="235315"/>
                </a:lnTo>
                <a:lnTo>
                  <a:pt x="7825" y="247010"/>
                </a:lnTo>
                <a:lnTo>
                  <a:pt x="4966" y="255759"/>
                </a:lnTo>
                <a:lnTo>
                  <a:pt x="1789" y="268020"/>
                </a:lnTo>
                <a:lnTo>
                  <a:pt x="377" y="279185"/>
                </a:lnTo>
                <a:lnTo>
                  <a:pt x="0" y="284829"/>
                </a:lnTo>
                <a:lnTo>
                  <a:pt x="1655" y="294307"/>
                </a:lnTo>
                <a:lnTo>
                  <a:pt x="4662" y="306341"/>
                </a:lnTo>
                <a:lnTo>
                  <a:pt x="8572" y="320078"/>
                </a:lnTo>
                <a:lnTo>
                  <a:pt x="12131" y="331141"/>
                </a:lnTo>
                <a:lnTo>
                  <a:pt x="15457" y="340422"/>
                </a:lnTo>
                <a:lnTo>
                  <a:pt x="18626" y="348514"/>
                </a:lnTo>
                <a:lnTo>
                  <a:pt x="23597" y="357718"/>
                </a:lnTo>
                <a:lnTo>
                  <a:pt x="29768" y="367665"/>
                </a:lnTo>
                <a:lnTo>
                  <a:pt x="36740" y="378106"/>
                </a:lnTo>
                <a:lnTo>
                  <a:pt x="47026" y="392247"/>
                </a:lnTo>
                <a:lnTo>
                  <a:pt x="55725" y="402659"/>
                </a:lnTo>
                <a:lnTo>
                  <a:pt x="65941" y="413637"/>
                </a:lnTo>
                <a:lnTo>
                  <a:pt x="77852" y="425976"/>
                </a:lnTo>
                <a:lnTo>
                  <a:pt x="85941" y="430315"/>
                </a:lnTo>
                <a:lnTo>
                  <a:pt x="97048" y="435113"/>
                </a:lnTo>
                <a:lnTo>
                  <a:pt x="110168" y="440216"/>
                </a:lnTo>
                <a:lnTo>
                  <a:pt x="122725" y="445523"/>
                </a:lnTo>
                <a:lnTo>
                  <a:pt x="146836" y="456500"/>
                </a:lnTo>
                <a:lnTo>
                  <a:pt x="156695" y="460189"/>
                </a:lnTo>
                <a:lnTo>
                  <a:pt x="165172" y="462649"/>
                </a:lnTo>
                <a:lnTo>
                  <a:pt x="206119" y="471147"/>
                </a:lnTo>
                <a:lnTo>
                  <a:pt x="216219" y="471859"/>
                </a:lnTo>
                <a:lnTo>
                  <a:pt x="224858" y="471381"/>
                </a:lnTo>
                <a:lnTo>
                  <a:pt x="232522" y="470110"/>
                </a:lnTo>
                <a:lnTo>
                  <a:pt x="240489" y="469262"/>
                </a:lnTo>
                <a:lnTo>
                  <a:pt x="248658" y="468698"/>
                </a:lnTo>
                <a:lnTo>
                  <a:pt x="256961" y="468321"/>
                </a:lnTo>
                <a:lnTo>
                  <a:pt x="266306" y="467117"/>
                </a:lnTo>
                <a:lnTo>
                  <a:pt x="276347" y="465362"/>
                </a:lnTo>
                <a:lnTo>
                  <a:pt x="286850" y="463240"/>
                </a:lnTo>
                <a:lnTo>
                  <a:pt x="295758" y="460872"/>
                </a:lnTo>
                <a:lnTo>
                  <a:pt x="310735" y="455702"/>
                </a:lnTo>
                <a:lnTo>
                  <a:pt x="323742" y="450229"/>
                </a:lnTo>
                <a:lnTo>
                  <a:pt x="335872" y="444621"/>
                </a:lnTo>
                <a:lnTo>
                  <a:pt x="364934" y="430409"/>
                </a:lnTo>
                <a:lnTo>
                  <a:pt x="369721" y="426603"/>
                </a:lnTo>
                <a:lnTo>
                  <a:pt x="381962" y="413096"/>
                </a:lnTo>
                <a:lnTo>
                  <a:pt x="397230" y="401686"/>
                </a:lnTo>
                <a:lnTo>
                  <a:pt x="408221" y="391932"/>
                </a:lnTo>
                <a:lnTo>
                  <a:pt x="420568" y="380281"/>
                </a:lnTo>
                <a:lnTo>
                  <a:pt x="434810" y="366246"/>
                </a:lnTo>
                <a:lnTo>
                  <a:pt x="443021" y="355543"/>
                </a:lnTo>
                <a:lnTo>
                  <a:pt x="449845" y="344436"/>
                </a:lnTo>
                <a:lnTo>
                  <a:pt x="456053" y="333150"/>
                </a:lnTo>
                <a:lnTo>
                  <a:pt x="464903" y="320637"/>
                </a:lnTo>
                <a:lnTo>
                  <a:pt x="473558" y="306346"/>
                </a:lnTo>
                <a:lnTo>
                  <a:pt x="476426" y="299126"/>
                </a:lnTo>
                <a:lnTo>
                  <a:pt x="479292" y="290504"/>
                </a:lnTo>
                <a:lnTo>
                  <a:pt x="482155" y="280945"/>
                </a:lnTo>
                <a:lnTo>
                  <a:pt x="484063" y="270762"/>
                </a:lnTo>
                <a:lnTo>
                  <a:pt x="485336" y="260164"/>
                </a:lnTo>
                <a:lnTo>
                  <a:pt x="486184" y="249289"/>
                </a:lnTo>
                <a:lnTo>
                  <a:pt x="486749" y="238228"/>
                </a:lnTo>
                <a:lnTo>
                  <a:pt x="487377" y="215779"/>
                </a:lnTo>
                <a:lnTo>
                  <a:pt x="486592" y="205411"/>
                </a:lnTo>
                <a:lnTo>
                  <a:pt x="485117" y="195642"/>
                </a:lnTo>
                <a:lnTo>
                  <a:pt x="483180" y="186271"/>
                </a:lnTo>
                <a:lnTo>
                  <a:pt x="481889" y="178119"/>
                </a:lnTo>
                <a:lnTo>
                  <a:pt x="480455" y="163981"/>
                </a:lnTo>
                <a:lnTo>
                  <a:pt x="479120" y="155639"/>
                </a:lnTo>
                <a:lnTo>
                  <a:pt x="477278" y="146268"/>
                </a:lnTo>
                <a:lnTo>
                  <a:pt x="475097" y="136210"/>
                </a:lnTo>
                <a:lnTo>
                  <a:pt x="471738" y="125695"/>
                </a:lnTo>
                <a:lnTo>
                  <a:pt x="467594" y="114875"/>
                </a:lnTo>
                <a:lnTo>
                  <a:pt x="458862" y="94598"/>
                </a:lnTo>
                <a:lnTo>
                  <a:pt x="451805" y="79236"/>
                </a:lnTo>
                <a:lnTo>
                  <a:pt x="442478" y="59877"/>
                </a:lnTo>
                <a:lnTo>
                  <a:pt x="438562" y="54804"/>
                </a:lnTo>
                <a:lnTo>
                  <a:pt x="429131" y="46627"/>
                </a:lnTo>
                <a:lnTo>
                  <a:pt x="418589" y="39818"/>
                </a:lnTo>
                <a:lnTo>
                  <a:pt x="407554" y="32664"/>
                </a:lnTo>
                <a:lnTo>
                  <a:pt x="396300" y="23135"/>
                </a:lnTo>
                <a:lnTo>
                  <a:pt x="390632" y="19831"/>
                </a:lnTo>
                <a:lnTo>
                  <a:pt x="379253" y="16161"/>
                </a:lnTo>
                <a:lnTo>
                  <a:pt x="367847" y="11990"/>
                </a:lnTo>
                <a:lnTo>
                  <a:pt x="356427" y="7914"/>
                </a:lnTo>
                <a:lnTo>
                  <a:pt x="345001" y="6102"/>
                </a:lnTo>
                <a:lnTo>
                  <a:pt x="333574" y="2757"/>
                </a:lnTo>
                <a:lnTo>
                  <a:pt x="327859" y="531"/>
                </a:lnTo>
                <a:lnTo>
                  <a:pt x="322145" y="0"/>
                </a:lnTo>
                <a:lnTo>
                  <a:pt x="310715" y="1950"/>
                </a:lnTo>
                <a:lnTo>
                  <a:pt x="299285" y="3451"/>
                </a:lnTo>
                <a:lnTo>
                  <a:pt x="287855" y="5071"/>
                </a:lnTo>
                <a:lnTo>
                  <a:pt x="276425" y="8966"/>
                </a:lnTo>
                <a:lnTo>
                  <a:pt x="264995" y="11332"/>
                </a:lnTo>
                <a:lnTo>
                  <a:pt x="259280" y="11963"/>
                </a:lnTo>
                <a:lnTo>
                  <a:pt x="250390" y="15204"/>
                </a:lnTo>
                <a:lnTo>
                  <a:pt x="239277" y="217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6"/>
          <p:cNvSpPr/>
          <p:nvPr/>
        </p:nvSpPr>
        <p:spPr>
          <a:xfrm>
            <a:off x="3954789" y="2580335"/>
            <a:ext cx="668646" cy="392985"/>
          </a:xfrm>
          <a:custGeom>
            <a:avLst/>
            <a:gdLst/>
            <a:ahLst/>
            <a:cxnLst/>
            <a:rect l="0" t="0" r="0" b="0"/>
            <a:pathLst>
              <a:path w="668646" h="392985">
                <a:moveTo>
                  <a:pt x="8563" y="137147"/>
                </a:moveTo>
                <a:lnTo>
                  <a:pt x="8563" y="132596"/>
                </a:lnTo>
                <a:lnTo>
                  <a:pt x="7611" y="131256"/>
                </a:lnTo>
                <a:lnTo>
                  <a:pt x="6023" y="130362"/>
                </a:lnTo>
                <a:lnTo>
                  <a:pt x="4013" y="129766"/>
                </a:lnTo>
                <a:lnTo>
                  <a:pt x="2671" y="128417"/>
                </a:lnTo>
                <a:lnTo>
                  <a:pt x="1778" y="126564"/>
                </a:lnTo>
                <a:lnTo>
                  <a:pt x="344" y="121298"/>
                </a:lnTo>
                <a:lnTo>
                  <a:pt x="37" y="110848"/>
                </a:lnTo>
                <a:lnTo>
                  <a:pt x="0" y="99885"/>
                </a:lnTo>
                <a:lnTo>
                  <a:pt x="2535" y="91693"/>
                </a:lnTo>
                <a:lnTo>
                  <a:pt x="4544" y="86842"/>
                </a:lnTo>
                <a:lnTo>
                  <a:pt x="11857" y="76372"/>
                </a:lnTo>
                <a:lnTo>
                  <a:pt x="20505" y="66321"/>
                </a:lnTo>
                <a:lnTo>
                  <a:pt x="27523" y="58679"/>
                </a:lnTo>
                <a:lnTo>
                  <a:pt x="41380" y="49021"/>
                </a:lnTo>
                <a:lnTo>
                  <a:pt x="52041" y="40512"/>
                </a:lnTo>
                <a:lnTo>
                  <a:pt x="63129" y="31333"/>
                </a:lnTo>
                <a:lnTo>
                  <a:pt x="80081" y="20811"/>
                </a:lnTo>
                <a:lnTo>
                  <a:pt x="97169" y="11660"/>
                </a:lnTo>
                <a:lnTo>
                  <a:pt x="108586" y="5810"/>
                </a:lnTo>
                <a:lnTo>
                  <a:pt x="120010" y="2575"/>
                </a:lnTo>
                <a:lnTo>
                  <a:pt x="137152" y="754"/>
                </a:lnTo>
                <a:lnTo>
                  <a:pt x="154296" y="214"/>
                </a:lnTo>
                <a:lnTo>
                  <a:pt x="194301" y="0"/>
                </a:lnTo>
                <a:lnTo>
                  <a:pt x="205731" y="2533"/>
                </a:lnTo>
                <a:lnTo>
                  <a:pt x="216208" y="6834"/>
                </a:lnTo>
                <a:lnTo>
                  <a:pt x="229367" y="15562"/>
                </a:lnTo>
                <a:lnTo>
                  <a:pt x="242905" y="24689"/>
                </a:lnTo>
                <a:lnTo>
                  <a:pt x="249564" y="30743"/>
                </a:lnTo>
                <a:lnTo>
                  <a:pt x="255908" y="37636"/>
                </a:lnTo>
                <a:lnTo>
                  <a:pt x="262042" y="45089"/>
                </a:lnTo>
                <a:lnTo>
                  <a:pt x="271397" y="55910"/>
                </a:lnTo>
                <a:lnTo>
                  <a:pt x="278731" y="64847"/>
                </a:lnTo>
                <a:lnTo>
                  <a:pt x="285165" y="75168"/>
                </a:lnTo>
                <a:lnTo>
                  <a:pt x="288660" y="86106"/>
                </a:lnTo>
                <a:lnTo>
                  <a:pt x="290213" y="97317"/>
                </a:lnTo>
                <a:lnTo>
                  <a:pt x="290903" y="108650"/>
                </a:lnTo>
                <a:lnTo>
                  <a:pt x="288670" y="120036"/>
                </a:lnTo>
                <a:lnTo>
                  <a:pt x="286741" y="125740"/>
                </a:lnTo>
                <a:lnTo>
                  <a:pt x="284503" y="134305"/>
                </a:lnTo>
                <a:lnTo>
                  <a:pt x="279475" y="156521"/>
                </a:lnTo>
                <a:lnTo>
                  <a:pt x="273944" y="168161"/>
                </a:lnTo>
                <a:lnTo>
                  <a:pt x="266446" y="179730"/>
                </a:lnTo>
                <a:lnTo>
                  <a:pt x="257637" y="191253"/>
                </a:lnTo>
                <a:lnTo>
                  <a:pt x="250812" y="200840"/>
                </a:lnTo>
                <a:lnTo>
                  <a:pt x="245310" y="209137"/>
                </a:lnTo>
                <a:lnTo>
                  <a:pt x="240690" y="216573"/>
                </a:lnTo>
                <a:lnTo>
                  <a:pt x="235704" y="223435"/>
                </a:lnTo>
                <a:lnTo>
                  <a:pt x="230475" y="229915"/>
                </a:lnTo>
                <a:lnTo>
                  <a:pt x="225084" y="236140"/>
                </a:lnTo>
                <a:lnTo>
                  <a:pt x="217681" y="244100"/>
                </a:lnTo>
                <a:lnTo>
                  <a:pt x="199294" y="263104"/>
                </a:lnTo>
                <a:lnTo>
                  <a:pt x="190010" y="271601"/>
                </a:lnTo>
                <a:lnTo>
                  <a:pt x="180963" y="279170"/>
                </a:lnTo>
                <a:lnTo>
                  <a:pt x="172074" y="286122"/>
                </a:lnTo>
                <a:lnTo>
                  <a:pt x="159657" y="296386"/>
                </a:lnTo>
                <a:lnTo>
                  <a:pt x="148106" y="306027"/>
                </a:lnTo>
                <a:lnTo>
                  <a:pt x="130272" y="319837"/>
                </a:lnTo>
                <a:lnTo>
                  <a:pt x="121135" y="326568"/>
                </a:lnTo>
                <a:lnTo>
                  <a:pt x="103362" y="339127"/>
                </a:lnTo>
                <a:lnTo>
                  <a:pt x="88478" y="348518"/>
                </a:lnTo>
                <a:lnTo>
                  <a:pt x="70240" y="359468"/>
                </a:lnTo>
                <a:lnTo>
                  <a:pt x="65185" y="363909"/>
                </a:lnTo>
                <a:lnTo>
                  <a:pt x="64409" y="366427"/>
                </a:lnTo>
                <a:lnTo>
                  <a:pt x="64843" y="369058"/>
                </a:lnTo>
                <a:lnTo>
                  <a:pt x="66914" y="374521"/>
                </a:lnTo>
                <a:lnTo>
                  <a:pt x="67834" y="380124"/>
                </a:lnTo>
                <a:lnTo>
                  <a:pt x="69032" y="381999"/>
                </a:lnTo>
                <a:lnTo>
                  <a:pt x="70783" y="383249"/>
                </a:lnTo>
                <a:lnTo>
                  <a:pt x="72903" y="384083"/>
                </a:lnTo>
                <a:lnTo>
                  <a:pt x="80438" y="389807"/>
                </a:lnTo>
                <a:lnTo>
                  <a:pt x="85055" y="391312"/>
                </a:lnTo>
                <a:lnTo>
                  <a:pt x="97805" y="392984"/>
                </a:lnTo>
                <a:lnTo>
                  <a:pt x="112825" y="392478"/>
                </a:lnTo>
                <a:lnTo>
                  <a:pt x="191894" y="387361"/>
                </a:lnTo>
                <a:lnTo>
                  <a:pt x="205079" y="386824"/>
                </a:lnTo>
                <a:lnTo>
                  <a:pt x="260042" y="386068"/>
                </a:lnTo>
                <a:lnTo>
                  <a:pt x="284801" y="385009"/>
                </a:lnTo>
                <a:lnTo>
                  <a:pt x="367589" y="379921"/>
                </a:lnTo>
                <a:lnTo>
                  <a:pt x="433817" y="377038"/>
                </a:lnTo>
                <a:lnTo>
                  <a:pt x="540839" y="370553"/>
                </a:lnTo>
                <a:lnTo>
                  <a:pt x="554866" y="369903"/>
                </a:lnTo>
                <a:lnTo>
                  <a:pt x="568027" y="368518"/>
                </a:lnTo>
                <a:lnTo>
                  <a:pt x="580612" y="366642"/>
                </a:lnTo>
                <a:lnTo>
                  <a:pt x="592812" y="364439"/>
                </a:lnTo>
                <a:lnTo>
                  <a:pt x="603802" y="362970"/>
                </a:lnTo>
                <a:lnTo>
                  <a:pt x="613986" y="361991"/>
                </a:lnTo>
                <a:lnTo>
                  <a:pt x="668645" y="3600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7"/>
          <p:cNvSpPr/>
          <p:nvPr/>
        </p:nvSpPr>
        <p:spPr>
          <a:xfrm>
            <a:off x="4263390" y="3532019"/>
            <a:ext cx="554145" cy="505582"/>
          </a:xfrm>
          <a:custGeom>
            <a:avLst/>
            <a:gdLst/>
            <a:ahLst/>
            <a:cxnLst/>
            <a:rect l="0" t="0" r="0" b="0"/>
            <a:pathLst>
              <a:path w="554145" h="505582">
                <a:moveTo>
                  <a:pt x="111442" y="128438"/>
                </a:moveTo>
                <a:lnTo>
                  <a:pt x="111442" y="116507"/>
                </a:lnTo>
                <a:lnTo>
                  <a:pt x="112395" y="113816"/>
                </a:lnTo>
                <a:lnTo>
                  <a:pt x="115993" y="108287"/>
                </a:lnTo>
                <a:lnTo>
                  <a:pt x="125847" y="97575"/>
                </a:lnTo>
                <a:lnTo>
                  <a:pt x="150906" y="71965"/>
                </a:lnTo>
                <a:lnTo>
                  <a:pt x="162637" y="62699"/>
                </a:lnTo>
                <a:lnTo>
                  <a:pt x="190240" y="44439"/>
                </a:lnTo>
                <a:lnTo>
                  <a:pt x="206471" y="36177"/>
                </a:lnTo>
                <a:lnTo>
                  <a:pt x="223210" y="29331"/>
                </a:lnTo>
                <a:lnTo>
                  <a:pt x="240174" y="23113"/>
                </a:lnTo>
                <a:lnTo>
                  <a:pt x="291477" y="5601"/>
                </a:lnTo>
                <a:lnTo>
                  <a:pt x="308615" y="2406"/>
                </a:lnTo>
                <a:lnTo>
                  <a:pt x="317186" y="1554"/>
                </a:lnTo>
                <a:lnTo>
                  <a:pt x="326709" y="987"/>
                </a:lnTo>
                <a:lnTo>
                  <a:pt x="347452" y="356"/>
                </a:lnTo>
                <a:lnTo>
                  <a:pt x="371448" y="0"/>
                </a:lnTo>
                <a:lnTo>
                  <a:pt x="384480" y="2457"/>
                </a:lnTo>
                <a:lnTo>
                  <a:pt x="395670" y="6724"/>
                </a:lnTo>
                <a:lnTo>
                  <a:pt x="403818" y="11796"/>
                </a:lnTo>
                <a:lnTo>
                  <a:pt x="410615" y="19764"/>
                </a:lnTo>
                <a:lnTo>
                  <a:pt x="427289" y="44954"/>
                </a:lnTo>
                <a:lnTo>
                  <a:pt x="429640" y="51826"/>
                </a:lnTo>
                <a:lnTo>
                  <a:pt x="430254" y="58314"/>
                </a:lnTo>
                <a:lnTo>
                  <a:pt x="428396" y="70602"/>
                </a:lnTo>
                <a:lnTo>
                  <a:pt x="424396" y="82413"/>
                </a:lnTo>
                <a:lnTo>
                  <a:pt x="420090" y="90135"/>
                </a:lnTo>
                <a:lnTo>
                  <a:pt x="414362" y="99093"/>
                </a:lnTo>
                <a:lnTo>
                  <a:pt x="407687" y="108874"/>
                </a:lnTo>
                <a:lnTo>
                  <a:pt x="402283" y="117300"/>
                </a:lnTo>
                <a:lnTo>
                  <a:pt x="393740" y="131743"/>
                </a:lnTo>
                <a:lnTo>
                  <a:pt x="384228" y="144512"/>
                </a:lnTo>
                <a:lnTo>
                  <a:pt x="373650" y="156537"/>
                </a:lnTo>
                <a:lnTo>
                  <a:pt x="362599" y="168232"/>
                </a:lnTo>
                <a:lnTo>
                  <a:pt x="348797" y="179779"/>
                </a:lnTo>
                <a:lnTo>
                  <a:pt x="334091" y="191261"/>
                </a:lnTo>
                <a:lnTo>
                  <a:pt x="321204" y="202715"/>
                </a:lnTo>
                <a:lnTo>
                  <a:pt x="309127" y="211615"/>
                </a:lnTo>
                <a:lnTo>
                  <a:pt x="297409" y="219698"/>
                </a:lnTo>
                <a:lnTo>
                  <a:pt x="280103" y="234006"/>
                </a:lnTo>
                <a:lnTo>
                  <a:pt x="268635" y="241397"/>
                </a:lnTo>
                <a:lnTo>
                  <a:pt x="252108" y="247858"/>
                </a:lnTo>
                <a:lnTo>
                  <a:pt x="234920" y="252951"/>
                </a:lnTo>
                <a:lnTo>
                  <a:pt x="218936" y="255818"/>
                </a:lnTo>
                <a:lnTo>
                  <a:pt x="203512" y="256668"/>
                </a:lnTo>
                <a:lnTo>
                  <a:pt x="194390" y="256920"/>
                </a:lnTo>
                <a:lnTo>
                  <a:pt x="194363" y="256955"/>
                </a:lnTo>
                <a:lnTo>
                  <a:pt x="195298" y="256978"/>
                </a:lnTo>
                <a:lnTo>
                  <a:pt x="210266" y="252461"/>
                </a:lnTo>
                <a:lnTo>
                  <a:pt x="222356" y="247694"/>
                </a:lnTo>
                <a:lnTo>
                  <a:pt x="228247" y="245090"/>
                </a:lnTo>
                <a:lnTo>
                  <a:pt x="242413" y="242196"/>
                </a:lnTo>
                <a:lnTo>
                  <a:pt x="258234" y="240910"/>
                </a:lnTo>
                <a:lnTo>
                  <a:pt x="274790" y="240338"/>
                </a:lnTo>
                <a:lnTo>
                  <a:pt x="309655" y="239971"/>
                </a:lnTo>
                <a:lnTo>
                  <a:pt x="358865" y="239893"/>
                </a:lnTo>
                <a:lnTo>
                  <a:pt x="368783" y="240841"/>
                </a:lnTo>
                <a:lnTo>
                  <a:pt x="379206" y="242426"/>
                </a:lnTo>
                <a:lnTo>
                  <a:pt x="389963" y="244435"/>
                </a:lnTo>
                <a:lnTo>
                  <a:pt x="399993" y="245774"/>
                </a:lnTo>
                <a:lnTo>
                  <a:pt x="409537" y="246667"/>
                </a:lnTo>
                <a:lnTo>
                  <a:pt x="418757" y="247263"/>
                </a:lnTo>
                <a:lnTo>
                  <a:pt x="427761" y="248612"/>
                </a:lnTo>
                <a:lnTo>
                  <a:pt x="436621" y="250464"/>
                </a:lnTo>
                <a:lnTo>
                  <a:pt x="445385" y="252651"/>
                </a:lnTo>
                <a:lnTo>
                  <a:pt x="460204" y="260161"/>
                </a:lnTo>
                <a:lnTo>
                  <a:pt x="474092" y="268897"/>
                </a:lnTo>
                <a:lnTo>
                  <a:pt x="489790" y="275954"/>
                </a:lnTo>
                <a:lnTo>
                  <a:pt x="506292" y="289886"/>
                </a:lnTo>
                <a:lnTo>
                  <a:pt x="526567" y="311530"/>
                </a:lnTo>
                <a:lnTo>
                  <a:pt x="531067" y="316222"/>
                </a:lnTo>
                <a:lnTo>
                  <a:pt x="541147" y="331595"/>
                </a:lnTo>
                <a:lnTo>
                  <a:pt x="546502" y="341029"/>
                </a:lnTo>
                <a:lnTo>
                  <a:pt x="552452" y="356590"/>
                </a:lnTo>
                <a:lnTo>
                  <a:pt x="554039" y="363407"/>
                </a:lnTo>
                <a:lnTo>
                  <a:pt x="554144" y="369856"/>
                </a:lnTo>
                <a:lnTo>
                  <a:pt x="551721" y="382102"/>
                </a:lnTo>
                <a:lnTo>
                  <a:pt x="547469" y="393896"/>
                </a:lnTo>
                <a:lnTo>
                  <a:pt x="542404" y="405487"/>
                </a:lnTo>
                <a:lnTo>
                  <a:pt x="536979" y="416988"/>
                </a:lnTo>
                <a:lnTo>
                  <a:pt x="533245" y="421770"/>
                </a:lnTo>
                <a:lnTo>
                  <a:pt x="516985" y="434955"/>
                </a:lnTo>
                <a:lnTo>
                  <a:pt x="499011" y="448500"/>
                </a:lnTo>
                <a:lnTo>
                  <a:pt x="483402" y="458966"/>
                </a:lnTo>
                <a:lnTo>
                  <a:pt x="467258" y="467744"/>
                </a:lnTo>
                <a:lnTo>
                  <a:pt x="456285" y="472752"/>
                </a:lnTo>
                <a:lnTo>
                  <a:pt x="444208" y="477995"/>
                </a:lnTo>
                <a:lnTo>
                  <a:pt x="433298" y="482444"/>
                </a:lnTo>
                <a:lnTo>
                  <a:pt x="413557" y="489926"/>
                </a:lnTo>
                <a:lnTo>
                  <a:pt x="386377" y="499494"/>
                </a:lnTo>
                <a:lnTo>
                  <a:pt x="377600" y="501539"/>
                </a:lnTo>
                <a:lnTo>
                  <a:pt x="368891" y="502902"/>
                </a:lnTo>
                <a:lnTo>
                  <a:pt x="360227" y="503811"/>
                </a:lnTo>
                <a:lnTo>
                  <a:pt x="349688" y="504416"/>
                </a:lnTo>
                <a:lnTo>
                  <a:pt x="325279" y="505090"/>
                </a:lnTo>
                <a:lnTo>
                  <a:pt x="263628" y="505581"/>
                </a:lnTo>
                <a:lnTo>
                  <a:pt x="250046" y="504644"/>
                </a:lnTo>
                <a:lnTo>
                  <a:pt x="212097" y="501063"/>
                </a:lnTo>
                <a:lnTo>
                  <a:pt x="193785" y="498775"/>
                </a:lnTo>
                <a:lnTo>
                  <a:pt x="176815" y="496297"/>
                </a:lnTo>
                <a:lnTo>
                  <a:pt x="160739" y="493692"/>
                </a:lnTo>
                <a:lnTo>
                  <a:pt x="148117" y="491003"/>
                </a:lnTo>
                <a:lnTo>
                  <a:pt x="137797" y="488258"/>
                </a:lnTo>
                <a:lnTo>
                  <a:pt x="129012" y="485476"/>
                </a:lnTo>
                <a:lnTo>
                  <a:pt x="120297" y="483621"/>
                </a:lnTo>
                <a:lnTo>
                  <a:pt x="102996" y="481560"/>
                </a:lnTo>
                <a:lnTo>
                  <a:pt x="90860" y="478103"/>
                </a:lnTo>
                <a:lnTo>
                  <a:pt x="70758" y="468124"/>
                </a:lnTo>
                <a:lnTo>
                  <a:pt x="59706" y="465147"/>
                </a:lnTo>
                <a:lnTo>
                  <a:pt x="54091" y="464353"/>
                </a:lnTo>
                <a:lnTo>
                  <a:pt x="45313" y="460931"/>
                </a:lnTo>
                <a:lnTo>
                  <a:pt x="35016" y="453650"/>
                </a:lnTo>
                <a:lnTo>
                  <a:pt x="20098" y="440786"/>
                </a:lnTo>
                <a:lnTo>
                  <a:pt x="11458" y="437203"/>
                </a:lnTo>
                <a:lnTo>
                  <a:pt x="0" y="4284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vocabulary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Acute: ______ acute angle(s)</a:t>
            </a:r>
          </a:p>
          <a:p>
            <a:endParaRPr lang="en-US" dirty="0" smtClean="0"/>
          </a:p>
          <a:p>
            <a:r>
              <a:rPr lang="en-US" dirty="0" smtClean="0"/>
              <a:t>Obtuse: ______ obtuse angle(s)</a:t>
            </a:r>
          </a:p>
          <a:p>
            <a:endParaRPr lang="en-US" dirty="0" smtClean="0"/>
          </a:p>
          <a:p>
            <a:r>
              <a:rPr lang="en-US" dirty="0" smtClean="0"/>
              <a:t>Right: ______ right angle(s)</a:t>
            </a:r>
          </a:p>
          <a:p>
            <a:endParaRPr lang="en-US" dirty="0" smtClean="0"/>
          </a:p>
          <a:p>
            <a:r>
              <a:rPr lang="en-US" dirty="0" smtClean="0"/>
              <a:t>Equiangular: ______ angles are congruent</a:t>
            </a:r>
          </a:p>
          <a:p>
            <a:endParaRPr lang="en-US" dirty="0"/>
          </a:p>
        </p:txBody>
      </p:sp>
      <p:sp>
        <p:nvSpPr>
          <p:cNvPr id="13" name="SMARTPenAnnotation379"/>
          <p:cNvSpPr/>
          <p:nvPr/>
        </p:nvSpPr>
        <p:spPr>
          <a:xfrm>
            <a:off x="2137762" y="1561553"/>
            <a:ext cx="522024" cy="357344"/>
          </a:xfrm>
          <a:custGeom>
            <a:avLst/>
            <a:gdLst/>
            <a:ahLst/>
            <a:cxnLst/>
            <a:rect l="0" t="0" r="0" b="0"/>
            <a:pathLst>
              <a:path w="522024" h="357344">
                <a:moveTo>
                  <a:pt x="8220" y="101511"/>
                </a:moveTo>
                <a:lnTo>
                  <a:pt x="8220" y="96961"/>
                </a:lnTo>
                <a:lnTo>
                  <a:pt x="7267" y="95620"/>
                </a:lnTo>
                <a:lnTo>
                  <a:pt x="5680" y="94726"/>
                </a:lnTo>
                <a:lnTo>
                  <a:pt x="3669" y="94131"/>
                </a:lnTo>
                <a:lnTo>
                  <a:pt x="2328" y="92781"/>
                </a:lnTo>
                <a:lnTo>
                  <a:pt x="1435" y="90929"/>
                </a:lnTo>
                <a:lnTo>
                  <a:pt x="442" y="86331"/>
                </a:lnTo>
                <a:lnTo>
                  <a:pt x="0" y="81112"/>
                </a:lnTo>
                <a:lnTo>
                  <a:pt x="1788" y="78387"/>
                </a:lnTo>
                <a:lnTo>
                  <a:pt x="8854" y="72819"/>
                </a:lnTo>
                <a:lnTo>
                  <a:pt x="23542" y="64329"/>
                </a:lnTo>
                <a:lnTo>
                  <a:pt x="39959" y="55781"/>
                </a:lnTo>
                <a:lnTo>
                  <a:pt x="63919" y="44992"/>
                </a:lnTo>
                <a:lnTo>
                  <a:pt x="79642" y="38114"/>
                </a:lnTo>
                <a:lnTo>
                  <a:pt x="93935" y="32577"/>
                </a:lnTo>
                <a:lnTo>
                  <a:pt x="107273" y="27933"/>
                </a:lnTo>
                <a:lnTo>
                  <a:pt x="119976" y="23884"/>
                </a:lnTo>
                <a:lnTo>
                  <a:pt x="144249" y="16845"/>
                </a:lnTo>
                <a:lnTo>
                  <a:pt x="156056" y="13635"/>
                </a:lnTo>
                <a:lnTo>
                  <a:pt x="167737" y="11495"/>
                </a:lnTo>
                <a:lnTo>
                  <a:pt x="179335" y="10068"/>
                </a:lnTo>
                <a:lnTo>
                  <a:pt x="190877" y="9117"/>
                </a:lnTo>
                <a:lnTo>
                  <a:pt x="202381" y="7530"/>
                </a:lnTo>
                <a:lnTo>
                  <a:pt x="213861" y="5520"/>
                </a:lnTo>
                <a:lnTo>
                  <a:pt x="225324" y="3227"/>
                </a:lnTo>
                <a:lnTo>
                  <a:pt x="236776" y="1698"/>
                </a:lnTo>
                <a:lnTo>
                  <a:pt x="248221" y="679"/>
                </a:lnTo>
                <a:lnTo>
                  <a:pt x="259660" y="0"/>
                </a:lnTo>
                <a:lnTo>
                  <a:pt x="274907" y="500"/>
                </a:lnTo>
                <a:lnTo>
                  <a:pt x="292691" y="1785"/>
                </a:lnTo>
                <a:lnTo>
                  <a:pt x="312167" y="3595"/>
                </a:lnTo>
                <a:lnTo>
                  <a:pt x="328009" y="4801"/>
                </a:lnTo>
                <a:lnTo>
                  <a:pt x="341428" y="5605"/>
                </a:lnTo>
                <a:lnTo>
                  <a:pt x="353231" y="6142"/>
                </a:lnTo>
                <a:lnTo>
                  <a:pt x="363005" y="7452"/>
                </a:lnTo>
                <a:lnTo>
                  <a:pt x="378945" y="11447"/>
                </a:lnTo>
                <a:lnTo>
                  <a:pt x="392379" y="16398"/>
                </a:lnTo>
                <a:lnTo>
                  <a:pt x="403747" y="21773"/>
                </a:lnTo>
                <a:lnTo>
                  <a:pt x="415502" y="29202"/>
                </a:lnTo>
                <a:lnTo>
                  <a:pt x="421962" y="31274"/>
                </a:lnTo>
                <a:lnTo>
                  <a:pt x="424065" y="33731"/>
                </a:lnTo>
                <a:lnTo>
                  <a:pt x="425468" y="37275"/>
                </a:lnTo>
                <a:lnTo>
                  <a:pt x="427026" y="45339"/>
                </a:lnTo>
                <a:lnTo>
                  <a:pt x="427903" y="55235"/>
                </a:lnTo>
                <a:lnTo>
                  <a:pt x="428108" y="61259"/>
                </a:lnTo>
                <a:lnTo>
                  <a:pt x="427211" y="64199"/>
                </a:lnTo>
                <a:lnTo>
                  <a:pt x="423673" y="70006"/>
                </a:lnTo>
                <a:lnTo>
                  <a:pt x="411306" y="78301"/>
                </a:lnTo>
                <a:lnTo>
                  <a:pt x="358670" y="108251"/>
                </a:lnTo>
                <a:lnTo>
                  <a:pt x="344723" y="115529"/>
                </a:lnTo>
                <a:lnTo>
                  <a:pt x="332568" y="121334"/>
                </a:lnTo>
                <a:lnTo>
                  <a:pt x="312395" y="130324"/>
                </a:lnTo>
                <a:lnTo>
                  <a:pt x="297079" y="137495"/>
                </a:lnTo>
                <a:lnTo>
                  <a:pt x="288423" y="140740"/>
                </a:lnTo>
                <a:lnTo>
                  <a:pt x="278842" y="143857"/>
                </a:lnTo>
                <a:lnTo>
                  <a:pt x="268644" y="146887"/>
                </a:lnTo>
                <a:lnTo>
                  <a:pt x="254774" y="150253"/>
                </a:lnTo>
                <a:lnTo>
                  <a:pt x="249742" y="151151"/>
                </a:lnTo>
                <a:lnTo>
                  <a:pt x="246387" y="152702"/>
                </a:lnTo>
                <a:lnTo>
                  <a:pt x="244150" y="154688"/>
                </a:lnTo>
                <a:lnTo>
                  <a:pt x="242660" y="156965"/>
                </a:lnTo>
                <a:lnTo>
                  <a:pt x="240713" y="158483"/>
                </a:lnTo>
                <a:lnTo>
                  <a:pt x="238463" y="159495"/>
                </a:lnTo>
                <a:lnTo>
                  <a:pt x="232559" y="161119"/>
                </a:lnTo>
                <a:lnTo>
                  <a:pt x="240637" y="156850"/>
                </a:lnTo>
                <a:lnTo>
                  <a:pt x="249946" y="154681"/>
                </a:lnTo>
                <a:lnTo>
                  <a:pt x="266149" y="153718"/>
                </a:lnTo>
                <a:lnTo>
                  <a:pt x="338639" y="153099"/>
                </a:lnTo>
                <a:lnTo>
                  <a:pt x="359945" y="153048"/>
                </a:lnTo>
                <a:lnTo>
                  <a:pt x="377006" y="153967"/>
                </a:lnTo>
                <a:lnTo>
                  <a:pt x="391237" y="155532"/>
                </a:lnTo>
                <a:lnTo>
                  <a:pt x="403582" y="157527"/>
                </a:lnTo>
                <a:lnTo>
                  <a:pt x="414670" y="159811"/>
                </a:lnTo>
                <a:lnTo>
                  <a:pt x="424919" y="162285"/>
                </a:lnTo>
                <a:lnTo>
                  <a:pt x="434609" y="164887"/>
                </a:lnTo>
                <a:lnTo>
                  <a:pt x="450456" y="172858"/>
                </a:lnTo>
                <a:lnTo>
                  <a:pt x="463850" y="181799"/>
                </a:lnTo>
                <a:lnTo>
                  <a:pt x="476152" y="188947"/>
                </a:lnTo>
                <a:lnTo>
                  <a:pt x="487970" y="197839"/>
                </a:lnTo>
                <a:lnTo>
                  <a:pt x="498620" y="208141"/>
                </a:lnTo>
                <a:lnTo>
                  <a:pt x="506528" y="219070"/>
                </a:lnTo>
                <a:lnTo>
                  <a:pt x="509970" y="224651"/>
                </a:lnTo>
                <a:lnTo>
                  <a:pt x="513218" y="230277"/>
                </a:lnTo>
                <a:lnTo>
                  <a:pt x="516335" y="235933"/>
                </a:lnTo>
                <a:lnTo>
                  <a:pt x="518413" y="243513"/>
                </a:lnTo>
                <a:lnTo>
                  <a:pt x="519799" y="252377"/>
                </a:lnTo>
                <a:lnTo>
                  <a:pt x="521339" y="269528"/>
                </a:lnTo>
                <a:lnTo>
                  <a:pt x="522023" y="280325"/>
                </a:lnTo>
                <a:lnTo>
                  <a:pt x="519787" y="290839"/>
                </a:lnTo>
                <a:lnTo>
                  <a:pt x="517857" y="296310"/>
                </a:lnTo>
                <a:lnTo>
                  <a:pt x="510633" y="307469"/>
                </a:lnTo>
                <a:lnTo>
                  <a:pt x="501072" y="317826"/>
                </a:lnTo>
                <a:lnTo>
                  <a:pt x="490473" y="325604"/>
                </a:lnTo>
                <a:lnTo>
                  <a:pt x="479412" y="332236"/>
                </a:lnTo>
                <a:lnTo>
                  <a:pt x="468146" y="338358"/>
                </a:lnTo>
                <a:lnTo>
                  <a:pt x="456789" y="344254"/>
                </a:lnTo>
                <a:lnTo>
                  <a:pt x="442851" y="347510"/>
                </a:lnTo>
                <a:lnTo>
                  <a:pt x="435134" y="348378"/>
                </a:lnTo>
                <a:lnTo>
                  <a:pt x="426179" y="349909"/>
                </a:lnTo>
                <a:lnTo>
                  <a:pt x="416400" y="351882"/>
                </a:lnTo>
                <a:lnTo>
                  <a:pt x="406070" y="354150"/>
                </a:lnTo>
                <a:lnTo>
                  <a:pt x="396326" y="355662"/>
                </a:lnTo>
                <a:lnTo>
                  <a:pt x="386972" y="356670"/>
                </a:lnTo>
                <a:lnTo>
                  <a:pt x="377879" y="357343"/>
                </a:lnTo>
                <a:lnTo>
                  <a:pt x="368959" y="356838"/>
                </a:lnTo>
                <a:lnTo>
                  <a:pt x="360156" y="355549"/>
                </a:lnTo>
                <a:lnTo>
                  <a:pt x="351429" y="353738"/>
                </a:lnTo>
                <a:lnTo>
                  <a:pt x="311841" y="346637"/>
                </a:lnTo>
                <a:lnTo>
                  <a:pt x="263917" y="338500"/>
                </a:lnTo>
                <a:lnTo>
                  <a:pt x="250122" y="334752"/>
                </a:lnTo>
                <a:lnTo>
                  <a:pt x="238068" y="330347"/>
                </a:lnTo>
                <a:lnTo>
                  <a:pt x="218007" y="321326"/>
                </a:lnTo>
                <a:lnTo>
                  <a:pt x="202741" y="314142"/>
                </a:lnTo>
                <a:lnTo>
                  <a:pt x="189606" y="305234"/>
                </a:lnTo>
                <a:lnTo>
                  <a:pt x="178371" y="295877"/>
                </a:lnTo>
                <a:lnTo>
                  <a:pt x="165739" y="285255"/>
                </a:lnTo>
                <a:lnTo>
                  <a:pt x="150354" y="275122"/>
                </a:lnTo>
                <a:lnTo>
                  <a:pt x="139335" y="265667"/>
                </a:lnTo>
                <a:lnTo>
                  <a:pt x="128089" y="257654"/>
                </a:lnTo>
                <a:lnTo>
                  <a:pt x="111090" y="2472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0"/>
          <p:cNvSpPr/>
          <p:nvPr/>
        </p:nvSpPr>
        <p:spPr>
          <a:xfrm>
            <a:off x="2686050" y="2624801"/>
            <a:ext cx="222886" cy="332712"/>
          </a:xfrm>
          <a:custGeom>
            <a:avLst/>
            <a:gdLst/>
            <a:ahLst/>
            <a:cxnLst/>
            <a:rect l="0" t="0" r="0" b="0"/>
            <a:pathLst>
              <a:path w="222886" h="332712">
                <a:moveTo>
                  <a:pt x="0" y="169834"/>
                </a:moveTo>
                <a:lnTo>
                  <a:pt x="0" y="148595"/>
                </a:lnTo>
                <a:lnTo>
                  <a:pt x="952" y="146150"/>
                </a:lnTo>
                <a:lnTo>
                  <a:pt x="5891" y="138157"/>
                </a:lnTo>
                <a:lnTo>
                  <a:pt x="7380" y="132578"/>
                </a:lnTo>
                <a:lnTo>
                  <a:pt x="9682" y="129757"/>
                </a:lnTo>
                <a:lnTo>
                  <a:pt x="13122" y="126923"/>
                </a:lnTo>
                <a:lnTo>
                  <a:pt x="17321" y="124081"/>
                </a:lnTo>
                <a:lnTo>
                  <a:pt x="21072" y="121235"/>
                </a:lnTo>
                <a:lnTo>
                  <a:pt x="27780" y="115532"/>
                </a:lnTo>
                <a:lnTo>
                  <a:pt x="33936" y="109822"/>
                </a:lnTo>
                <a:lnTo>
                  <a:pt x="36912" y="106966"/>
                </a:lnTo>
                <a:lnTo>
                  <a:pt x="42757" y="98712"/>
                </a:lnTo>
                <a:lnTo>
                  <a:pt x="45650" y="93844"/>
                </a:lnTo>
                <a:lnTo>
                  <a:pt x="51388" y="86789"/>
                </a:lnTo>
                <a:lnTo>
                  <a:pt x="59024" y="78276"/>
                </a:lnTo>
                <a:lnTo>
                  <a:pt x="67924" y="68790"/>
                </a:lnTo>
                <a:lnTo>
                  <a:pt x="77667" y="59609"/>
                </a:lnTo>
                <a:lnTo>
                  <a:pt x="87973" y="50630"/>
                </a:lnTo>
                <a:lnTo>
                  <a:pt x="106726" y="34939"/>
                </a:lnTo>
                <a:lnTo>
                  <a:pt x="118236" y="24791"/>
                </a:lnTo>
                <a:lnTo>
                  <a:pt x="122639" y="21703"/>
                </a:lnTo>
                <a:lnTo>
                  <a:pt x="126527" y="19645"/>
                </a:lnTo>
                <a:lnTo>
                  <a:pt x="133386" y="16406"/>
                </a:lnTo>
                <a:lnTo>
                  <a:pt x="139610" y="11791"/>
                </a:lnTo>
                <a:lnTo>
                  <a:pt x="145551" y="6565"/>
                </a:lnTo>
                <a:lnTo>
                  <a:pt x="148469" y="3838"/>
                </a:lnTo>
                <a:lnTo>
                  <a:pt x="151367" y="2020"/>
                </a:lnTo>
                <a:lnTo>
                  <a:pt x="157126" y="0"/>
                </a:lnTo>
                <a:lnTo>
                  <a:pt x="159996" y="413"/>
                </a:lnTo>
                <a:lnTo>
                  <a:pt x="162861" y="1642"/>
                </a:lnTo>
                <a:lnTo>
                  <a:pt x="165724" y="3413"/>
                </a:lnTo>
                <a:lnTo>
                  <a:pt x="167632" y="5547"/>
                </a:lnTo>
                <a:lnTo>
                  <a:pt x="168905" y="7921"/>
                </a:lnTo>
                <a:lnTo>
                  <a:pt x="175498" y="27678"/>
                </a:lnTo>
                <a:lnTo>
                  <a:pt x="178011" y="37756"/>
                </a:lnTo>
                <a:lnTo>
                  <a:pt x="179128" y="46362"/>
                </a:lnTo>
                <a:lnTo>
                  <a:pt x="179625" y="56538"/>
                </a:lnTo>
                <a:lnTo>
                  <a:pt x="179904" y="72976"/>
                </a:lnTo>
                <a:lnTo>
                  <a:pt x="180896" y="80497"/>
                </a:lnTo>
                <a:lnTo>
                  <a:pt x="182510" y="89321"/>
                </a:lnTo>
                <a:lnTo>
                  <a:pt x="184538" y="99013"/>
                </a:lnTo>
                <a:lnTo>
                  <a:pt x="185890" y="108332"/>
                </a:lnTo>
                <a:lnTo>
                  <a:pt x="186792" y="117403"/>
                </a:lnTo>
                <a:lnTo>
                  <a:pt x="187393" y="126307"/>
                </a:lnTo>
                <a:lnTo>
                  <a:pt x="188060" y="141281"/>
                </a:lnTo>
                <a:lnTo>
                  <a:pt x="188238" y="147941"/>
                </a:lnTo>
                <a:lnTo>
                  <a:pt x="190262" y="164763"/>
                </a:lnTo>
                <a:lnTo>
                  <a:pt x="202118" y="250253"/>
                </a:lnTo>
                <a:lnTo>
                  <a:pt x="203325" y="260594"/>
                </a:lnTo>
                <a:lnTo>
                  <a:pt x="205082" y="269393"/>
                </a:lnTo>
                <a:lnTo>
                  <a:pt x="207206" y="277164"/>
                </a:lnTo>
                <a:lnTo>
                  <a:pt x="209575" y="284250"/>
                </a:lnTo>
                <a:lnTo>
                  <a:pt x="211154" y="290878"/>
                </a:lnTo>
                <a:lnTo>
                  <a:pt x="212207" y="297203"/>
                </a:lnTo>
                <a:lnTo>
                  <a:pt x="212908" y="303324"/>
                </a:lnTo>
                <a:lnTo>
                  <a:pt x="216228" y="312665"/>
                </a:lnTo>
                <a:lnTo>
                  <a:pt x="220912" y="320739"/>
                </a:lnTo>
                <a:lnTo>
                  <a:pt x="222885" y="3327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1"/>
          <p:cNvSpPr/>
          <p:nvPr/>
        </p:nvSpPr>
        <p:spPr>
          <a:xfrm>
            <a:off x="2668904" y="2978526"/>
            <a:ext cx="548641" cy="13277"/>
          </a:xfrm>
          <a:custGeom>
            <a:avLst/>
            <a:gdLst/>
            <a:ahLst/>
            <a:cxnLst/>
            <a:rect l="0" t="0" r="0" b="0"/>
            <a:pathLst>
              <a:path w="548641" h="13277">
                <a:moveTo>
                  <a:pt x="0" y="13276"/>
                </a:moveTo>
                <a:lnTo>
                  <a:pt x="69329" y="13276"/>
                </a:lnTo>
                <a:lnTo>
                  <a:pt x="90987" y="12324"/>
                </a:lnTo>
                <a:lnTo>
                  <a:pt x="113046" y="10736"/>
                </a:lnTo>
                <a:lnTo>
                  <a:pt x="135371" y="8725"/>
                </a:lnTo>
                <a:lnTo>
                  <a:pt x="155970" y="7384"/>
                </a:lnTo>
                <a:lnTo>
                  <a:pt x="194098" y="5895"/>
                </a:lnTo>
                <a:lnTo>
                  <a:pt x="211314" y="4545"/>
                </a:lnTo>
                <a:lnTo>
                  <a:pt x="227554" y="2693"/>
                </a:lnTo>
                <a:lnTo>
                  <a:pt x="243143" y="506"/>
                </a:lnTo>
                <a:lnTo>
                  <a:pt x="257345" y="0"/>
                </a:lnTo>
                <a:lnTo>
                  <a:pt x="270624" y="615"/>
                </a:lnTo>
                <a:lnTo>
                  <a:pt x="283286" y="1978"/>
                </a:lnTo>
                <a:lnTo>
                  <a:pt x="299347" y="2887"/>
                </a:lnTo>
                <a:lnTo>
                  <a:pt x="337514" y="3896"/>
                </a:lnTo>
                <a:lnTo>
                  <a:pt x="404952" y="4633"/>
                </a:lnTo>
                <a:lnTo>
                  <a:pt x="548640" y="47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2"/>
          <p:cNvSpPr/>
          <p:nvPr/>
        </p:nvSpPr>
        <p:spPr>
          <a:xfrm>
            <a:off x="2300287" y="3609599"/>
            <a:ext cx="128480" cy="470912"/>
          </a:xfrm>
          <a:custGeom>
            <a:avLst/>
            <a:gdLst/>
            <a:ahLst/>
            <a:cxnLst/>
            <a:rect l="0" t="0" r="0" b="0"/>
            <a:pathLst>
              <a:path w="128480" h="470912">
                <a:moveTo>
                  <a:pt x="0" y="188018"/>
                </a:moveTo>
                <a:lnTo>
                  <a:pt x="0" y="176086"/>
                </a:lnTo>
                <a:lnTo>
                  <a:pt x="1905" y="172444"/>
                </a:lnTo>
                <a:lnTo>
                  <a:pt x="5080" y="168110"/>
                </a:lnTo>
                <a:lnTo>
                  <a:pt x="9102" y="163316"/>
                </a:lnTo>
                <a:lnTo>
                  <a:pt x="12735" y="159168"/>
                </a:lnTo>
                <a:lnTo>
                  <a:pt x="19313" y="152018"/>
                </a:lnTo>
                <a:lnTo>
                  <a:pt x="22400" y="147825"/>
                </a:lnTo>
                <a:lnTo>
                  <a:pt x="25411" y="143126"/>
                </a:lnTo>
                <a:lnTo>
                  <a:pt x="28371" y="138087"/>
                </a:lnTo>
                <a:lnTo>
                  <a:pt x="32249" y="130918"/>
                </a:lnTo>
                <a:lnTo>
                  <a:pt x="41638" y="112793"/>
                </a:lnTo>
                <a:lnTo>
                  <a:pt x="46809" y="104530"/>
                </a:lnTo>
                <a:lnTo>
                  <a:pt x="52161" y="97117"/>
                </a:lnTo>
                <a:lnTo>
                  <a:pt x="57634" y="90270"/>
                </a:lnTo>
                <a:lnTo>
                  <a:pt x="62235" y="83800"/>
                </a:lnTo>
                <a:lnTo>
                  <a:pt x="66255" y="77582"/>
                </a:lnTo>
                <a:lnTo>
                  <a:pt x="69887" y="71532"/>
                </a:lnTo>
                <a:lnTo>
                  <a:pt x="73262" y="65593"/>
                </a:lnTo>
                <a:lnTo>
                  <a:pt x="79551" y="53914"/>
                </a:lnTo>
                <a:lnTo>
                  <a:pt x="82561" y="47180"/>
                </a:lnTo>
                <a:lnTo>
                  <a:pt x="85521" y="39834"/>
                </a:lnTo>
                <a:lnTo>
                  <a:pt x="88446" y="32079"/>
                </a:lnTo>
                <a:lnTo>
                  <a:pt x="91349" y="25956"/>
                </a:lnTo>
                <a:lnTo>
                  <a:pt x="94237" y="20922"/>
                </a:lnTo>
                <a:lnTo>
                  <a:pt x="97115" y="16613"/>
                </a:lnTo>
                <a:lnTo>
                  <a:pt x="99986" y="12788"/>
                </a:lnTo>
                <a:lnTo>
                  <a:pt x="102852" y="9285"/>
                </a:lnTo>
                <a:lnTo>
                  <a:pt x="105715" y="5998"/>
                </a:lnTo>
                <a:lnTo>
                  <a:pt x="108577" y="3806"/>
                </a:lnTo>
                <a:lnTo>
                  <a:pt x="111437" y="2345"/>
                </a:lnTo>
                <a:lnTo>
                  <a:pt x="118321" y="0"/>
                </a:lnTo>
                <a:lnTo>
                  <a:pt x="118885" y="760"/>
                </a:lnTo>
                <a:lnTo>
                  <a:pt x="122332" y="11364"/>
                </a:lnTo>
                <a:lnTo>
                  <a:pt x="124417" y="15956"/>
                </a:lnTo>
                <a:lnTo>
                  <a:pt x="126734" y="28678"/>
                </a:lnTo>
                <a:lnTo>
                  <a:pt x="127352" y="36072"/>
                </a:lnTo>
                <a:lnTo>
                  <a:pt x="127764" y="43858"/>
                </a:lnTo>
                <a:lnTo>
                  <a:pt x="128221" y="60130"/>
                </a:lnTo>
                <a:lnTo>
                  <a:pt x="128479" y="85355"/>
                </a:lnTo>
                <a:lnTo>
                  <a:pt x="127563" y="93859"/>
                </a:lnTo>
                <a:lnTo>
                  <a:pt x="125999" y="102385"/>
                </a:lnTo>
                <a:lnTo>
                  <a:pt x="124004" y="110927"/>
                </a:lnTo>
                <a:lnTo>
                  <a:pt x="122675" y="126147"/>
                </a:lnTo>
                <a:lnTo>
                  <a:pt x="121788" y="145818"/>
                </a:lnTo>
                <a:lnTo>
                  <a:pt x="121197" y="168457"/>
                </a:lnTo>
                <a:lnTo>
                  <a:pt x="118000" y="226632"/>
                </a:lnTo>
                <a:lnTo>
                  <a:pt x="114357" y="284237"/>
                </a:lnTo>
                <a:lnTo>
                  <a:pt x="112738" y="319365"/>
                </a:lnTo>
                <a:lnTo>
                  <a:pt x="113259" y="334638"/>
                </a:lnTo>
                <a:lnTo>
                  <a:pt x="114558" y="349582"/>
                </a:lnTo>
                <a:lnTo>
                  <a:pt x="116377" y="364307"/>
                </a:lnTo>
                <a:lnTo>
                  <a:pt x="117590" y="376029"/>
                </a:lnTo>
                <a:lnTo>
                  <a:pt x="118398" y="385749"/>
                </a:lnTo>
                <a:lnTo>
                  <a:pt x="118937" y="394134"/>
                </a:lnTo>
                <a:lnTo>
                  <a:pt x="119536" y="408530"/>
                </a:lnTo>
                <a:lnTo>
                  <a:pt x="119873" y="427345"/>
                </a:lnTo>
                <a:lnTo>
                  <a:pt x="119921" y="433294"/>
                </a:lnTo>
                <a:lnTo>
                  <a:pt x="117433" y="444985"/>
                </a:lnTo>
                <a:lnTo>
                  <a:pt x="112626" y="458910"/>
                </a:lnTo>
                <a:lnTo>
                  <a:pt x="113184" y="461006"/>
                </a:lnTo>
                <a:lnTo>
                  <a:pt x="114509" y="463355"/>
                </a:lnTo>
                <a:lnTo>
                  <a:pt x="120015" y="4709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83"/>
          <p:cNvSpPr/>
          <p:nvPr/>
        </p:nvSpPr>
        <p:spPr>
          <a:xfrm>
            <a:off x="2192478" y="4037647"/>
            <a:ext cx="553580" cy="25719"/>
          </a:xfrm>
          <a:custGeom>
            <a:avLst/>
            <a:gdLst/>
            <a:ahLst/>
            <a:cxnLst/>
            <a:rect l="0" t="0" r="0" b="0"/>
            <a:pathLst>
              <a:path w="553580" h="25719">
                <a:moveTo>
                  <a:pt x="4939" y="25718"/>
                </a:moveTo>
                <a:lnTo>
                  <a:pt x="0" y="25718"/>
                </a:lnTo>
                <a:lnTo>
                  <a:pt x="13202" y="25718"/>
                </a:lnTo>
                <a:lnTo>
                  <a:pt x="19020" y="24765"/>
                </a:lnTo>
                <a:lnTo>
                  <a:pt x="25756" y="23178"/>
                </a:lnTo>
                <a:lnTo>
                  <a:pt x="33105" y="21167"/>
                </a:lnTo>
                <a:lnTo>
                  <a:pt x="39909" y="19826"/>
                </a:lnTo>
                <a:lnTo>
                  <a:pt x="46350" y="18933"/>
                </a:lnTo>
                <a:lnTo>
                  <a:pt x="52549" y="18337"/>
                </a:lnTo>
                <a:lnTo>
                  <a:pt x="64516" y="17675"/>
                </a:lnTo>
                <a:lnTo>
                  <a:pt x="70375" y="17498"/>
                </a:lnTo>
                <a:lnTo>
                  <a:pt x="79043" y="16428"/>
                </a:lnTo>
                <a:lnTo>
                  <a:pt x="89584" y="14762"/>
                </a:lnTo>
                <a:lnTo>
                  <a:pt x="101374" y="12699"/>
                </a:lnTo>
                <a:lnTo>
                  <a:pt x="111139" y="11324"/>
                </a:lnTo>
                <a:lnTo>
                  <a:pt x="119554" y="10407"/>
                </a:lnTo>
                <a:lnTo>
                  <a:pt x="127069" y="9795"/>
                </a:lnTo>
                <a:lnTo>
                  <a:pt x="137794" y="9388"/>
                </a:lnTo>
                <a:lnTo>
                  <a:pt x="164950" y="8935"/>
                </a:lnTo>
                <a:lnTo>
                  <a:pt x="177336" y="7861"/>
                </a:lnTo>
                <a:lnTo>
                  <a:pt x="188450" y="6194"/>
                </a:lnTo>
                <a:lnTo>
                  <a:pt x="198717" y="4129"/>
                </a:lnTo>
                <a:lnTo>
                  <a:pt x="208420" y="2753"/>
                </a:lnTo>
                <a:lnTo>
                  <a:pt x="217745" y="1835"/>
                </a:lnTo>
                <a:lnTo>
                  <a:pt x="226820" y="1224"/>
                </a:lnTo>
                <a:lnTo>
                  <a:pt x="321506" y="363"/>
                </a:lnTo>
                <a:lnTo>
                  <a:pt x="5535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84"/>
          <p:cNvSpPr/>
          <p:nvPr/>
        </p:nvSpPr>
        <p:spPr>
          <a:xfrm>
            <a:off x="3166110" y="4663837"/>
            <a:ext cx="496698" cy="462086"/>
          </a:xfrm>
          <a:custGeom>
            <a:avLst/>
            <a:gdLst/>
            <a:ahLst/>
            <a:cxnLst/>
            <a:rect l="0" t="0" r="0" b="0"/>
            <a:pathLst>
              <a:path w="496698" h="462086">
                <a:moveTo>
                  <a:pt x="120015" y="93900"/>
                </a:moveTo>
                <a:lnTo>
                  <a:pt x="115464" y="93900"/>
                </a:lnTo>
                <a:lnTo>
                  <a:pt x="114123" y="92948"/>
                </a:lnTo>
                <a:lnTo>
                  <a:pt x="113230" y="91360"/>
                </a:lnTo>
                <a:lnTo>
                  <a:pt x="112634" y="89350"/>
                </a:lnTo>
                <a:lnTo>
                  <a:pt x="113189" y="87056"/>
                </a:lnTo>
                <a:lnTo>
                  <a:pt x="116346" y="81969"/>
                </a:lnTo>
                <a:lnTo>
                  <a:pt x="125181" y="70941"/>
                </a:lnTo>
                <a:lnTo>
                  <a:pt x="127073" y="65281"/>
                </a:lnTo>
                <a:lnTo>
                  <a:pt x="129483" y="62438"/>
                </a:lnTo>
                <a:lnTo>
                  <a:pt x="141976" y="52934"/>
                </a:lnTo>
                <a:lnTo>
                  <a:pt x="152318" y="43626"/>
                </a:lnTo>
                <a:lnTo>
                  <a:pt x="163264" y="35678"/>
                </a:lnTo>
                <a:lnTo>
                  <a:pt x="175431" y="28971"/>
                </a:lnTo>
                <a:lnTo>
                  <a:pt x="203986" y="16905"/>
                </a:lnTo>
                <a:lnTo>
                  <a:pt x="210285" y="13994"/>
                </a:lnTo>
                <a:lnTo>
                  <a:pt x="224905" y="10761"/>
                </a:lnTo>
                <a:lnTo>
                  <a:pt x="239975" y="8372"/>
                </a:lnTo>
                <a:lnTo>
                  <a:pt x="253023" y="4135"/>
                </a:lnTo>
                <a:lnTo>
                  <a:pt x="262026" y="2624"/>
                </a:lnTo>
                <a:lnTo>
                  <a:pt x="272792" y="1617"/>
                </a:lnTo>
                <a:lnTo>
                  <a:pt x="294595" y="498"/>
                </a:lnTo>
                <a:lnTo>
                  <a:pt x="310636" y="0"/>
                </a:lnTo>
                <a:lnTo>
                  <a:pt x="324115" y="2320"/>
                </a:lnTo>
                <a:lnTo>
                  <a:pt x="335503" y="5572"/>
                </a:lnTo>
                <a:lnTo>
                  <a:pt x="348222" y="8357"/>
                </a:lnTo>
                <a:lnTo>
                  <a:pt x="362680" y="14791"/>
                </a:lnTo>
                <a:lnTo>
                  <a:pt x="370106" y="20005"/>
                </a:lnTo>
                <a:lnTo>
                  <a:pt x="372467" y="23682"/>
                </a:lnTo>
                <a:lnTo>
                  <a:pt x="376743" y="37006"/>
                </a:lnTo>
                <a:lnTo>
                  <a:pt x="381118" y="44166"/>
                </a:lnTo>
                <a:lnTo>
                  <a:pt x="381714" y="47409"/>
                </a:lnTo>
                <a:lnTo>
                  <a:pt x="381158" y="50524"/>
                </a:lnTo>
                <a:lnTo>
                  <a:pt x="379835" y="53553"/>
                </a:lnTo>
                <a:lnTo>
                  <a:pt x="377973" y="66917"/>
                </a:lnTo>
                <a:lnTo>
                  <a:pt x="375807" y="72102"/>
                </a:lnTo>
                <a:lnTo>
                  <a:pt x="368320" y="82942"/>
                </a:lnTo>
                <a:lnTo>
                  <a:pt x="361182" y="94110"/>
                </a:lnTo>
                <a:lnTo>
                  <a:pt x="353883" y="105424"/>
                </a:lnTo>
                <a:lnTo>
                  <a:pt x="344289" y="116802"/>
                </a:lnTo>
                <a:lnTo>
                  <a:pt x="328594" y="133288"/>
                </a:lnTo>
                <a:lnTo>
                  <a:pt x="319075" y="143019"/>
                </a:lnTo>
                <a:lnTo>
                  <a:pt x="309872" y="151411"/>
                </a:lnTo>
                <a:lnTo>
                  <a:pt x="300879" y="158911"/>
                </a:lnTo>
                <a:lnTo>
                  <a:pt x="292025" y="165816"/>
                </a:lnTo>
                <a:lnTo>
                  <a:pt x="277109" y="178568"/>
                </a:lnTo>
                <a:lnTo>
                  <a:pt x="264129" y="190585"/>
                </a:lnTo>
                <a:lnTo>
                  <a:pt x="252010" y="202276"/>
                </a:lnTo>
                <a:lnTo>
                  <a:pt x="237734" y="211282"/>
                </a:lnTo>
                <a:lnTo>
                  <a:pt x="223769" y="218460"/>
                </a:lnTo>
                <a:lnTo>
                  <a:pt x="210553" y="226904"/>
                </a:lnTo>
                <a:lnTo>
                  <a:pt x="203751" y="229213"/>
                </a:lnTo>
                <a:lnTo>
                  <a:pt x="193529" y="230696"/>
                </a:lnTo>
                <a:lnTo>
                  <a:pt x="193789" y="230817"/>
                </a:lnTo>
                <a:lnTo>
                  <a:pt x="194915" y="230898"/>
                </a:lnTo>
                <a:lnTo>
                  <a:pt x="210152" y="226461"/>
                </a:lnTo>
                <a:lnTo>
                  <a:pt x="222306" y="221714"/>
                </a:lnTo>
                <a:lnTo>
                  <a:pt x="234058" y="217381"/>
                </a:lnTo>
                <a:lnTo>
                  <a:pt x="245630" y="215455"/>
                </a:lnTo>
                <a:lnTo>
                  <a:pt x="264744" y="212060"/>
                </a:lnTo>
                <a:lnTo>
                  <a:pt x="276508" y="209821"/>
                </a:lnTo>
                <a:lnTo>
                  <a:pt x="287209" y="208328"/>
                </a:lnTo>
                <a:lnTo>
                  <a:pt x="297200" y="207333"/>
                </a:lnTo>
                <a:lnTo>
                  <a:pt x="306718" y="206669"/>
                </a:lnTo>
                <a:lnTo>
                  <a:pt x="314969" y="205275"/>
                </a:lnTo>
                <a:lnTo>
                  <a:pt x="329216" y="201185"/>
                </a:lnTo>
                <a:lnTo>
                  <a:pt x="336634" y="200666"/>
                </a:lnTo>
                <a:lnTo>
                  <a:pt x="344438" y="201273"/>
                </a:lnTo>
                <a:lnTo>
                  <a:pt x="352498" y="202629"/>
                </a:lnTo>
                <a:lnTo>
                  <a:pt x="362633" y="203533"/>
                </a:lnTo>
                <a:lnTo>
                  <a:pt x="374152" y="204137"/>
                </a:lnTo>
                <a:lnTo>
                  <a:pt x="386595" y="204538"/>
                </a:lnTo>
                <a:lnTo>
                  <a:pt x="398700" y="206712"/>
                </a:lnTo>
                <a:lnTo>
                  <a:pt x="410580" y="210065"/>
                </a:lnTo>
                <a:lnTo>
                  <a:pt x="422310" y="214206"/>
                </a:lnTo>
                <a:lnTo>
                  <a:pt x="432035" y="217919"/>
                </a:lnTo>
                <a:lnTo>
                  <a:pt x="440423" y="221347"/>
                </a:lnTo>
                <a:lnTo>
                  <a:pt x="453870" y="227696"/>
                </a:lnTo>
                <a:lnTo>
                  <a:pt x="466797" y="236625"/>
                </a:lnTo>
                <a:lnTo>
                  <a:pt x="473530" y="242423"/>
                </a:lnTo>
                <a:lnTo>
                  <a:pt x="482676" y="255594"/>
                </a:lnTo>
                <a:lnTo>
                  <a:pt x="491418" y="267010"/>
                </a:lnTo>
                <a:lnTo>
                  <a:pt x="493347" y="271219"/>
                </a:lnTo>
                <a:lnTo>
                  <a:pt x="495490" y="280976"/>
                </a:lnTo>
                <a:lnTo>
                  <a:pt x="496443" y="291662"/>
                </a:lnTo>
                <a:lnTo>
                  <a:pt x="496697" y="297179"/>
                </a:lnTo>
                <a:lnTo>
                  <a:pt x="494439" y="310929"/>
                </a:lnTo>
                <a:lnTo>
                  <a:pt x="492503" y="318596"/>
                </a:lnTo>
                <a:lnTo>
                  <a:pt x="485272" y="332195"/>
                </a:lnTo>
                <a:lnTo>
                  <a:pt x="480677" y="338489"/>
                </a:lnTo>
                <a:lnTo>
                  <a:pt x="474756" y="347447"/>
                </a:lnTo>
                <a:lnTo>
                  <a:pt x="460558" y="370100"/>
                </a:lnTo>
                <a:lnTo>
                  <a:pt x="453724" y="379951"/>
                </a:lnTo>
                <a:lnTo>
                  <a:pt x="447262" y="388423"/>
                </a:lnTo>
                <a:lnTo>
                  <a:pt x="441050" y="395976"/>
                </a:lnTo>
                <a:lnTo>
                  <a:pt x="429067" y="409449"/>
                </a:lnTo>
                <a:lnTo>
                  <a:pt x="423205" y="415708"/>
                </a:lnTo>
                <a:lnTo>
                  <a:pt x="409070" y="425203"/>
                </a:lnTo>
                <a:lnTo>
                  <a:pt x="401301" y="429069"/>
                </a:lnTo>
                <a:lnTo>
                  <a:pt x="393264" y="433551"/>
                </a:lnTo>
                <a:lnTo>
                  <a:pt x="385048" y="438444"/>
                </a:lnTo>
                <a:lnTo>
                  <a:pt x="376714" y="443612"/>
                </a:lnTo>
                <a:lnTo>
                  <a:pt x="362373" y="449352"/>
                </a:lnTo>
                <a:lnTo>
                  <a:pt x="348697" y="452856"/>
                </a:lnTo>
                <a:lnTo>
                  <a:pt x="333094" y="457589"/>
                </a:lnTo>
                <a:lnTo>
                  <a:pt x="324933" y="459232"/>
                </a:lnTo>
                <a:lnTo>
                  <a:pt x="316634" y="460327"/>
                </a:lnTo>
                <a:lnTo>
                  <a:pt x="308244" y="461057"/>
                </a:lnTo>
                <a:lnTo>
                  <a:pt x="297889" y="461544"/>
                </a:lnTo>
                <a:lnTo>
                  <a:pt x="273682" y="462085"/>
                </a:lnTo>
                <a:lnTo>
                  <a:pt x="257702" y="461277"/>
                </a:lnTo>
                <a:lnTo>
                  <a:pt x="239429" y="459785"/>
                </a:lnTo>
                <a:lnTo>
                  <a:pt x="219626" y="457838"/>
                </a:lnTo>
                <a:lnTo>
                  <a:pt x="203568" y="455588"/>
                </a:lnTo>
                <a:lnTo>
                  <a:pt x="190004" y="453136"/>
                </a:lnTo>
                <a:lnTo>
                  <a:pt x="178104" y="450548"/>
                </a:lnTo>
                <a:lnTo>
                  <a:pt x="168266" y="448823"/>
                </a:lnTo>
                <a:lnTo>
                  <a:pt x="159802" y="447673"/>
                </a:lnTo>
                <a:lnTo>
                  <a:pt x="145318" y="445443"/>
                </a:lnTo>
                <a:lnTo>
                  <a:pt x="132530" y="441276"/>
                </a:lnTo>
                <a:lnTo>
                  <a:pt x="110071" y="433575"/>
                </a:lnTo>
                <a:lnTo>
                  <a:pt x="96227" y="428064"/>
                </a:lnTo>
                <a:lnTo>
                  <a:pt x="83725" y="423392"/>
                </a:lnTo>
                <a:lnTo>
                  <a:pt x="71818" y="421316"/>
                </a:lnTo>
                <a:lnTo>
                  <a:pt x="60176" y="417853"/>
                </a:lnTo>
                <a:lnTo>
                  <a:pt x="47700" y="412187"/>
                </a:lnTo>
                <a:lnTo>
                  <a:pt x="32630" y="403318"/>
                </a:lnTo>
                <a:lnTo>
                  <a:pt x="21487" y="398107"/>
                </a:lnTo>
                <a:lnTo>
                  <a:pt x="9859" y="395173"/>
                </a:lnTo>
                <a:lnTo>
                  <a:pt x="0" y="3939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these measures.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Find the missing values.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990600" y="2514600"/>
            <a:ext cx="2743200" cy="2819400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09800" y="2743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4953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4953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" name="Right Triangle 7"/>
          <p:cNvSpPr/>
          <p:nvPr/>
        </p:nvSpPr>
        <p:spPr>
          <a:xfrm>
            <a:off x="4495800" y="2743200"/>
            <a:ext cx="4419600" cy="2667000"/>
          </a:xfrm>
          <a:prstGeom prst="rt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2971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848600" y="5029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35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495800" y="5029200"/>
            <a:ext cx="304800" cy="381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SMARTPenAnnotation367"/>
          <p:cNvSpPr/>
          <p:nvPr/>
        </p:nvSpPr>
        <p:spPr>
          <a:xfrm>
            <a:off x="1794509" y="4174807"/>
            <a:ext cx="231459" cy="248604"/>
          </a:xfrm>
          <a:custGeom>
            <a:avLst/>
            <a:gdLst/>
            <a:ahLst/>
            <a:cxnLst/>
            <a:rect l="0" t="0" r="0" b="0"/>
            <a:pathLst>
              <a:path w="231459" h="248604">
                <a:moveTo>
                  <a:pt x="0" y="0"/>
                </a:moveTo>
                <a:lnTo>
                  <a:pt x="0" y="4551"/>
                </a:lnTo>
                <a:lnTo>
                  <a:pt x="5080" y="11865"/>
                </a:lnTo>
                <a:lnTo>
                  <a:pt x="9102" y="16482"/>
                </a:lnTo>
                <a:lnTo>
                  <a:pt x="13570" y="24153"/>
                </a:lnTo>
                <a:lnTo>
                  <a:pt x="14762" y="27532"/>
                </a:lnTo>
                <a:lnTo>
                  <a:pt x="18626" y="33826"/>
                </a:lnTo>
                <a:lnTo>
                  <a:pt x="23518" y="39799"/>
                </a:lnTo>
                <a:lnTo>
                  <a:pt x="28868" y="45629"/>
                </a:lnTo>
                <a:lnTo>
                  <a:pt x="32581" y="48516"/>
                </a:lnTo>
                <a:lnTo>
                  <a:pt x="36960" y="51395"/>
                </a:lnTo>
                <a:lnTo>
                  <a:pt x="41786" y="54266"/>
                </a:lnTo>
                <a:lnTo>
                  <a:pt x="46907" y="57132"/>
                </a:lnTo>
                <a:lnTo>
                  <a:pt x="57678" y="62857"/>
                </a:lnTo>
                <a:lnTo>
                  <a:pt x="62265" y="66670"/>
                </a:lnTo>
                <a:lnTo>
                  <a:pt x="66275" y="71117"/>
                </a:lnTo>
                <a:lnTo>
                  <a:pt x="69901" y="75986"/>
                </a:lnTo>
                <a:lnTo>
                  <a:pt x="73271" y="80185"/>
                </a:lnTo>
                <a:lnTo>
                  <a:pt x="79555" y="87390"/>
                </a:lnTo>
                <a:lnTo>
                  <a:pt x="83517" y="90645"/>
                </a:lnTo>
                <a:lnTo>
                  <a:pt x="88063" y="93768"/>
                </a:lnTo>
                <a:lnTo>
                  <a:pt x="92999" y="96802"/>
                </a:lnTo>
                <a:lnTo>
                  <a:pt x="98194" y="100730"/>
                </a:lnTo>
                <a:lnTo>
                  <a:pt x="103563" y="105253"/>
                </a:lnTo>
                <a:lnTo>
                  <a:pt x="109047" y="110174"/>
                </a:lnTo>
                <a:lnTo>
                  <a:pt x="114608" y="114407"/>
                </a:lnTo>
                <a:lnTo>
                  <a:pt x="120221" y="118181"/>
                </a:lnTo>
                <a:lnTo>
                  <a:pt x="125867" y="121650"/>
                </a:lnTo>
                <a:lnTo>
                  <a:pt x="130584" y="125868"/>
                </a:lnTo>
                <a:lnTo>
                  <a:pt x="134681" y="130584"/>
                </a:lnTo>
                <a:lnTo>
                  <a:pt x="138365" y="135634"/>
                </a:lnTo>
                <a:lnTo>
                  <a:pt x="142726" y="139952"/>
                </a:lnTo>
                <a:lnTo>
                  <a:pt x="147538" y="143784"/>
                </a:lnTo>
                <a:lnTo>
                  <a:pt x="152651" y="147291"/>
                </a:lnTo>
                <a:lnTo>
                  <a:pt x="157013" y="151534"/>
                </a:lnTo>
                <a:lnTo>
                  <a:pt x="160873" y="156268"/>
                </a:lnTo>
                <a:lnTo>
                  <a:pt x="164399" y="161329"/>
                </a:lnTo>
                <a:lnTo>
                  <a:pt x="170559" y="168512"/>
                </a:lnTo>
                <a:lnTo>
                  <a:pt x="178476" y="177112"/>
                </a:lnTo>
                <a:lnTo>
                  <a:pt x="187564" y="186655"/>
                </a:lnTo>
                <a:lnTo>
                  <a:pt x="193623" y="193969"/>
                </a:lnTo>
                <a:lnTo>
                  <a:pt x="197662" y="199798"/>
                </a:lnTo>
                <a:lnTo>
                  <a:pt x="200355" y="204636"/>
                </a:lnTo>
                <a:lnTo>
                  <a:pt x="204055" y="209767"/>
                </a:lnTo>
                <a:lnTo>
                  <a:pt x="208427" y="215092"/>
                </a:lnTo>
                <a:lnTo>
                  <a:pt x="217412" y="225136"/>
                </a:lnTo>
                <a:lnTo>
                  <a:pt x="221141" y="229148"/>
                </a:lnTo>
                <a:lnTo>
                  <a:pt x="231458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8"/>
          <p:cNvSpPr/>
          <p:nvPr/>
        </p:nvSpPr>
        <p:spPr>
          <a:xfrm>
            <a:off x="1794509" y="4166235"/>
            <a:ext cx="188596" cy="317183"/>
          </a:xfrm>
          <a:custGeom>
            <a:avLst/>
            <a:gdLst/>
            <a:ahLst/>
            <a:cxnLst/>
            <a:rect l="0" t="0" r="0" b="0"/>
            <a:pathLst>
              <a:path w="188596" h="317183">
                <a:moveTo>
                  <a:pt x="188595" y="0"/>
                </a:moveTo>
                <a:lnTo>
                  <a:pt x="179494" y="4550"/>
                </a:lnTo>
                <a:lnTo>
                  <a:pt x="175860" y="7796"/>
                </a:lnTo>
                <a:lnTo>
                  <a:pt x="172485" y="11865"/>
                </a:lnTo>
                <a:lnTo>
                  <a:pt x="169283" y="16482"/>
                </a:lnTo>
                <a:lnTo>
                  <a:pt x="166195" y="23370"/>
                </a:lnTo>
                <a:lnTo>
                  <a:pt x="163185" y="31773"/>
                </a:lnTo>
                <a:lnTo>
                  <a:pt x="160225" y="41184"/>
                </a:lnTo>
                <a:lnTo>
                  <a:pt x="156347" y="50316"/>
                </a:lnTo>
                <a:lnTo>
                  <a:pt x="151856" y="59261"/>
                </a:lnTo>
                <a:lnTo>
                  <a:pt x="146958" y="68082"/>
                </a:lnTo>
                <a:lnTo>
                  <a:pt x="46008" y="234126"/>
                </a:lnTo>
                <a:lnTo>
                  <a:pt x="36387" y="252286"/>
                </a:lnTo>
                <a:lnTo>
                  <a:pt x="29973" y="266298"/>
                </a:lnTo>
                <a:lnTo>
                  <a:pt x="25698" y="277545"/>
                </a:lnTo>
                <a:lnTo>
                  <a:pt x="20942" y="285995"/>
                </a:lnTo>
                <a:lnTo>
                  <a:pt x="15866" y="292581"/>
                </a:lnTo>
                <a:lnTo>
                  <a:pt x="4702" y="303860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9"/>
          <p:cNvSpPr/>
          <p:nvPr/>
        </p:nvSpPr>
        <p:spPr>
          <a:xfrm>
            <a:off x="2094547" y="4097654"/>
            <a:ext cx="257176" cy="94299"/>
          </a:xfrm>
          <a:custGeom>
            <a:avLst/>
            <a:gdLst/>
            <a:ahLst/>
            <a:cxnLst/>
            <a:rect l="0" t="0" r="0" b="0"/>
            <a:pathLst>
              <a:path w="257176" h="94299">
                <a:moveTo>
                  <a:pt x="0" y="94298"/>
                </a:moveTo>
                <a:lnTo>
                  <a:pt x="9102" y="89747"/>
                </a:lnTo>
                <a:lnTo>
                  <a:pt x="12735" y="87454"/>
                </a:lnTo>
                <a:lnTo>
                  <a:pt x="16110" y="84973"/>
                </a:lnTo>
                <a:lnTo>
                  <a:pt x="19313" y="82366"/>
                </a:lnTo>
                <a:lnTo>
                  <a:pt x="23352" y="79676"/>
                </a:lnTo>
                <a:lnTo>
                  <a:pt x="27951" y="76930"/>
                </a:lnTo>
                <a:lnTo>
                  <a:pt x="32921" y="74147"/>
                </a:lnTo>
                <a:lnTo>
                  <a:pt x="38140" y="72291"/>
                </a:lnTo>
                <a:lnTo>
                  <a:pt x="43524" y="71055"/>
                </a:lnTo>
                <a:lnTo>
                  <a:pt x="49019" y="70230"/>
                </a:lnTo>
                <a:lnTo>
                  <a:pt x="54587" y="68728"/>
                </a:lnTo>
                <a:lnTo>
                  <a:pt x="60204" y="66773"/>
                </a:lnTo>
                <a:lnTo>
                  <a:pt x="65853" y="64519"/>
                </a:lnTo>
                <a:lnTo>
                  <a:pt x="79750" y="59473"/>
                </a:lnTo>
                <a:lnTo>
                  <a:pt x="87457" y="56793"/>
                </a:lnTo>
                <a:lnTo>
                  <a:pt x="94500" y="54055"/>
                </a:lnTo>
                <a:lnTo>
                  <a:pt x="101100" y="51277"/>
                </a:lnTo>
                <a:lnTo>
                  <a:pt x="107405" y="48472"/>
                </a:lnTo>
                <a:lnTo>
                  <a:pt x="114466" y="45650"/>
                </a:lnTo>
                <a:lnTo>
                  <a:pt x="129931" y="39974"/>
                </a:lnTo>
                <a:lnTo>
                  <a:pt x="168356" y="26873"/>
                </a:lnTo>
                <a:lnTo>
                  <a:pt x="179864" y="22678"/>
                </a:lnTo>
                <a:lnTo>
                  <a:pt x="189442" y="18929"/>
                </a:lnTo>
                <a:lnTo>
                  <a:pt x="197732" y="15477"/>
                </a:lnTo>
                <a:lnTo>
                  <a:pt x="205164" y="13176"/>
                </a:lnTo>
                <a:lnTo>
                  <a:pt x="212024" y="11642"/>
                </a:lnTo>
                <a:lnTo>
                  <a:pt x="218502" y="10619"/>
                </a:lnTo>
                <a:lnTo>
                  <a:pt x="224725" y="8984"/>
                </a:lnTo>
                <a:lnTo>
                  <a:pt x="230779" y="6942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70"/>
          <p:cNvSpPr/>
          <p:nvPr/>
        </p:nvSpPr>
        <p:spPr>
          <a:xfrm>
            <a:off x="2120264" y="4157662"/>
            <a:ext cx="300039" cy="94299"/>
          </a:xfrm>
          <a:custGeom>
            <a:avLst/>
            <a:gdLst/>
            <a:ahLst/>
            <a:cxnLst/>
            <a:rect l="0" t="0" r="0" b="0"/>
            <a:pathLst>
              <a:path w="300039" h="94299">
                <a:moveTo>
                  <a:pt x="0" y="94298"/>
                </a:moveTo>
                <a:lnTo>
                  <a:pt x="13653" y="89747"/>
                </a:lnTo>
                <a:lnTo>
                  <a:pt x="22896" y="87512"/>
                </a:lnTo>
                <a:lnTo>
                  <a:pt x="31131" y="85567"/>
                </a:lnTo>
                <a:lnTo>
                  <a:pt x="35994" y="83715"/>
                </a:lnTo>
                <a:lnTo>
                  <a:pt x="41141" y="81527"/>
                </a:lnTo>
                <a:lnTo>
                  <a:pt x="46478" y="80069"/>
                </a:lnTo>
                <a:lnTo>
                  <a:pt x="51940" y="79097"/>
                </a:lnTo>
                <a:lnTo>
                  <a:pt x="57487" y="78449"/>
                </a:lnTo>
                <a:lnTo>
                  <a:pt x="64042" y="77064"/>
                </a:lnTo>
                <a:lnTo>
                  <a:pt x="71270" y="75189"/>
                </a:lnTo>
                <a:lnTo>
                  <a:pt x="78946" y="72986"/>
                </a:lnTo>
                <a:lnTo>
                  <a:pt x="85968" y="70565"/>
                </a:lnTo>
                <a:lnTo>
                  <a:pt x="92555" y="67998"/>
                </a:lnTo>
                <a:lnTo>
                  <a:pt x="98851" y="65335"/>
                </a:lnTo>
                <a:lnTo>
                  <a:pt x="105906" y="62606"/>
                </a:lnTo>
                <a:lnTo>
                  <a:pt x="121365" y="57035"/>
                </a:lnTo>
                <a:lnTo>
                  <a:pt x="193712" y="32614"/>
                </a:lnTo>
                <a:lnTo>
                  <a:pt x="202484" y="29363"/>
                </a:lnTo>
                <a:lnTo>
                  <a:pt x="210237" y="26243"/>
                </a:lnTo>
                <a:lnTo>
                  <a:pt x="217310" y="23210"/>
                </a:lnTo>
                <a:lnTo>
                  <a:pt x="224884" y="21189"/>
                </a:lnTo>
                <a:lnTo>
                  <a:pt x="232790" y="19841"/>
                </a:lnTo>
                <a:lnTo>
                  <a:pt x="240919" y="18942"/>
                </a:lnTo>
                <a:lnTo>
                  <a:pt x="248243" y="17391"/>
                </a:lnTo>
                <a:lnTo>
                  <a:pt x="255030" y="15404"/>
                </a:lnTo>
                <a:lnTo>
                  <a:pt x="261460" y="13127"/>
                </a:lnTo>
                <a:lnTo>
                  <a:pt x="267652" y="10656"/>
                </a:lnTo>
                <a:lnTo>
                  <a:pt x="273685" y="8056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71"/>
          <p:cNvSpPr/>
          <p:nvPr/>
        </p:nvSpPr>
        <p:spPr>
          <a:xfrm>
            <a:off x="2471791" y="4020502"/>
            <a:ext cx="187173" cy="342901"/>
          </a:xfrm>
          <a:custGeom>
            <a:avLst/>
            <a:gdLst/>
            <a:ahLst/>
            <a:cxnLst/>
            <a:rect l="0" t="0" r="0" b="0"/>
            <a:pathLst>
              <a:path w="187173" h="342901">
                <a:moveTo>
                  <a:pt x="77098" y="0"/>
                </a:moveTo>
                <a:lnTo>
                  <a:pt x="67997" y="4551"/>
                </a:lnTo>
                <a:lnTo>
                  <a:pt x="65316" y="6844"/>
                </a:lnTo>
                <a:lnTo>
                  <a:pt x="63528" y="9325"/>
                </a:lnTo>
                <a:lnTo>
                  <a:pt x="60590" y="14622"/>
                </a:lnTo>
                <a:lnTo>
                  <a:pt x="56109" y="20151"/>
                </a:lnTo>
                <a:lnTo>
                  <a:pt x="52628" y="25817"/>
                </a:lnTo>
                <a:lnTo>
                  <a:pt x="48402" y="33404"/>
                </a:lnTo>
                <a:lnTo>
                  <a:pt x="35893" y="57205"/>
                </a:lnTo>
                <a:lnTo>
                  <a:pt x="32483" y="63854"/>
                </a:lnTo>
                <a:lnTo>
                  <a:pt x="28305" y="73050"/>
                </a:lnTo>
                <a:lnTo>
                  <a:pt x="18582" y="95967"/>
                </a:lnTo>
                <a:lnTo>
                  <a:pt x="14275" y="106840"/>
                </a:lnTo>
                <a:lnTo>
                  <a:pt x="6950" y="126542"/>
                </a:lnTo>
                <a:lnTo>
                  <a:pt x="4615" y="134844"/>
                </a:lnTo>
                <a:lnTo>
                  <a:pt x="3059" y="142283"/>
                </a:lnTo>
                <a:lnTo>
                  <a:pt x="2021" y="149148"/>
                </a:lnTo>
                <a:lnTo>
                  <a:pt x="1329" y="156582"/>
                </a:lnTo>
                <a:lnTo>
                  <a:pt x="868" y="164396"/>
                </a:lnTo>
                <a:lnTo>
                  <a:pt x="356" y="179745"/>
                </a:lnTo>
                <a:lnTo>
                  <a:pt x="67" y="201001"/>
                </a:lnTo>
                <a:lnTo>
                  <a:pt x="0" y="220144"/>
                </a:lnTo>
                <a:lnTo>
                  <a:pt x="934" y="229630"/>
                </a:lnTo>
                <a:lnTo>
                  <a:pt x="2510" y="238812"/>
                </a:lnTo>
                <a:lnTo>
                  <a:pt x="4513" y="247790"/>
                </a:lnTo>
                <a:lnTo>
                  <a:pt x="6800" y="255681"/>
                </a:lnTo>
                <a:lnTo>
                  <a:pt x="9278" y="262847"/>
                </a:lnTo>
                <a:lnTo>
                  <a:pt x="11882" y="269529"/>
                </a:lnTo>
                <a:lnTo>
                  <a:pt x="17316" y="279493"/>
                </a:lnTo>
                <a:lnTo>
                  <a:pt x="22906" y="287097"/>
                </a:lnTo>
                <a:lnTo>
                  <a:pt x="28566" y="293651"/>
                </a:lnTo>
                <a:lnTo>
                  <a:pt x="32361" y="295780"/>
                </a:lnTo>
                <a:lnTo>
                  <a:pt x="36796" y="297199"/>
                </a:lnTo>
                <a:lnTo>
                  <a:pt x="41658" y="298146"/>
                </a:lnTo>
                <a:lnTo>
                  <a:pt x="45851" y="298776"/>
                </a:lnTo>
                <a:lnTo>
                  <a:pt x="49599" y="299197"/>
                </a:lnTo>
                <a:lnTo>
                  <a:pt x="53051" y="299477"/>
                </a:lnTo>
                <a:lnTo>
                  <a:pt x="57257" y="299664"/>
                </a:lnTo>
                <a:lnTo>
                  <a:pt x="67010" y="299871"/>
                </a:lnTo>
                <a:lnTo>
                  <a:pt x="72278" y="298975"/>
                </a:lnTo>
                <a:lnTo>
                  <a:pt x="77695" y="297424"/>
                </a:lnTo>
                <a:lnTo>
                  <a:pt x="83211" y="295438"/>
                </a:lnTo>
                <a:lnTo>
                  <a:pt x="87841" y="294113"/>
                </a:lnTo>
                <a:lnTo>
                  <a:pt x="91880" y="293231"/>
                </a:lnTo>
                <a:lnTo>
                  <a:pt x="95525" y="292642"/>
                </a:lnTo>
                <a:lnTo>
                  <a:pt x="99860" y="291297"/>
                </a:lnTo>
                <a:lnTo>
                  <a:pt x="104656" y="289448"/>
                </a:lnTo>
                <a:lnTo>
                  <a:pt x="109758" y="287263"/>
                </a:lnTo>
                <a:lnTo>
                  <a:pt x="114111" y="284854"/>
                </a:lnTo>
                <a:lnTo>
                  <a:pt x="117966" y="282295"/>
                </a:lnTo>
                <a:lnTo>
                  <a:pt x="121489" y="279637"/>
                </a:lnTo>
                <a:lnTo>
                  <a:pt x="127647" y="275960"/>
                </a:lnTo>
                <a:lnTo>
                  <a:pt x="135562" y="271603"/>
                </a:lnTo>
                <a:lnTo>
                  <a:pt x="144649" y="266794"/>
                </a:lnTo>
                <a:lnTo>
                  <a:pt x="151660" y="262635"/>
                </a:lnTo>
                <a:lnTo>
                  <a:pt x="157286" y="258910"/>
                </a:lnTo>
                <a:lnTo>
                  <a:pt x="161989" y="255474"/>
                </a:lnTo>
                <a:lnTo>
                  <a:pt x="166077" y="251279"/>
                </a:lnTo>
                <a:lnTo>
                  <a:pt x="169755" y="246577"/>
                </a:lnTo>
                <a:lnTo>
                  <a:pt x="175429" y="237225"/>
                </a:lnTo>
                <a:lnTo>
                  <a:pt x="179576" y="225652"/>
                </a:lnTo>
                <a:lnTo>
                  <a:pt x="183922" y="215860"/>
                </a:lnTo>
                <a:lnTo>
                  <a:pt x="186488" y="207698"/>
                </a:lnTo>
                <a:lnTo>
                  <a:pt x="187172" y="204188"/>
                </a:lnTo>
                <a:lnTo>
                  <a:pt x="186676" y="200895"/>
                </a:lnTo>
                <a:lnTo>
                  <a:pt x="185393" y="197748"/>
                </a:lnTo>
                <a:lnTo>
                  <a:pt x="181427" y="190758"/>
                </a:lnTo>
                <a:lnTo>
                  <a:pt x="176489" y="181301"/>
                </a:lnTo>
                <a:lnTo>
                  <a:pt x="171120" y="173288"/>
                </a:lnTo>
                <a:lnTo>
                  <a:pt x="168354" y="169818"/>
                </a:lnTo>
                <a:lnTo>
                  <a:pt x="164606" y="167505"/>
                </a:lnTo>
                <a:lnTo>
                  <a:pt x="160202" y="165963"/>
                </a:lnTo>
                <a:lnTo>
                  <a:pt x="155360" y="164934"/>
                </a:lnTo>
                <a:lnTo>
                  <a:pt x="150228" y="163296"/>
                </a:lnTo>
                <a:lnTo>
                  <a:pt x="144902" y="161252"/>
                </a:lnTo>
                <a:lnTo>
                  <a:pt x="139446" y="158936"/>
                </a:lnTo>
                <a:lnTo>
                  <a:pt x="134856" y="158345"/>
                </a:lnTo>
                <a:lnTo>
                  <a:pt x="130843" y="158903"/>
                </a:lnTo>
                <a:lnTo>
                  <a:pt x="127216" y="160228"/>
                </a:lnTo>
                <a:lnTo>
                  <a:pt x="122893" y="161111"/>
                </a:lnTo>
                <a:lnTo>
                  <a:pt x="118105" y="161700"/>
                </a:lnTo>
                <a:lnTo>
                  <a:pt x="113009" y="162093"/>
                </a:lnTo>
                <a:lnTo>
                  <a:pt x="108659" y="163306"/>
                </a:lnTo>
                <a:lnTo>
                  <a:pt x="104806" y="165069"/>
                </a:lnTo>
                <a:lnTo>
                  <a:pt x="101285" y="167196"/>
                </a:lnTo>
                <a:lnTo>
                  <a:pt x="97986" y="169567"/>
                </a:lnTo>
                <a:lnTo>
                  <a:pt x="94833" y="172099"/>
                </a:lnTo>
                <a:lnTo>
                  <a:pt x="91779" y="174740"/>
                </a:lnTo>
                <a:lnTo>
                  <a:pt x="88791" y="177454"/>
                </a:lnTo>
                <a:lnTo>
                  <a:pt x="82930" y="183008"/>
                </a:lnTo>
                <a:lnTo>
                  <a:pt x="74276" y="191491"/>
                </a:lnTo>
                <a:lnTo>
                  <a:pt x="71407" y="196241"/>
                </a:lnTo>
                <a:lnTo>
                  <a:pt x="68541" y="202265"/>
                </a:lnTo>
                <a:lnTo>
                  <a:pt x="65679" y="209138"/>
                </a:lnTo>
                <a:lnTo>
                  <a:pt x="62818" y="215625"/>
                </a:lnTo>
                <a:lnTo>
                  <a:pt x="57099" y="227913"/>
                </a:lnTo>
                <a:lnTo>
                  <a:pt x="48524" y="245542"/>
                </a:lnTo>
                <a:lnTo>
                  <a:pt x="45349" y="254545"/>
                </a:lnTo>
                <a:lnTo>
                  <a:pt x="43938" y="262673"/>
                </a:lnTo>
                <a:lnTo>
                  <a:pt x="43310" y="272637"/>
                </a:lnTo>
                <a:lnTo>
                  <a:pt x="42191" y="277960"/>
                </a:lnTo>
                <a:lnTo>
                  <a:pt x="40492" y="283415"/>
                </a:lnTo>
                <a:lnTo>
                  <a:pt x="38406" y="288955"/>
                </a:lnTo>
                <a:lnTo>
                  <a:pt x="37016" y="294554"/>
                </a:lnTo>
                <a:lnTo>
                  <a:pt x="36090" y="300192"/>
                </a:lnTo>
                <a:lnTo>
                  <a:pt x="35472" y="305856"/>
                </a:lnTo>
                <a:lnTo>
                  <a:pt x="35060" y="311537"/>
                </a:lnTo>
                <a:lnTo>
                  <a:pt x="34785" y="317228"/>
                </a:lnTo>
                <a:lnTo>
                  <a:pt x="34602" y="322929"/>
                </a:lnTo>
                <a:lnTo>
                  <a:pt x="35433" y="327681"/>
                </a:lnTo>
                <a:lnTo>
                  <a:pt x="36939" y="331801"/>
                </a:lnTo>
                <a:lnTo>
                  <a:pt x="42809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72"/>
          <p:cNvSpPr/>
          <p:nvPr/>
        </p:nvSpPr>
        <p:spPr>
          <a:xfrm>
            <a:off x="2695396" y="4011929"/>
            <a:ext cx="261020" cy="265333"/>
          </a:xfrm>
          <a:custGeom>
            <a:avLst/>
            <a:gdLst/>
            <a:ahLst/>
            <a:cxnLst/>
            <a:rect l="0" t="0" r="0" b="0"/>
            <a:pathLst>
              <a:path w="261020" h="265333">
                <a:moveTo>
                  <a:pt x="76379" y="8573"/>
                </a:moveTo>
                <a:lnTo>
                  <a:pt x="67277" y="17675"/>
                </a:lnTo>
                <a:lnTo>
                  <a:pt x="63643" y="20356"/>
                </a:lnTo>
                <a:lnTo>
                  <a:pt x="57066" y="23335"/>
                </a:lnTo>
                <a:lnTo>
                  <a:pt x="54931" y="26034"/>
                </a:lnTo>
                <a:lnTo>
                  <a:pt x="53508" y="29739"/>
                </a:lnTo>
                <a:lnTo>
                  <a:pt x="52559" y="34113"/>
                </a:lnTo>
                <a:lnTo>
                  <a:pt x="50021" y="37983"/>
                </a:lnTo>
                <a:lnTo>
                  <a:pt x="42122" y="44821"/>
                </a:lnTo>
                <a:lnTo>
                  <a:pt x="39253" y="48931"/>
                </a:lnTo>
                <a:lnTo>
                  <a:pt x="37341" y="53576"/>
                </a:lnTo>
                <a:lnTo>
                  <a:pt x="36066" y="58577"/>
                </a:lnTo>
                <a:lnTo>
                  <a:pt x="33311" y="62864"/>
                </a:lnTo>
                <a:lnTo>
                  <a:pt x="25170" y="70167"/>
                </a:lnTo>
                <a:lnTo>
                  <a:pt x="22237" y="74401"/>
                </a:lnTo>
                <a:lnTo>
                  <a:pt x="20282" y="79129"/>
                </a:lnTo>
                <a:lnTo>
                  <a:pt x="18978" y="84185"/>
                </a:lnTo>
                <a:lnTo>
                  <a:pt x="16204" y="89461"/>
                </a:lnTo>
                <a:lnTo>
                  <a:pt x="12450" y="94883"/>
                </a:lnTo>
                <a:lnTo>
                  <a:pt x="8042" y="100403"/>
                </a:lnTo>
                <a:lnTo>
                  <a:pt x="5103" y="105988"/>
                </a:lnTo>
                <a:lnTo>
                  <a:pt x="3144" y="111616"/>
                </a:lnTo>
                <a:lnTo>
                  <a:pt x="1838" y="117274"/>
                </a:lnTo>
                <a:lnTo>
                  <a:pt x="967" y="122950"/>
                </a:lnTo>
                <a:lnTo>
                  <a:pt x="387" y="128639"/>
                </a:lnTo>
                <a:lnTo>
                  <a:pt x="0" y="134338"/>
                </a:lnTo>
                <a:lnTo>
                  <a:pt x="694" y="142899"/>
                </a:lnTo>
                <a:lnTo>
                  <a:pt x="2110" y="153369"/>
                </a:lnTo>
                <a:lnTo>
                  <a:pt x="4006" y="165111"/>
                </a:lnTo>
                <a:lnTo>
                  <a:pt x="5270" y="173892"/>
                </a:lnTo>
                <a:lnTo>
                  <a:pt x="6113" y="180698"/>
                </a:lnTo>
                <a:lnTo>
                  <a:pt x="6675" y="186188"/>
                </a:lnTo>
                <a:lnTo>
                  <a:pt x="8002" y="191753"/>
                </a:lnTo>
                <a:lnTo>
                  <a:pt x="9839" y="197368"/>
                </a:lnTo>
                <a:lnTo>
                  <a:pt x="12016" y="203016"/>
                </a:lnTo>
                <a:lnTo>
                  <a:pt x="14420" y="207735"/>
                </a:lnTo>
                <a:lnTo>
                  <a:pt x="19632" y="215517"/>
                </a:lnTo>
                <a:lnTo>
                  <a:pt x="24260" y="220831"/>
                </a:lnTo>
                <a:lnTo>
                  <a:pt x="30203" y="227231"/>
                </a:lnTo>
                <a:lnTo>
                  <a:pt x="51171" y="248932"/>
                </a:lnTo>
                <a:lnTo>
                  <a:pt x="55763" y="251680"/>
                </a:lnTo>
                <a:lnTo>
                  <a:pt x="60730" y="253512"/>
                </a:lnTo>
                <a:lnTo>
                  <a:pt x="65946" y="254733"/>
                </a:lnTo>
                <a:lnTo>
                  <a:pt x="70376" y="256499"/>
                </a:lnTo>
                <a:lnTo>
                  <a:pt x="77838" y="261003"/>
                </a:lnTo>
                <a:lnTo>
                  <a:pt x="82114" y="262584"/>
                </a:lnTo>
                <a:lnTo>
                  <a:pt x="86870" y="263639"/>
                </a:lnTo>
                <a:lnTo>
                  <a:pt x="91945" y="264342"/>
                </a:lnTo>
                <a:lnTo>
                  <a:pt x="97234" y="264811"/>
                </a:lnTo>
                <a:lnTo>
                  <a:pt x="102664" y="265123"/>
                </a:lnTo>
                <a:lnTo>
                  <a:pt x="108190" y="265332"/>
                </a:lnTo>
                <a:lnTo>
                  <a:pt x="112826" y="264518"/>
                </a:lnTo>
                <a:lnTo>
                  <a:pt x="120518" y="261074"/>
                </a:lnTo>
                <a:lnTo>
                  <a:pt x="134753" y="253780"/>
                </a:lnTo>
                <a:lnTo>
                  <a:pt x="140060" y="252054"/>
                </a:lnTo>
                <a:lnTo>
                  <a:pt x="145503" y="250904"/>
                </a:lnTo>
                <a:lnTo>
                  <a:pt x="151037" y="250137"/>
                </a:lnTo>
                <a:lnTo>
                  <a:pt x="155678" y="248673"/>
                </a:lnTo>
                <a:lnTo>
                  <a:pt x="163375" y="244507"/>
                </a:lnTo>
                <a:lnTo>
                  <a:pt x="167714" y="241110"/>
                </a:lnTo>
                <a:lnTo>
                  <a:pt x="172511" y="236940"/>
                </a:lnTo>
                <a:lnTo>
                  <a:pt x="177614" y="232255"/>
                </a:lnTo>
                <a:lnTo>
                  <a:pt x="190905" y="219430"/>
                </a:lnTo>
                <a:lnTo>
                  <a:pt x="198449" y="212009"/>
                </a:lnTo>
                <a:lnTo>
                  <a:pt x="204432" y="205157"/>
                </a:lnTo>
                <a:lnTo>
                  <a:pt x="209372" y="198684"/>
                </a:lnTo>
                <a:lnTo>
                  <a:pt x="213619" y="192464"/>
                </a:lnTo>
                <a:lnTo>
                  <a:pt x="218354" y="186412"/>
                </a:lnTo>
                <a:lnTo>
                  <a:pt x="223417" y="180472"/>
                </a:lnTo>
                <a:lnTo>
                  <a:pt x="228696" y="174608"/>
                </a:lnTo>
                <a:lnTo>
                  <a:pt x="232216" y="167840"/>
                </a:lnTo>
                <a:lnTo>
                  <a:pt x="234563" y="160471"/>
                </a:lnTo>
                <a:lnTo>
                  <a:pt x="236127" y="152701"/>
                </a:lnTo>
                <a:lnTo>
                  <a:pt x="238123" y="145616"/>
                </a:lnTo>
                <a:lnTo>
                  <a:pt x="240406" y="138987"/>
                </a:lnTo>
                <a:lnTo>
                  <a:pt x="242880" y="132664"/>
                </a:lnTo>
                <a:lnTo>
                  <a:pt x="245482" y="126543"/>
                </a:lnTo>
                <a:lnTo>
                  <a:pt x="250913" y="114661"/>
                </a:lnTo>
                <a:lnTo>
                  <a:pt x="252742" y="108826"/>
                </a:lnTo>
                <a:lnTo>
                  <a:pt x="253962" y="103031"/>
                </a:lnTo>
                <a:lnTo>
                  <a:pt x="254775" y="97263"/>
                </a:lnTo>
                <a:lnTo>
                  <a:pt x="256270" y="91512"/>
                </a:lnTo>
                <a:lnTo>
                  <a:pt x="258218" y="85773"/>
                </a:lnTo>
                <a:lnTo>
                  <a:pt x="260470" y="80042"/>
                </a:lnTo>
                <a:lnTo>
                  <a:pt x="261019" y="75269"/>
                </a:lnTo>
                <a:lnTo>
                  <a:pt x="260432" y="71135"/>
                </a:lnTo>
                <a:lnTo>
                  <a:pt x="257240" y="63048"/>
                </a:lnTo>
                <a:lnTo>
                  <a:pt x="255055" y="58225"/>
                </a:lnTo>
                <a:lnTo>
                  <a:pt x="252646" y="53105"/>
                </a:lnTo>
                <a:lnTo>
                  <a:pt x="249970" y="44875"/>
                </a:lnTo>
                <a:lnTo>
                  <a:pt x="247828" y="37090"/>
                </a:lnTo>
                <a:lnTo>
                  <a:pt x="245923" y="32347"/>
                </a:lnTo>
                <a:lnTo>
                  <a:pt x="243701" y="27280"/>
                </a:lnTo>
                <a:lnTo>
                  <a:pt x="240314" y="22949"/>
                </a:lnTo>
                <a:lnTo>
                  <a:pt x="236151" y="19109"/>
                </a:lnTo>
                <a:lnTo>
                  <a:pt x="231471" y="15598"/>
                </a:lnTo>
                <a:lnTo>
                  <a:pt x="225494" y="12304"/>
                </a:lnTo>
                <a:lnTo>
                  <a:pt x="218651" y="9155"/>
                </a:lnTo>
                <a:lnTo>
                  <a:pt x="211232" y="6104"/>
                </a:lnTo>
                <a:lnTo>
                  <a:pt x="204381" y="4069"/>
                </a:lnTo>
                <a:lnTo>
                  <a:pt x="197908" y="2713"/>
                </a:lnTo>
                <a:lnTo>
                  <a:pt x="191688" y="1809"/>
                </a:lnTo>
                <a:lnTo>
                  <a:pt x="182779" y="1206"/>
                </a:lnTo>
                <a:lnTo>
                  <a:pt x="172077" y="804"/>
                </a:lnTo>
                <a:lnTo>
                  <a:pt x="133290" y="107"/>
                </a:lnTo>
                <a:lnTo>
                  <a:pt x="10209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73"/>
          <p:cNvSpPr/>
          <p:nvPr/>
        </p:nvSpPr>
        <p:spPr>
          <a:xfrm>
            <a:off x="4846320" y="3437572"/>
            <a:ext cx="128588" cy="325756"/>
          </a:xfrm>
          <a:custGeom>
            <a:avLst/>
            <a:gdLst/>
            <a:ahLst/>
            <a:cxnLst/>
            <a:rect l="0" t="0" r="0" b="0"/>
            <a:pathLst>
              <a:path w="128588" h="325756">
                <a:moveTo>
                  <a:pt x="0" y="0"/>
                </a:moveTo>
                <a:lnTo>
                  <a:pt x="0" y="13653"/>
                </a:lnTo>
                <a:lnTo>
                  <a:pt x="1905" y="22437"/>
                </a:lnTo>
                <a:lnTo>
                  <a:pt x="5080" y="33056"/>
                </a:lnTo>
                <a:lnTo>
                  <a:pt x="9101" y="44897"/>
                </a:lnTo>
                <a:lnTo>
                  <a:pt x="15592" y="61364"/>
                </a:lnTo>
                <a:lnTo>
                  <a:pt x="40074" y="119782"/>
                </a:lnTo>
                <a:lnTo>
                  <a:pt x="54630" y="156776"/>
                </a:lnTo>
                <a:lnTo>
                  <a:pt x="58327" y="165477"/>
                </a:lnTo>
                <a:lnTo>
                  <a:pt x="64975" y="180226"/>
                </a:lnTo>
                <a:lnTo>
                  <a:pt x="71105" y="193130"/>
                </a:lnTo>
                <a:lnTo>
                  <a:pt x="79545" y="212836"/>
                </a:lnTo>
                <a:lnTo>
                  <a:pt x="84462" y="224758"/>
                </a:lnTo>
                <a:lnTo>
                  <a:pt x="88693" y="236516"/>
                </a:lnTo>
                <a:lnTo>
                  <a:pt x="92466" y="248165"/>
                </a:lnTo>
                <a:lnTo>
                  <a:pt x="95934" y="259741"/>
                </a:lnTo>
                <a:lnTo>
                  <a:pt x="99198" y="268411"/>
                </a:lnTo>
                <a:lnTo>
                  <a:pt x="102327" y="275143"/>
                </a:lnTo>
                <a:lnTo>
                  <a:pt x="105365" y="280583"/>
                </a:lnTo>
                <a:lnTo>
                  <a:pt x="108343" y="287068"/>
                </a:lnTo>
                <a:lnTo>
                  <a:pt x="111281" y="294249"/>
                </a:lnTo>
                <a:lnTo>
                  <a:pt x="117427" y="310387"/>
                </a:lnTo>
                <a:lnTo>
                  <a:pt x="128587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74"/>
          <p:cNvSpPr/>
          <p:nvPr/>
        </p:nvSpPr>
        <p:spPr>
          <a:xfrm>
            <a:off x="4726304" y="3437572"/>
            <a:ext cx="231459" cy="308611"/>
          </a:xfrm>
          <a:custGeom>
            <a:avLst/>
            <a:gdLst/>
            <a:ahLst/>
            <a:cxnLst/>
            <a:rect l="0" t="0" r="0" b="0"/>
            <a:pathLst>
              <a:path w="231459" h="308611">
                <a:moveTo>
                  <a:pt x="231458" y="0"/>
                </a:moveTo>
                <a:lnTo>
                  <a:pt x="222357" y="13653"/>
                </a:lnTo>
                <a:lnTo>
                  <a:pt x="217888" y="22895"/>
                </a:lnTo>
                <a:lnTo>
                  <a:pt x="216696" y="26694"/>
                </a:lnTo>
                <a:lnTo>
                  <a:pt x="210292" y="35994"/>
                </a:lnTo>
                <a:lnTo>
                  <a:pt x="205917" y="41141"/>
                </a:lnTo>
                <a:lnTo>
                  <a:pt x="201096" y="48382"/>
                </a:lnTo>
                <a:lnTo>
                  <a:pt x="195976" y="57020"/>
                </a:lnTo>
                <a:lnTo>
                  <a:pt x="190659" y="66588"/>
                </a:lnTo>
                <a:lnTo>
                  <a:pt x="183304" y="77730"/>
                </a:lnTo>
                <a:lnTo>
                  <a:pt x="174590" y="89920"/>
                </a:lnTo>
                <a:lnTo>
                  <a:pt x="156654" y="114260"/>
                </a:lnTo>
                <a:lnTo>
                  <a:pt x="142332" y="134602"/>
                </a:lnTo>
                <a:lnTo>
                  <a:pt x="123559" y="162120"/>
                </a:lnTo>
                <a:lnTo>
                  <a:pt x="117615" y="169992"/>
                </a:lnTo>
                <a:lnTo>
                  <a:pt x="111747" y="177146"/>
                </a:lnTo>
                <a:lnTo>
                  <a:pt x="105931" y="183820"/>
                </a:lnTo>
                <a:lnTo>
                  <a:pt x="100149" y="190174"/>
                </a:lnTo>
                <a:lnTo>
                  <a:pt x="88643" y="202315"/>
                </a:lnTo>
                <a:lnTo>
                  <a:pt x="71456" y="219859"/>
                </a:lnTo>
                <a:lnTo>
                  <a:pt x="66687" y="225630"/>
                </a:lnTo>
                <a:lnTo>
                  <a:pt x="62556" y="231383"/>
                </a:lnTo>
                <a:lnTo>
                  <a:pt x="58850" y="237123"/>
                </a:lnTo>
                <a:lnTo>
                  <a:pt x="55426" y="242854"/>
                </a:lnTo>
                <a:lnTo>
                  <a:pt x="52191" y="248580"/>
                </a:lnTo>
                <a:lnTo>
                  <a:pt x="49082" y="254303"/>
                </a:lnTo>
                <a:lnTo>
                  <a:pt x="43087" y="263201"/>
                </a:lnTo>
                <a:lnTo>
                  <a:pt x="40155" y="266907"/>
                </a:lnTo>
                <a:lnTo>
                  <a:pt x="36295" y="270331"/>
                </a:lnTo>
                <a:lnTo>
                  <a:pt x="31817" y="273566"/>
                </a:lnTo>
                <a:lnTo>
                  <a:pt x="26926" y="276674"/>
                </a:lnTo>
                <a:lnTo>
                  <a:pt x="23666" y="280652"/>
                </a:lnTo>
                <a:lnTo>
                  <a:pt x="21493" y="285209"/>
                </a:lnTo>
                <a:lnTo>
                  <a:pt x="20044" y="290152"/>
                </a:lnTo>
                <a:lnTo>
                  <a:pt x="17173" y="294400"/>
                </a:lnTo>
                <a:lnTo>
                  <a:pt x="13353" y="298184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75"/>
          <p:cNvSpPr/>
          <p:nvPr/>
        </p:nvSpPr>
        <p:spPr>
          <a:xfrm>
            <a:off x="5017770" y="3480822"/>
            <a:ext cx="291465" cy="25331"/>
          </a:xfrm>
          <a:custGeom>
            <a:avLst/>
            <a:gdLst/>
            <a:ahLst/>
            <a:cxnLst/>
            <a:rect l="0" t="0" r="0" b="0"/>
            <a:pathLst>
              <a:path w="291465" h="25331">
                <a:moveTo>
                  <a:pt x="0" y="25330"/>
                </a:moveTo>
                <a:lnTo>
                  <a:pt x="13652" y="25330"/>
                </a:lnTo>
                <a:lnTo>
                  <a:pt x="21484" y="24378"/>
                </a:lnTo>
                <a:lnTo>
                  <a:pt x="30515" y="22790"/>
                </a:lnTo>
                <a:lnTo>
                  <a:pt x="40346" y="20779"/>
                </a:lnTo>
                <a:lnTo>
                  <a:pt x="48804" y="19439"/>
                </a:lnTo>
                <a:lnTo>
                  <a:pt x="56348" y="18545"/>
                </a:lnTo>
                <a:lnTo>
                  <a:pt x="63283" y="17949"/>
                </a:lnTo>
                <a:lnTo>
                  <a:pt x="70763" y="16600"/>
                </a:lnTo>
                <a:lnTo>
                  <a:pt x="78608" y="14747"/>
                </a:lnTo>
                <a:lnTo>
                  <a:pt x="86695" y="12560"/>
                </a:lnTo>
                <a:lnTo>
                  <a:pt x="93992" y="11102"/>
                </a:lnTo>
                <a:lnTo>
                  <a:pt x="100761" y="10130"/>
                </a:lnTo>
                <a:lnTo>
                  <a:pt x="107179" y="9482"/>
                </a:lnTo>
                <a:lnTo>
                  <a:pt x="201864" y="2550"/>
                </a:lnTo>
                <a:lnTo>
                  <a:pt x="231322" y="918"/>
                </a:lnTo>
                <a:lnTo>
                  <a:pt x="250765" y="193"/>
                </a:lnTo>
                <a:lnTo>
                  <a:pt x="258616" y="0"/>
                </a:lnTo>
                <a:lnTo>
                  <a:pt x="264803" y="823"/>
                </a:lnTo>
                <a:lnTo>
                  <a:pt x="269880" y="2325"/>
                </a:lnTo>
                <a:lnTo>
                  <a:pt x="274217" y="4278"/>
                </a:lnTo>
                <a:lnTo>
                  <a:pt x="278062" y="5581"/>
                </a:lnTo>
                <a:lnTo>
                  <a:pt x="281577" y="6449"/>
                </a:lnTo>
                <a:lnTo>
                  <a:pt x="291464" y="81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76"/>
          <p:cNvSpPr/>
          <p:nvPr/>
        </p:nvSpPr>
        <p:spPr>
          <a:xfrm>
            <a:off x="5052059" y="3549024"/>
            <a:ext cx="300039" cy="13503"/>
          </a:xfrm>
          <a:custGeom>
            <a:avLst/>
            <a:gdLst/>
            <a:ahLst/>
            <a:cxnLst/>
            <a:rect l="0" t="0" r="0" b="0"/>
            <a:pathLst>
              <a:path w="300039" h="13503">
                <a:moveTo>
                  <a:pt x="0" y="8563"/>
                </a:moveTo>
                <a:lnTo>
                  <a:pt x="11932" y="8563"/>
                </a:lnTo>
                <a:lnTo>
                  <a:pt x="14622" y="9516"/>
                </a:lnTo>
                <a:lnTo>
                  <a:pt x="17368" y="11103"/>
                </a:lnTo>
                <a:lnTo>
                  <a:pt x="20152" y="13114"/>
                </a:lnTo>
                <a:lnTo>
                  <a:pt x="22959" y="13502"/>
                </a:lnTo>
                <a:lnTo>
                  <a:pt x="25784" y="12808"/>
                </a:lnTo>
                <a:lnTo>
                  <a:pt x="28620" y="11393"/>
                </a:lnTo>
                <a:lnTo>
                  <a:pt x="32415" y="10450"/>
                </a:lnTo>
                <a:lnTo>
                  <a:pt x="36850" y="9821"/>
                </a:lnTo>
                <a:lnTo>
                  <a:pt x="41712" y="9402"/>
                </a:lnTo>
                <a:lnTo>
                  <a:pt x="49716" y="9122"/>
                </a:lnTo>
                <a:lnTo>
                  <a:pt x="71308" y="8811"/>
                </a:lnTo>
                <a:lnTo>
                  <a:pt x="80877" y="7776"/>
                </a:lnTo>
                <a:lnTo>
                  <a:pt x="89160" y="6133"/>
                </a:lnTo>
                <a:lnTo>
                  <a:pt x="96588" y="4086"/>
                </a:lnTo>
                <a:lnTo>
                  <a:pt x="110113" y="2721"/>
                </a:lnTo>
                <a:lnTo>
                  <a:pt x="127701" y="1811"/>
                </a:lnTo>
                <a:lnTo>
                  <a:pt x="183253" y="530"/>
                </a:lnTo>
                <a:lnTo>
                  <a:pt x="279143" y="0"/>
                </a:lnTo>
                <a:lnTo>
                  <a:pt x="284204" y="950"/>
                </a:lnTo>
                <a:lnTo>
                  <a:pt x="288529" y="2535"/>
                </a:lnTo>
                <a:lnTo>
                  <a:pt x="300038" y="85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77"/>
          <p:cNvSpPr/>
          <p:nvPr/>
        </p:nvSpPr>
        <p:spPr>
          <a:xfrm>
            <a:off x="5412104" y="3386171"/>
            <a:ext cx="265375" cy="317150"/>
          </a:xfrm>
          <a:custGeom>
            <a:avLst/>
            <a:gdLst/>
            <a:ahLst/>
            <a:cxnLst/>
            <a:rect l="0" t="0" r="0" b="0"/>
            <a:pathLst>
              <a:path w="265375" h="317150">
                <a:moveTo>
                  <a:pt x="231458" y="25683"/>
                </a:moveTo>
                <a:lnTo>
                  <a:pt x="174425" y="25683"/>
                </a:lnTo>
                <a:lnTo>
                  <a:pt x="163908" y="24731"/>
                </a:lnTo>
                <a:lnTo>
                  <a:pt x="153088" y="23144"/>
                </a:lnTo>
                <a:lnTo>
                  <a:pt x="142063" y="21133"/>
                </a:lnTo>
                <a:lnTo>
                  <a:pt x="132809" y="19792"/>
                </a:lnTo>
                <a:lnTo>
                  <a:pt x="124734" y="18899"/>
                </a:lnTo>
                <a:lnTo>
                  <a:pt x="117446" y="18303"/>
                </a:lnTo>
                <a:lnTo>
                  <a:pt x="109731" y="16953"/>
                </a:lnTo>
                <a:lnTo>
                  <a:pt x="101729" y="15101"/>
                </a:lnTo>
                <a:lnTo>
                  <a:pt x="93537" y="12913"/>
                </a:lnTo>
                <a:lnTo>
                  <a:pt x="86171" y="11455"/>
                </a:lnTo>
                <a:lnTo>
                  <a:pt x="79355" y="10483"/>
                </a:lnTo>
                <a:lnTo>
                  <a:pt x="72906" y="9835"/>
                </a:lnTo>
                <a:lnTo>
                  <a:pt x="68607" y="8450"/>
                </a:lnTo>
                <a:lnTo>
                  <a:pt x="65741" y="6575"/>
                </a:lnTo>
                <a:lnTo>
                  <a:pt x="63829" y="4372"/>
                </a:lnTo>
                <a:lnTo>
                  <a:pt x="61603" y="2903"/>
                </a:lnTo>
                <a:lnTo>
                  <a:pt x="56590" y="1271"/>
                </a:lnTo>
                <a:lnTo>
                  <a:pt x="48412" y="353"/>
                </a:lnTo>
                <a:lnTo>
                  <a:pt x="42789" y="138"/>
                </a:lnTo>
                <a:lnTo>
                  <a:pt x="35969" y="0"/>
                </a:lnTo>
                <a:lnTo>
                  <a:pt x="35410" y="942"/>
                </a:lnTo>
                <a:lnTo>
                  <a:pt x="34788" y="4527"/>
                </a:lnTo>
                <a:lnTo>
                  <a:pt x="31972" y="9296"/>
                </a:lnTo>
                <a:lnTo>
                  <a:pt x="29887" y="11901"/>
                </a:lnTo>
                <a:lnTo>
                  <a:pt x="29450" y="16495"/>
                </a:lnTo>
                <a:lnTo>
                  <a:pt x="30111" y="22415"/>
                </a:lnTo>
                <a:lnTo>
                  <a:pt x="31504" y="29220"/>
                </a:lnTo>
                <a:lnTo>
                  <a:pt x="32433" y="34709"/>
                </a:lnTo>
                <a:lnTo>
                  <a:pt x="33465" y="43347"/>
                </a:lnTo>
                <a:lnTo>
                  <a:pt x="31383" y="52902"/>
                </a:lnTo>
                <a:lnTo>
                  <a:pt x="29495" y="58116"/>
                </a:lnTo>
                <a:lnTo>
                  <a:pt x="28236" y="63498"/>
                </a:lnTo>
                <a:lnTo>
                  <a:pt x="27397" y="68991"/>
                </a:lnTo>
                <a:lnTo>
                  <a:pt x="26837" y="74558"/>
                </a:lnTo>
                <a:lnTo>
                  <a:pt x="25512" y="80174"/>
                </a:lnTo>
                <a:lnTo>
                  <a:pt x="23675" y="85823"/>
                </a:lnTo>
                <a:lnTo>
                  <a:pt x="21499" y="91494"/>
                </a:lnTo>
                <a:lnTo>
                  <a:pt x="21000" y="98132"/>
                </a:lnTo>
                <a:lnTo>
                  <a:pt x="21620" y="105415"/>
                </a:lnTo>
                <a:lnTo>
                  <a:pt x="22986" y="113128"/>
                </a:lnTo>
                <a:lnTo>
                  <a:pt x="24849" y="119222"/>
                </a:lnTo>
                <a:lnTo>
                  <a:pt x="29459" y="128534"/>
                </a:lnTo>
                <a:lnTo>
                  <a:pt x="32022" y="131398"/>
                </a:lnTo>
                <a:lnTo>
                  <a:pt x="34684" y="133307"/>
                </a:lnTo>
                <a:lnTo>
                  <a:pt x="37410" y="134580"/>
                </a:lnTo>
                <a:lnTo>
                  <a:pt x="41133" y="134476"/>
                </a:lnTo>
                <a:lnTo>
                  <a:pt x="45519" y="133455"/>
                </a:lnTo>
                <a:lnTo>
                  <a:pt x="50349" y="131821"/>
                </a:lnTo>
                <a:lnTo>
                  <a:pt x="56426" y="130732"/>
                </a:lnTo>
                <a:lnTo>
                  <a:pt x="63335" y="130006"/>
                </a:lnTo>
                <a:lnTo>
                  <a:pt x="70798" y="129522"/>
                </a:lnTo>
                <a:lnTo>
                  <a:pt x="79584" y="128247"/>
                </a:lnTo>
                <a:lnTo>
                  <a:pt x="89252" y="126444"/>
                </a:lnTo>
                <a:lnTo>
                  <a:pt x="99506" y="124289"/>
                </a:lnTo>
                <a:lnTo>
                  <a:pt x="110153" y="122853"/>
                </a:lnTo>
                <a:lnTo>
                  <a:pt x="121060" y="121896"/>
                </a:lnTo>
                <a:lnTo>
                  <a:pt x="132142" y="121258"/>
                </a:lnTo>
                <a:lnTo>
                  <a:pt x="157155" y="120549"/>
                </a:lnTo>
                <a:lnTo>
                  <a:pt x="170493" y="120359"/>
                </a:lnTo>
                <a:lnTo>
                  <a:pt x="181290" y="121186"/>
                </a:lnTo>
                <a:lnTo>
                  <a:pt x="190392" y="122689"/>
                </a:lnTo>
                <a:lnTo>
                  <a:pt x="198366" y="124644"/>
                </a:lnTo>
                <a:lnTo>
                  <a:pt x="205587" y="125947"/>
                </a:lnTo>
                <a:lnTo>
                  <a:pt x="212305" y="126816"/>
                </a:lnTo>
                <a:lnTo>
                  <a:pt x="218690" y="127395"/>
                </a:lnTo>
                <a:lnTo>
                  <a:pt x="223898" y="129686"/>
                </a:lnTo>
                <a:lnTo>
                  <a:pt x="228323" y="133119"/>
                </a:lnTo>
                <a:lnTo>
                  <a:pt x="232225" y="137312"/>
                </a:lnTo>
                <a:lnTo>
                  <a:pt x="237685" y="142013"/>
                </a:lnTo>
                <a:lnTo>
                  <a:pt x="244182" y="147051"/>
                </a:lnTo>
                <a:lnTo>
                  <a:pt x="251371" y="152316"/>
                </a:lnTo>
                <a:lnTo>
                  <a:pt x="256163" y="157730"/>
                </a:lnTo>
                <a:lnTo>
                  <a:pt x="259358" y="163244"/>
                </a:lnTo>
                <a:lnTo>
                  <a:pt x="261488" y="168826"/>
                </a:lnTo>
                <a:lnTo>
                  <a:pt x="263855" y="177567"/>
                </a:lnTo>
                <a:lnTo>
                  <a:pt x="264907" y="185580"/>
                </a:lnTo>
                <a:lnTo>
                  <a:pt x="265187" y="190384"/>
                </a:lnTo>
                <a:lnTo>
                  <a:pt x="265374" y="195491"/>
                </a:lnTo>
                <a:lnTo>
                  <a:pt x="264546" y="200801"/>
                </a:lnTo>
                <a:lnTo>
                  <a:pt x="263042" y="206246"/>
                </a:lnTo>
                <a:lnTo>
                  <a:pt x="261086" y="211781"/>
                </a:lnTo>
                <a:lnTo>
                  <a:pt x="256925" y="218329"/>
                </a:lnTo>
                <a:lnTo>
                  <a:pt x="251294" y="225551"/>
                </a:lnTo>
                <a:lnTo>
                  <a:pt x="244682" y="233224"/>
                </a:lnTo>
                <a:lnTo>
                  <a:pt x="238369" y="239291"/>
                </a:lnTo>
                <a:lnTo>
                  <a:pt x="232255" y="244289"/>
                </a:lnTo>
                <a:lnTo>
                  <a:pt x="226275" y="248573"/>
                </a:lnTo>
                <a:lnTo>
                  <a:pt x="220382" y="253334"/>
                </a:lnTo>
                <a:lnTo>
                  <a:pt x="214549" y="258413"/>
                </a:lnTo>
                <a:lnTo>
                  <a:pt x="208755" y="263704"/>
                </a:lnTo>
                <a:lnTo>
                  <a:pt x="202988" y="268184"/>
                </a:lnTo>
                <a:lnTo>
                  <a:pt x="197238" y="272123"/>
                </a:lnTo>
                <a:lnTo>
                  <a:pt x="191500" y="275701"/>
                </a:lnTo>
                <a:lnTo>
                  <a:pt x="184817" y="279040"/>
                </a:lnTo>
                <a:lnTo>
                  <a:pt x="177504" y="282218"/>
                </a:lnTo>
                <a:lnTo>
                  <a:pt x="169771" y="285289"/>
                </a:lnTo>
                <a:lnTo>
                  <a:pt x="153559" y="291241"/>
                </a:lnTo>
                <a:lnTo>
                  <a:pt x="145235" y="294162"/>
                </a:lnTo>
                <a:lnTo>
                  <a:pt x="123287" y="302487"/>
                </a:lnTo>
                <a:lnTo>
                  <a:pt x="110767" y="307374"/>
                </a:lnTo>
                <a:lnTo>
                  <a:pt x="100514" y="310633"/>
                </a:lnTo>
                <a:lnTo>
                  <a:pt x="91775" y="312805"/>
                </a:lnTo>
                <a:lnTo>
                  <a:pt x="84043" y="314253"/>
                </a:lnTo>
                <a:lnTo>
                  <a:pt x="77937" y="315218"/>
                </a:lnTo>
                <a:lnTo>
                  <a:pt x="72913" y="315861"/>
                </a:lnTo>
                <a:lnTo>
                  <a:pt x="68611" y="316290"/>
                </a:lnTo>
                <a:lnTo>
                  <a:pt x="60981" y="316577"/>
                </a:lnTo>
                <a:lnTo>
                  <a:pt x="24676" y="317035"/>
                </a:lnTo>
                <a:lnTo>
                  <a:pt x="0" y="3171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78"/>
          <p:cNvSpPr/>
          <p:nvPr/>
        </p:nvSpPr>
        <p:spPr>
          <a:xfrm>
            <a:off x="5692351" y="3403282"/>
            <a:ext cx="267994" cy="265748"/>
          </a:xfrm>
          <a:custGeom>
            <a:avLst/>
            <a:gdLst/>
            <a:ahLst/>
            <a:cxnLst/>
            <a:rect l="0" t="0" r="0" b="0"/>
            <a:pathLst>
              <a:path w="267994" h="265748">
                <a:moveTo>
                  <a:pt x="216958" y="0"/>
                </a:moveTo>
                <a:lnTo>
                  <a:pt x="226061" y="0"/>
                </a:lnTo>
                <a:lnTo>
                  <a:pt x="225884" y="953"/>
                </a:lnTo>
                <a:lnTo>
                  <a:pt x="218068" y="4551"/>
                </a:lnTo>
                <a:lnTo>
                  <a:pt x="211031" y="5892"/>
                </a:lnTo>
                <a:lnTo>
                  <a:pt x="202529" y="6785"/>
                </a:lnTo>
                <a:lnTo>
                  <a:pt x="193051" y="7381"/>
                </a:lnTo>
                <a:lnTo>
                  <a:pt x="182923" y="7778"/>
                </a:lnTo>
                <a:lnTo>
                  <a:pt x="161509" y="8220"/>
                </a:lnTo>
                <a:lnTo>
                  <a:pt x="98535" y="8542"/>
                </a:lnTo>
                <a:lnTo>
                  <a:pt x="91337" y="7599"/>
                </a:lnTo>
                <a:lnTo>
                  <a:pt x="85586" y="6019"/>
                </a:lnTo>
                <a:lnTo>
                  <a:pt x="80800" y="4013"/>
                </a:lnTo>
                <a:lnTo>
                  <a:pt x="73798" y="2675"/>
                </a:lnTo>
                <a:lnTo>
                  <a:pt x="65321" y="1783"/>
                </a:lnTo>
                <a:lnTo>
                  <a:pt x="55859" y="1189"/>
                </a:lnTo>
                <a:lnTo>
                  <a:pt x="32647" y="528"/>
                </a:lnTo>
                <a:lnTo>
                  <a:pt x="1693" y="104"/>
                </a:lnTo>
                <a:lnTo>
                  <a:pt x="106" y="1022"/>
                </a:lnTo>
                <a:lnTo>
                  <a:pt x="0" y="2586"/>
                </a:lnTo>
                <a:lnTo>
                  <a:pt x="882" y="4582"/>
                </a:lnTo>
                <a:lnTo>
                  <a:pt x="4328" y="7817"/>
                </a:lnTo>
                <a:lnTo>
                  <a:pt x="9482" y="11879"/>
                </a:lnTo>
                <a:lnTo>
                  <a:pt x="15776" y="16492"/>
                </a:lnTo>
                <a:lnTo>
                  <a:pt x="19972" y="20520"/>
                </a:lnTo>
                <a:lnTo>
                  <a:pt x="22769" y="24157"/>
                </a:lnTo>
                <a:lnTo>
                  <a:pt x="25877" y="30739"/>
                </a:lnTo>
                <a:lnTo>
                  <a:pt x="27258" y="36839"/>
                </a:lnTo>
                <a:lnTo>
                  <a:pt x="27627" y="40752"/>
                </a:lnTo>
                <a:lnTo>
                  <a:pt x="27873" y="45266"/>
                </a:lnTo>
                <a:lnTo>
                  <a:pt x="28036" y="50180"/>
                </a:lnTo>
                <a:lnTo>
                  <a:pt x="28267" y="79850"/>
                </a:lnTo>
                <a:lnTo>
                  <a:pt x="29252" y="89428"/>
                </a:lnTo>
                <a:lnTo>
                  <a:pt x="30860" y="97719"/>
                </a:lnTo>
                <a:lnTo>
                  <a:pt x="32886" y="105151"/>
                </a:lnTo>
                <a:lnTo>
                  <a:pt x="36141" y="110106"/>
                </a:lnTo>
                <a:lnTo>
                  <a:pt x="40216" y="113409"/>
                </a:lnTo>
                <a:lnTo>
                  <a:pt x="44838" y="115611"/>
                </a:lnTo>
                <a:lnTo>
                  <a:pt x="59349" y="117079"/>
                </a:lnTo>
                <a:lnTo>
                  <a:pt x="80453" y="118058"/>
                </a:lnTo>
                <a:lnTo>
                  <a:pt x="105952" y="118710"/>
                </a:lnTo>
                <a:lnTo>
                  <a:pt x="124857" y="120098"/>
                </a:lnTo>
                <a:lnTo>
                  <a:pt x="139365" y="121975"/>
                </a:lnTo>
                <a:lnTo>
                  <a:pt x="150942" y="124179"/>
                </a:lnTo>
                <a:lnTo>
                  <a:pt x="160565" y="125649"/>
                </a:lnTo>
                <a:lnTo>
                  <a:pt x="168885" y="126628"/>
                </a:lnTo>
                <a:lnTo>
                  <a:pt x="176338" y="127281"/>
                </a:lnTo>
                <a:lnTo>
                  <a:pt x="183210" y="128669"/>
                </a:lnTo>
                <a:lnTo>
                  <a:pt x="189698" y="130547"/>
                </a:lnTo>
                <a:lnTo>
                  <a:pt x="195927" y="132751"/>
                </a:lnTo>
                <a:lnTo>
                  <a:pt x="201985" y="135173"/>
                </a:lnTo>
                <a:lnTo>
                  <a:pt x="207929" y="137741"/>
                </a:lnTo>
                <a:lnTo>
                  <a:pt x="219613" y="143133"/>
                </a:lnTo>
                <a:lnTo>
                  <a:pt x="231156" y="148705"/>
                </a:lnTo>
                <a:lnTo>
                  <a:pt x="235948" y="151524"/>
                </a:lnTo>
                <a:lnTo>
                  <a:pt x="243813" y="157197"/>
                </a:lnTo>
                <a:lnTo>
                  <a:pt x="250484" y="162893"/>
                </a:lnTo>
                <a:lnTo>
                  <a:pt x="253597" y="165745"/>
                </a:lnTo>
                <a:lnTo>
                  <a:pt x="255671" y="168599"/>
                </a:lnTo>
                <a:lnTo>
                  <a:pt x="257977" y="174310"/>
                </a:lnTo>
                <a:lnTo>
                  <a:pt x="261541" y="180024"/>
                </a:lnTo>
                <a:lnTo>
                  <a:pt x="263825" y="182881"/>
                </a:lnTo>
                <a:lnTo>
                  <a:pt x="265348" y="185738"/>
                </a:lnTo>
                <a:lnTo>
                  <a:pt x="267040" y="191453"/>
                </a:lnTo>
                <a:lnTo>
                  <a:pt x="267792" y="197168"/>
                </a:lnTo>
                <a:lnTo>
                  <a:pt x="267993" y="200025"/>
                </a:lnTo>
                <a:lnTo>
                  <a:pt x="267174" y="202883"/>
                </a:lnTo>
                <a:lnTo>
                  <a:pt x="263724" y="208598"/>
                </a:lnTo>
                <a:lnTo>
                  <a:pt x="259016" y="214313"/>
                </a:lnTo>
                <a:lnTo>
                  <a:pt x="251843" y="220980"/>
                </a:lnTo>
                <a:lnTo>
                  <a:pt x="245930" y="225425"/>
                </a:lnTo>
                <a:lnTo>
                  <a:pt x="239131" y="230293"/>
                </a:lnTo>
                <a:lnTo>
                  <a:pt x="232692" y="233539"/>
                </a:lnTo>
                <a:lnTo>
                  <a:pt x="226495" y="235703"/>
                </a:lnTo>
                <a:lnTo>
                  <a:pt x="220459" y="237145"/>
                </a:lnTo>
                <a:lnTo>
                  <a:pt x="214530" y="239059"/>
                </a:lnTo>
                <a:lnTo>
                  <a:pt x="208672" y="241288"/>
                </a:lnTo>
                <a:lnTo>
                  <a:pt x="202861" y="243726"/>
                </a:lnTo>
                <a:lnTo>
                  <a:pt x="196131" y="246304"/>
                </a:lnTo>
                <a:lnTo>
                  <a:pt x="181032" y="251709"/>
                </a:lnTo>
                <a:lnTo>
                  <a:pt x="173957" y="253531"/>
                </a:lnTo>
                <a:lnTo>
                  <a:pt x="167336" y="254745"/>
                </a:lnTo>
                <a:lnTo>
                  <a:pt x="161017" y="255555"/>
                </a:lnTo>
                <a:lnTo>
                  <a:pt x="154899" y="256095"/>
                </a:lnTo>
                <a:lnTo>
                  <a:pt x="148916" y="256455"/>
                </a:lnTo>
                <a:lnTo>
                  <a:pt x="143022" y="256695"/>
                </a:lnTo>
                <a:lnTo>
                  <a:pt x="135282" y="257808"/>
                </a:lnTo>
                <a:lnTo>
                  <a:pt x="126313" y="259502"/>
                </a:lnTo>
                <a:lnTo>
                  <a:pt x="54081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these…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Find the missing values.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62200"/>
            <a:ext cx="8489674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SMARTPenAnnotation358"/>
          <p:cNvSpPr/>
          <p:nvPr/>
        </p:nvSpPr>
        <p:spPr>
          <a:xfrm>
            <a:off x="842962" y="2792241"/>
            <a:ext cx="273617" cy="285287"/>
          </a:xfrm>
          <a:custGeom>
            <a:avLst/>
            <a:gdLst/>
            <a:ahLst/>
            <a:cxnLst/>
            <a:rect l="0" t="0" r="0" b="0"/>
            <a:pathLst>
              <a:path w="273617" h="285287">
                <a:moveTo>
                  <a:pt x="0" y="36684"/>
                </a:moveTo>
                <a:lnTo>
                  <a:pt x="56225" y="36684"/>
                </a:lnTo>
                <a:lnTo>
                  <a:pt x="66058" y="35731"/>
                </a:lnTo>
                <a:lnTo>
                  <a:pt x="78329" y="34144"/>
                </a:lnTo>
                <a:lnTo>
                  <a:pt x="92224" y="32133"/>
                </a:lnTo>
                <a:lnTo>
                  <a:pt x="103393" y="29840"/>
                </a:lnTo>
                <a:lnTo>
                  <a:pt x="112744" y="27358"/>
                </a:lnTo>
                <a:lnTo>
                  <a:pt x="120882" y="24752"/>
                </a:lnTo>
                <a:lnTo>
                  <a:pt x="128213" y="22062"/>
                </a:lnTo>
                <a:lnTo>
                  <a:pt x="135005" y="19316"/>
                </a:lnTo>
                <a:lnTo>
                  <a:pt x="141439" y="16532"/>
                </a:lnTo>
                <a:lnTo>
                  <a:pt x="148585" y="14677"/>
                </a:lnTo>
                <a:lnTo>
                  <a:pt x="156207" y="13440"/>
                </a:lnTo>
                <a:lnTo>
                  <a:pt x="164145" y="12616"/>
                </a:lnTo>
                <a:lnTo>
                  <a:pt x="171343" y="12066"/>
                </a:lnTo>
                <a:lnTo>
                  <a:pt x="178046" y="11699"/>
                </a:lnTo>
                <a:lnTo>
                  <a:pt x="184420" y="11455"/>
                </a:lnTo>
                <a:lnTo>
                  <a:pt x="195337" y="9387"/>
                </a:lnTo>
                <a:lnTo>
                  <a:pt x="209282" y="6103"/>
                </a:lnTo>
                <a:lnTo>
                  <a:pt x="225246" y="2009"/>
                </a:lnTo>
                <a:lnTo>
                  <a:pt x="236842" y="232"/>
                </a:lnTo>
                <a:lnTo>
                  <a:pt x="245524" y="0"/>
                </a:lnTo>
                <a:lnTo>
                  <a:pt x="252266" y="798"/>
                </a:lnTo>
                <a:lnTo>
                  <a:pt x="257712" y="1330"/>
                </a:lnTo>
                <a:lnTo>
                  <a:pt x="262295" y="1685"/>
                </a:lnTo>
                <a:lnTo>
                  <a:pt x="266304" y="1921"/>
                </a:lnTo>
                <a:lnTo>
                  <a:pt x="268976" y="3031"/>
                </a:lnTo>
                <a:lnTo>
                  <a:pt x="270757" y="4723"/>
                </a:lnTo>
                <a:lnTo>
                  <a:pt x="271945" y="6804"/>
                </a:lnTo>
                <a:lnTo>
                  <a:pt x="273264" y="11657"/>
                </a:lnTo>
                <a:lnTo>
                  <a:pt x="273616" y="14284"/>
                </a:lnTo>
                <a:lnTo>
                  <a:pt x="271467" y="22283"/>
                </a:lnTo>
                <a:lnTo>
                  <a:pt x="269561" y="27083"/>
                </a:lnTo>
                <a:lnTo>
                  <a:pt x="267442" y="34957"/>
                </a:lnTo>
                <a:lnTo>
                  <a:pt x="265548" y="43536"/>
                </a:lnTo>
                <a:lnTo>
                  <a:pt x="263710" y="49824"/>
                </a:lnTo>
                <a:lnTo>
                  <a:pt x="261531" y="56874"/>
                </a:lnTo>
                <a:lnTo>
                  <a:pt x="260079" y="63479"/>
                </a:lnTo>
                <a:lnTo>
                  <a:pt x="259111" y="69787"/>
                </a:lnTo>
                <a:lnTo>
                  <a:pt x="258466" y="75898"/>
                </a:lnTo>
                <a:lnTo>
                  <a:pt x="257083" y="80924"/>
                </a:lnTo>
                <a:lnTo>
                  <a:pt x="253007" y="89048"/>
                </a:lnTo>
                <a:lnTo>
                  <a:pt x="251539" y="93501"/>
                </a:lnTo>
                <a:lnTo>
                  <a:pt x="250560" y="98374"/>
                </a:lnTo>
                <a:lnTo>
                  <a:pt x="249907" y="103528"/>
                </a:lnTo>
                <a:lnTo>
                  <a:pt x="248520" y="108869"/>
                </a:lnTo>
                <a:lnTo>
                  <a:pt x="246642" y="114335"/>
                </a:lnTo>
                <a:lnTo>
                  <a:pt x="244438" y="119884"/>
                </a:lnTo>
                <a:lnTo>
                  <a:pt x="241989" y="128589"/>
                </a:lnTo>
                <a:lnTo>
                  <a:pt x="240901" y="136585"/>
                </a:lnTo>
                <a:lnTo>
                  <a:pt x="240610" y="141385"/>
                </a:lnTo>
                <a:lnTo>
                  <a:pt x="240417" y="146489"/>
                </a:lnTo>
                <a:lnTo>
                  <a:pt x="239335" y="151798"/>
                </a:lnTo>
                <a:lnTo>
                  <a:pt x="237662" y="157241"/>
                </a:lnTo>
                <a:lnTo>
                  <a:pt x="235594" y="162775"/>
                </a:lnTo>
                <a:lnTo>
                  <a:pt x="234215" y="169322"/>
                </a:lnTo>
                <a:lnTo>
                  <a:pt x="233296" y="176544"/>
                </a:lnTo>
                <a:lnTo>
                  <a:pt x="232275" y="190284"/>
                </a:lnTo>
                <a:lnTo>
                  <a:pt x="231821" y="199565"/>
                </a:lnTo>
                <a:lnTo>
                  <a:pt x="231619" y="209406"/>
                </a:lnTo>
                <a:lnTo>
                  <a:pt x="231565" y="214697"/>
                </a:lnTo>
                <a:lnTo>
                  <a:pt x="230577" y="220129"/>
                </a:lnTo>
                <a:lnTo>
                  <a:pt x="228965" y="225655"/>
                </a:lnTo>
                <a:lnTo>
                  <a:pt x="226938" y="231245"/>
                </a:lnTo>
                <a:lnTo>
                  <a:pt x="224686" y="239995"/>
                </a:lnTo>
                <a:lnTo>
                  <a:pt x="224086" y="243662"/>
                </a:lnTo>
                <a:lnTo>
                  <a:pt x="223686" y="249917"/>
                </a:lnTo>
                <a:lnTo>
                  <a:pt x="222885" y="2852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59"/>
          <p:cNvSpPr/>
          <p:nvPr/>
        </p:nvSpPr>
        <p:spPr>
          <a:xfrm>
            <a:off x="1198068" y="2769038"/>
            <a:ext cx="493572" cy="282773"/>
          </a:xfrm>
          <a:custGeom>
            <a:avLst/>
            <a:gdLst/>
            <a:ahLst/>
            <a:cxnLst/>
            <a:rect l="0" t="0" r="0" b="0"/>
            <a:pathLst>
              <a:path w="493572" h="282773">
                <a:moveTo>
                  <a:pt x="4939" y="111322"/>
                </a:moveTo>
                <a:lnTo>
                  <a:pt x="388" y="97669"/>
                </a:lnTo>
                <a:lnTo>
                  <a:pt x="0" y="93647"/>
                </a:lnTo>
                <a:lnTo>
                  <a:pt x="694" y="90966"/>
                </a:lnTo>
                <a:lnTo>
                  <a:pt x="4100" y="86663"/>
                </a:lnTo>
                <a:lnTo>
                  <a:pt x="7106" y="80995"/>
                </a:lnTo>
                <a:lnTo>
                  <a:pt x="9241" y="76816"/>
                </a:lnTo>
                <a:lnTo>
                  <a:pt x="11617" y="74031"/>
                </a:lnTo>
                <a:lnTo>
                  <a:pt x="14154" y="72173"/>
                </a:lnTo>
                <a:lnTo>
                  <a:pt x="19512" y="69158"/>
                </a:lnTo>
                <a:lnTo>
                  <a:pt x="27883" y="62104"/>
                </a:lnTo>
                <a:lnTo>
                  <a:pt x="33551" y="56745"/>
                </a:lnTo>
                <a:lnTo>
                  <a:pt x="44326" y="51188"/>
                </a:lnTo>
                <a:lnTo>
                  <a:pt x="57687" y="45543"/>
                </a:lnTo>
                <a:lnTo>
                  <a:pt x="69975" y="39859"/>
                </a:lnTo>
                <a:lnTo>
                  <a:pt x="81786" y="31618"/>
                </a:lnTo>
                <a:lnTo>
                  <a:pt x="87603" y="26753"/>
                </a:lnTo>
                <a:lnTo>
                  <a:pt x="99146" y="18808"/>
                </a:lnTo>
                <a:lnTo>
                  <a:pt x="104891" y="15356"/>
                </a:lnTo>
                <a:lnTo>
                  <a:pt x="118895" y="11520"/>
                </a:lnTo>
                <a:lnTo>
                  <a:pt x="133691" y="8863"/>
                </a:lnTo>
                <a:lnTo>
                  <a:pt x="146617" y="4507"/>
                </a:lnTo>
                <a:lnTo>
                  <a:pt x="158712" y="1936"/>
                </a:lnTo>
                <a:lnTo>
                  <a:pt x="173691" y="489"/>
                </a:lnTo>
                <a:lnTo>
                  <a:pt x="182810" y="150"/>
                </a:lnTo>
                <a:lnTo>
                  <a:pt x="196388" y="0"/>
                </a:lnTo>
                <a:lnTo>
                  <a:pt x="202104" y="912"/>
                </a:lnTo>
                <a:lnTo>
                  <a:pt x="210995" y="4466"/>
                </a:lnTo>
                <a:lnTo>
                  <a:pt x="213747" y="7699"/>
                </a:lnTo>
                <a:lnTo>
                  <a:pt x="215582" y="11760"/>
                </a:lnTo>
                <a:lnTo>
                  <a:pt x="217621" y="20399"/>
                </a:lnTo>
                <a:lnTo>
                  <a:pt x="218527" y="27414"/>
                </a:lnTo>
                <a:lnTo>
                  <a:pt x="218929" y="33707"/>
                </a:lnTo>
                <a:lnTo>
                  <a:pt x="219037" y="36719"/>
                </a:lnTo>
                <a:lnTo>
                  <a:pt x="216616" y="45145"/>
                </a:lnTo>
                <a:lnTo>
                  <a:pt x="214637" y="50059"/>
                </a:lnTo>
                <a:lnTo>
                  <a:pt x="209898" y="58059"/>
                </a:lnTo>
                <a:lnTo>
                  <a:pt x="204617" y="65742"/>
                </a:lnTo>
                <a:lnTo>
                  <a:pt x="201875" y="70458"/>
                </a:lnTo>
                <a:lnTo>
                  <a:pt x="199095" y="75506"/>
                </a:lnTo>
                <a:lnTo>
                  <a:pt x="195336" y="80777"/>
                </a:lnTo>
                <a:lnTo>
                  <a:pt x="190925" y="86196"/>
                </a:lnTo>
                <a:lnTo>
                  <a:pt x="186080" y="91714"/>
                </a:lnTo>
                <a:lnTo>
                  <a:pt x="181897" y="97297"/>
                </a:lnTo>
                <a:lnTo>
                  <a:pt x="178156" y="102925"/>
                </a:lnTo>
                <a:lnTo>
                  <a:pt x="174710" y="108581"/>
                </a:lnTo>
                <a:lnTo>
                  <a:pt x="170507" y="114257"/>
                </a:lnTo>
                <a:lnTo>
                  <a:pt x="165800" y="119946"/>
                </a:lnTo>
                <a:lnTo>
                  <a:pt x="160757" y="125644"/>
                </a:lnTo>
                <a:lnTo>
                  <a:pt x="130906" y="160968"/>
                </a:lnTo>
                <a:lnTo>
                  <a:pt x="121302" y="171089"/>
                </a:lnTo>
                <a:lnTo>
                  <a:pt x="112994" y="178789"/>
                </a:lnTo>
                <a:lnTo>
                  <a:pt x="105551" y="184875"/>
                </a:lnTo>
                <a:lnTo>
                  <a:pt x="99636" y="189885"/>
                </a:lnTo>
                <a:lnTo>
                  <a:pt x="90524" y="197991"/>
                </a:lnTo>
                <a:lnTo>
                  <a:pt x="83299" y="204769"/>
                </a:lnTo>
                <a:lnTo>
                  <a:pt x="70900" y="216881"/>
                </a:lnTo>
                <a:lnTo>
                  <a:pt x="62160" y="225572"/>
                </a:lnTo>
                <a:lnTo>
                  <a:pt x="59279" y="230351"/>
                </a:lnTo>
                <a:lnTo>
                  <a:pt x="56405" y="236395"/>
                </a:lnTo>
                <a:lnTo>
                  <a:pt x="53537" y="243281"/>
                </a:lnTo>
                <a:lnTo>
                  <a:pt x="50673" y="247872"/>
                </a:lnTo>
                <a:lnTo>
                  <a:pt x="47811" y="250933"/>
                </a:lnTo>
                <a:lnTo>
                  <a:pt x="44950" y="252973"/>
                </a:lnTo>
                <a:lnTo>
                  <a:pt x="43043" y="255286"/>
                </a:lnTo>
                <a:lnTo>
                  <a:pt x="41772" y="257780"/>
                </a:lnTo>
                <a:lnTo>
                  <a:pt x="40359" y="263092"/>
                </a:lnTo>
                <a:lnTo>
                  <a:pt x="39731" y="268627"/>
                </a:lnTo>
                <a:lnTo>
                  <a:pt x="40516" y="271437"/>
                </a:lnTo>
                <a:lnTo>
                  <a:pt x="43929" y="277099"/>
                </a:lnTo>
                <a:lnTo>
                  <a:pt x="46172" y="278990"/>
                </a:lnTo>
                <a:lnTo>
                  <a:pt x="48620" y="280250"/>
                </a:lnTo>
                <a:lnTo>
                  <a:pt x="53880" y="281651"/>
                </a:lnTo>
                <a:lnTo>
                  <a:pt x="59393" y="282274"/>
                </a:lnTo>
                <a:lnTo>
                  <a:pt x="104259" y="282624"/>
                </a:lnTo>
                <a:lnTo>
                  <a:pt x="123539" y="281721"/>
                </a:lnTo>
                <a:lnTo>
                  <a:pt x="143061" y="280166"/>
                </a:lnTo>
                <a:lnTo>
                  <a:pt x="162743" y="278177"/>
                </a:lnTo>
                <a:lnTo>
                  <a:pt x="178721" y="276851"/>
                </a:lnTo>
                <a:lnTo>
                  <a:pt x="192232" y="275967"/>
                </a:lnTo>
                <a:lnTo>
                  <a:pt x="204096" y="275378"/>
                </a:lnTo>
                <a:lnTo>
                  <a:pt x="215815" y="274032"/>
                </a:lnTo>
                <a:lnTo>
                  <a:pt x="227438" y="272183"/>
                </a:lnTo>
                <a:lnTo>
                  <a:pt x="238997" y="269998"/>
                </a:lnTo>
                <a:lnTo>
                  <a:pt x="253370" y="268540"/>
                </a:lnTo>
                <a:lnTo>
                  <a:pt x="269620" y="267569"/>
                </a:lnTo>
                <a:lnTo>
                  <a:pt x="305455" y="266490"/>
                </a:lnTo>
                <a:lnTo>
                  <a:pt x="384368" y="265740"/>
                </a:lnTo>
                <a:lnTo>
                  <a:pt x="395051" y="266655"/>
                </a:lnTo>
                <a:lnTo>
                  <a:pt x="405031" y="268217"/>
                </a:lnTo>
                <a:lnTo>
                  <a:pt x="414542" y="270211"/>
                </a:lnTo>
                <a:lnTo>
                  <a:pt x="422788" y="271541"/>
                </a:lnTo>
                <a:lnTo>
                  <a:pt x="437030" y="273017"/>
                </a:lnTo>
                <a:lnTo>
                  <a:pt x="445399" y="273411"/>
                </a:lnTo>
                <a:lnTo>
                  <a:pt x="472525" y="273966"/>
                </a:lnTo>
                <a:lnTo>
                  <a:pt x="483583" y="274096"/>
                </a:lnTo>
                <a:lnTo>
                  <a:pt x="486912" y="275082"/>
                </a:lnTo>
                <a:lnTo>
                  <a:pt x="489132" y="276693"/>
                </a:lnTo>
                <a:lnTo>
                  <a:pt x="493571" y="2827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0"/>
          <p:cNvSpPr/>
          <p:nvPr/>
        </p:nvSpPr>
        <p:spPr>
          <a:xfrm>
            <a:off x="6012179" y="5666422"/>
            <a:ext cx="34153" cy="368619"/>
          </a:xfrm>
          <a:custGeom>
            <a:avLst/>
            <a:gdLst/>
            <a:ahLst/>
            <a:cxnLst/>
            <a:rect l="0" t="0" r="0" b="0"/>
            <a:pathLst>
              <a:path w="34153" h="368619">
                <a:moveTo>
                  <a:pt x="0" y="0"/>
                </a:moveTo>
                <a:lnTo>
                  <a:pt x="4551" y="4551"/>
                </a:lnTo>
                <a:lnTo>
                  <a:pt x="6844" y="8749"/>
                </a:lnTo>
                <a:lnTo>
                  <a:pt x="9325" y="14405"/>
                </a:lnTo>
                <a:lnTo>
                  <a:pt x="11932" y="21034"/>
                </a:lnTo>
                <a:lnTo>
                  <a:pt x="13670" y="28310"/>
                </a:lnTo>
                <a:lnTo>
                  <a:pt x="14829" y="36018"/>
                </a:lnTo>
                <a:lnTo>
                  <a:pt x="15601" y="44015"/>
                </a:lnTo>
                <a:lnTo>
                  <a:pt x="21239" y="87125"/>
                </a:lnTo>
                <a:lnTo>
                  <a:pt x="23684" y="100946"/>
                </a:lnTo>
                <a:lnTo>
                  <a:pt x="26267" y="113017"/>
                </a:lnTo>
                <a:lnTo>
                  <a:pt x="28942" y="123923"/>
                </a:lnTo>
                <a:lnTo>
                  <a:pt x="30725" y="133098"/>
                </a:lnTo>
                <a:lnTo>
                  <a:pt x="31914" y="141120"/>
                </a:lnTo>
                <a:lnTo>
                  <a:pt x="32706" y="148372"/>
                </a:lnTo>
                <a:lnTo>
                  <a:pt x="33234" y="156065"/>
                </a:lnTo>
                <a:lnTo>
                  <a:pt x="33586" y="164051"/>
                </a:lnTo>
                <a:lnTo>
                  <a:pt x="34082" y="186403"/>
                </a:lnTo>
                <a:lnTo>
                  <a:pt x="34152" y="192849"/>
                </a:lnTo>
                <a:lnTo>
                  <a:pt x="33246" y="199051"/>
                </a:lnTo>
                <a:lnTo>
                  <a:pt x="31689" y="205091"/>
                </a:lnTo>
                <a:lnTo>
                  <a:pt x="29699" y="211022"/>
                </a:lnTo>
                <a:lnTo>
                  <a:pt x="28372" y="217834"/>
                </a:lnTo>
                <a:lnTo>
                  <a:pt x="27487" y="225233"/>
                </a:lnTo>
                <a:lnTo>
                  <a:pt x="26897" y="233022"/>
                </a:lnTo>
                <a:lnTo>
                  <a:pt x="26504" y="240121"/>
                </a:lnTo>
                <a:lnTo>
                  <a:pt x="26067" y="253088"/>
                </a:lnTo>
                <a:lnTo>
                  <a:pt x="25822" y="275649"/>
                </a:lnTo>
                <a:lnTo>
                  <a:pt x="24835" y="285684"/>
                </a:lnTo>
                <a:lnTo>
                  <a:pt x="23224" y="297136"/>
                </a:lnTo>
                <a:lnTo>
                  <a:pt x="18346" y="326981"/>
                </a:lnTo>
                <a:lnTo>
                  <a:pt x="16994" y="330382"/>
                </a:lnTo>
                <a:lnTo>
                  <a:pt x="15139" y="333602"/>
                </a:lnTo>
                <a:lnTo>
                  <a:pt x="12950" y="336702"/>
                </a:lnTo>
                <a:lnTo>
                  <a:pt x="11492" y="339721"/>
                </a:lnTo>
                <a:lnTo>
                  <a:pt x="10519" y="342686"/>
                </a:lnTo>
                <a:lnTo>
                  <a:pt x="9870" y="345614"/>
                </a:lnTo>
                <a:lnTo>
                  <a:pt x="8485" y="348520"/>
                </a:lnTo>
                <a:lnTo>
                  <a:pt x="6609" y="351409"/>
                </a:lnTo>
                <a:lnTo>
                  <a:pt x="1959" y="357487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1"/>
          <p:cNvSpPr/>
          <p:nvPr/>
        </p:nvSpPr>
        <p:spPr>
          <a:xfrm>
            <a:off x="6140857" y="5606415"/>
            <a:ext cx="274060" cy="368618"/>
          </a:xfrm>
          <a:custGeom>
            <a:avLst/>
            <a:gdLst/>
            <a:ahLst/>
            <a:cxnLst/>
            <a:rect l="0" t="0" r="0" b="0"/>
            <a:pathLst>
              <a:path w="274060" h="368618">
                <a:moveTo>
                  <a:pt x="231368" y="0"/>
                </a:moveTo>
                <a:lnTo>
                  <a:pt x="222266" y="0"/>
                </a:lnTo>
                <a:lnTo>
                  <a:pt x="218632" y="952"/>
                </a:lnTo>
                <a:lnTo>
                  <a:pt x="212055" y="4551"/>
                </a:lnTo>
                <a:lnTo>
                  <a:pt x="205957" y="6785"/>
                </a:lnTo>
                <a:lnTo>
                  <a:pt x="202997" y="7381"/>
                </a:lnTo>
                <a:lnTo>
                  <a:pt x="197168" y="10583"/>
                </a:lnTo>
                <a:lnTo>
                  <a:pt x="194280" y="12770"/>
                </a:lnTo>
                <a:lnTo>
                  <a:pt x="190450" y="14228"/>
                </a:lnTo>
                <a:lnTo>
                  <a:pt x="185992" y="15200"/>
                </a:lnTo>
                <a:lnTo>
                  <a:pt x="181115" y="15849"/>
                </a:lnTo>
                <a:lnTo>
                  <a:pt x="162996" y="19109"/>
                </a:lnTo>
                <a:lnTo>
                  <a:pt x="102631" y="30738"/>
                </a:lnTo>
                <a:lnTo>
                  <a:pt x="95061" y="31922"/>
                </a:lnTo>
                <a:lnTo>
                  <a:pt x="89061" y="32711"/>
                </a:lnTo>
                <a:lnTo>
                  <a:pt x="79347" y="33238"/>
                </a:lnTo>
                <a:lnTo>
                  <a:pt x="43132" y="33978"/>
                </a:lnTo>
                <a:lnTo>
                  <a:pt x="29279" y="34151"/>
                </a:lnTo>
                <a:lnTo>
                  <a:pt x="23300" y="36102"/>
                </a:lnTo>
                <a:lnTo>
                  <a:pt x="17408" y="39308"/>
                </a:lnTo>
                <a:lnTo>
                  <a:pt x="11576" y="43350"/>
                </a:lnTo>
                <a:lnTo>
                  <a:pt x="7687" y="46998"/>
                </a:lnTo>
                <a:lnTo>
                  <a:pt x="5094" y="50381"/>
                </a:lnTo>
                <a:lnTo>
                  <a:pt x="3366" y="53590"/>
                </a:lnTo>
                <a:lnTo>
                  <a:pt x="1446" y="62235"/>
                </a:lnTo>
                <a:lnTo>
                  <a:pt x="934" y="67208"/>
                </a:lnTo>
                <a:lnTo>
                  <a:pt x="365" y="103212"/>
                </a:lnTo>
                <a:lnTo>
                  <a:pt x="0" y="173952"/>
                </a:lnTo>
                <a:lnTo>
                  <a:pt x="922" y="185500"/>
                </a:lnTo>
                <a:lnTo>
                  <a:pt x="2490" y="197009"/>
                </a:lnTo>
                <a:lnTo>
                  <a:pt x="4488" y="208492"/>
                </a:lnTo>
                <a:lnTo>
                  <a:pt x="5819" y="217099"/>
                </a:lnTo>
                <a:lnTo>
                  <a:pt x="6707" y="223790"/>
                </a:lnTo>
                <a:lnTo>
                  <a:pt x="7299" y="229203"/>
                </a:lnTo>
                <a:lnTo>
                  <a:pt x="10496" y="237758"/>
                </a:lnTo>
                <a:lnTo>
                  <a:pt x="14140" y="244735"/>
                </a:lnTo>
                <a:lnTo>
                  <a:pt x="15759" y="251011"/>
                </a:lnTo>
                <a:lnTo>
                  <a:pt x="17144" y="253066"/>
                </a:lnTo>
                <a:lnTo>
                  <a:pt x="19019" y="254436"/>
                </a:lnTo>
                <a:lnTo>
                  <a:pt x="21223" y="255348"/>
                </a:lnTo>
                <a:lnTo>
                  <a:pt x="23643" y="255005"/>
                </a:lnTo>
                <a:lnTo>
                  <a:pt x="28873" y="252083"/>
                </a:lnTo>
                <a:lnTo>
                  <a:pt x="30649" y="249970"/>
                </a:lnTo>
                <a:lnTo>
                  <a:pt x="31832" y="247609"/>
                </a:lnTo>
                <a:lnTo>
                  <a:pt x="32622" y="245083"/>
                </a:lnTo>
                <a:lnTo>
                  <a:pt x="36039" y="239735"/>
                </a:lnTo>
                <a:lnTo>
                  <a:pt x="43317" y="231370"/>
                </a:lnTo>
                <a:lnTo>
                  <a:pt x="51507" y="222859"/>
                </a:lnTo>
                <a:lnTo>
                  <a:pt x="67358" y="206899"/>
                </a:lnTo>
                <a:lnTo>
                  <a:pt x="73450" y="201750"/>
                </a:lnTo>
                <a:lnTo>
                  <a:pt x="80369" y="196412"/>
                </a:lnTo>
                <a:lnTo>
                  <a:pt x="87839" y="190949"/>
                </a:lnTo>
                <a:lnTo>
                  <a:pt x="94725" y="186354"/>
                </a:lnTo>
                <a:lnTo>
                  <a:pt x="101220" y="182339"/>
                </a:lnTo>
                <a:lnTo>
                  <a:pt x="107455" y="178709"/>
                </a:lnTo>
                <a:lnTo>
                  <a:pt x="119463" y="172136"/>
                </a:lnTo>
                <a:lnTo>
                  <a:pt x="125332" y="169049"/>
                </a:lnTo>
                <a:lnTo>
                  <a:pt x="131150" y="166992"/>
                </a:lnTo>
                <a:lnTo>
                  <a:pt x="136933" y="165621"/>
                </a:lnTo>
                <a:lnTo>
                  <a:pt x="142694" y="164706"/>
                </a:lnTo>
                <a:lnTo>
                  <a:pt x="148439" y="163144"/>
                </a:lnTo>
                <a:lnTo>
                  <a:pt x="154175" y="161150"/>
                </a:lnTo>
                <a:lnTo>
                  <a:pt x="159903" y="158868"/>
                </a:lnTo>
                <a:lnTo>
                  <a:pt x="166580" y="157347"/>
                </a:lnTo>
                <a:lnTo>
                  <a:pt x="173888" y="156333"/>
                </a:lnTo>
                <a:lnTo>
                  <a:pt x="181618" y="155656"/>
                </a:lnTo>
                <a:lnTo>
                  <a:pt x="188676" y="156158"/>
                </a:lnTo>
                <a:lnTo>
                  <a:pt x="195286" y="157445"/>
                </a:lnTo>
                <a:lnTo>
                  <a:pt x="201599" y="159256"/>
                </a:lnTo>
                <a:lnTo>
                  <a:pt x="207712" y="160464"/>
                </a:lnTo>
                <a:lnTo>
                  <a:pt x="213692" y="161268"/>
                </a:lnTo>
                <a:lnTo>
                  <a:pt x="219584" y="161805"/>
                </a:lnTo>
                <a:lnTo>
                  <a:pt x="226369" y="164067"/>
                </a:lnTo>
                <a:lnTo>
                  <a:pt x="233750" y="167481"/>
                </a:lnTo>
                <a:lnTo>
                  <a:pt x="241529" y="171661"/>
                </a:lnTo>
                <a:lnTo>
                  <a:pt x="247667" y="175401"/>
                </a:lnTo>
                <a:lnTo>
                  <a:pt x="252711" y="178846"/>
                </a:lnTo>
                <a:lnTo>
                  <a:pt x="260856" y="185215"/>
                </a:lnTo>
                <a:lnTo>
                  <a:pt x="267651" y="191220"/>
                </a:lnTo>
                <a:lnTo>
                  <a:pt x="269844" y="194155"/>
                </a:lnTo>
                <a:lnTo>
                  <a:pt x="272281" y="199956"/>
                </a:lnTo>
                <a:lnTo>
                  <a:pt x="273363" y="210789"/>
                </a:lnTo>
                <a:lnTo>
                  <a:pt x="273845" y="224176"/>
                </a:lnTo>
                <a:lnTo>
                  <a:pt x="274059" y="236476"/>
                </a:lnTo>
                <a:lnTo>
                  <a:pt x="273164" y="241471"/>
                </a:lnTo>
                <a:lnTo>
                  <a:pt x="269628" y="249560"/>
                </a:lnTo>
                <a:lnTo>
                  <a:pt x="262342" y="258870"/>
                </a:lnTo>
                <a:lnTo>
                  <a:pt x="257732" y="264020"/>
                </a:lnTo>
                <a:lnTo>
                  <a:pt x="244990" y="277362"/>
                </a:lnTo>
                <a:lnTo>
                  <a:pt x="237592" y="284921"/>
                </a:lnTo>
                <a:lnTo>
                  <a:pt x="228850" y="292817"/>
                </a:lnTo>
                <a:lnTo>
                  <a:pt x="219211" y="300939"/>
                </a:lnTo>
                <a:lnTo>
                  <a:pt x="208976" y="309211"/>
                </a:lnTo>
                <a:lnTo>
                  <a:pt x="199295" y="315678"/>
                </a:lnTo>
                <a:lnTo>
                  <a:pt x="189983" y="320942"/>
                </a:lnTo>
                <a:lnTo>
                  <a:pt x="159058" y="336234"/>
                </a:lnTo>
                <a:lnTo>
                  <a:pt x="149824" y="339408"/>
                </a:lnTo>
                <a:lnTo>
                  <a:pt x="138905" y="342477"/>
                </a:lnTo>
                <a:lnTo>
                  <a:pt x="126863" y="345475"/>
                </a:lnTo>
                <a:lnTo>
                  <a:pt x="116931" y="348427"/>
                </a:lnTo>
                <a:lnTo>
                  <a:pt x="108404" y="351347"/>
                </a:lnTo>
                <a:lnTo>
                  <a:pt x="100814" y="354246"/>
                </a:lnTo>
                <a:lnTo>
                  <a:pt x="93850" y="356179"/>
                </a:lnTo>
                <a:lnTo>
                  <a:pt x="87301" y="357468"/>
                </a:lnTo>
                <a:lnTo>
                  <a:pt x="81031" y="358327"/>
                </a:lnTo>
                <a:lnTo>
                  <a:pt x="74946" y="358899"/>
                </a:lnTo>
                <a:lnTo>
                  <a:pt x="68984" y="359281"/>
                </a:lnTo>
                <a:lnTo>
                  <a:pt x="63105" y="359535"/>
                </a:lnTo>
                <a:lnTo>
                  <a:pt x="57279" y="360658"/>
                </a:lnTo>
                <a:lnTo>
                  <a:pt x="51492" y="362358"/>
                </a:lnTo>
                <a:lnTo>
                  <a:pt x="34200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2"/>
          <p:cNvSpPr/>
          <p:nvPr/>
        </p:nvSpPr>
        <p:spPr>
          <a:xfrm>
            <a:off x="6501291" y="5563552"/>
            <a:ext cx="306401" cy="454344"/>
          </a:xfrm>
          <a:custGeom>
            <a:avLst/>
            <a:gdLst/>
            <a:ahLst/>
            <a:cxnLst/>
            <a:rect l="0" t="0" r="0" b="0"/>
            <a:pathLst>
              <a:path w="306401" h="454344">
                <a:moveTo>
                  <a:pt x="273841" y="0"/>
                </a:moveTo>
                <a:lnTo>
                  <a:pt x="264740" y="4551"/>
                </a:lnTo>
                <a:lnTo>
                  <a:pt x="259200" y="6844"/>
                </a:lnTo>
                <a:lnTo>
                  <a:pt x="252651" y="9325"/>
                </a:lnTo>
                <a:lnTo>
                  <a:pt x="245427" y="11932"/>
                </a:lnTo>
                <a:lnTo>
                  <a:pt x="238706" y="13670"/>
                </a:lnTo>
                <a:lnTo>
                  <a:pt x="232320" y="14828"/>
                </a:lnTo>
                <a:lnTo>
                  <a:pt x="226158" y="15600"/>
                </a:lnTo>
                <a:lnTo>
                  <a:pt x="217288" y="18973"/>
                </a:lnTo>
                <a:lnTo>
                  <a:pt x="206611" y="24079"/>
                </a:lnTo>
                <a:lnTo>
                  <a:pt x="194731" y="30340"/>
                </a:lnTo>
                <a:lnTo>
                  <a:pt x="184906" y="34514"/>
                </a:lnTo>
                <a:lnTo>
                  <a:pt x="176451" y="37297"/>
                </a:lnTo>
                <a:lnTo>
                  <a:pt x="168910" y="39152"/>
                </a:lnTo>
                <a:lnTo>
                  <a:pt x="161977" y="41341"/>
                </a:lnTo>
                <a:lnTo>
                  <a:pt x="155450" y="43754"/>
                </a:lnTo>
                <a:lnTo>
                  <a:pt x="149193" y="46314"/>
                </a:lnTo>
                <a:lnTo>
                  <a:pt x="143118" y="48974"/>
                </a:lnTo>
                <a:lnTo>
                  <a:pt x="131287" y="54469"/>
                </a:lnTo>
                <a:lnTo>
                  <a:pt x="123560" y="56315"/>
                </a:lnTo>
                <a:lnTo>
                  <a:pt x="114599" y="57546"/>
                </a:lnTo>
                <a:lnTo>
                  <a:pt x="104815" y="58366"/>
                </a:lnTo>
                <a:lnTo>
                  <a:pt x="95435" y="58914"/>
                </a:lnTo>
                <a:lnTo>
                  <a:pt x="77392" y="59522"/>
                </a:lnTo>
                <a:lnTo>
                  <a:pt x="27121" y="59944"/>
                </a:lnTo>
                <a:lnTo>
                  <a:pt x="4973" y="59995"/>
                </a:lnTo>
                <a:lnTo>
                  <a:pt x="3156" y="69524"/>
                </a:lnTo>
                <a:lnTo>
                  <a:pt x="1944" y="85402"/>
                </a:lnTo>
                <a:lnTo>
                  <a:pt x="1136" y="105512"/>
                </a:lnTo>
                <a:lnTo>
                  <a:pt x="239" y="150717"/>
                </a:lnTo>
                <a:lnTo>
                  <a:pt x="0" y="174773"/>
                </a:lnTo>
                <a:lnTo>
                  <a:pt x="793" y="190811"/>
                </a:lnTo>
                <a:lnTo>
                  <a:pt x="2274" y="201502"/>
                </a:lnTo>
                <a:lnTo>
                  <a:pt x="4214" y="208629"/>
                </a:lnTo>
                <a:lnTo>
                  <a:pt x="6459" y="213381"/>
                </a:lnTo>
                <a:lnTo>
                  <a:pt x="8910" y="216549"/>
                </a:lnTo>
                <a:lnTo>
                  <a:pt x="11495" y="218661"/>
                </a:lnTo>
                <a:lnTo>
                  <a:pt x="13219" y="219117"/>
                </a:lnTo>
                <a:lnTo>
                  <a:pt x="14368" y="218468"/>
                </a:lnTo>
                <a:lnTo>
                  <a:pt x="15134" y="217083"/>
                </a:lnTo>
                <a:lnTo>
                  <a:pt x="16597" y="216159"/>
                </a:lnTo>
                <a:lnTo>
                  <a:pt x="20763" y="215134"/>
                </a:lnTo>
                <a:lnTo>
                  <a:pt x="25789" y="212138"/>
                </a:lnTo>
                <a:lnTo>
                  <a:pt x="33974" y="205095"/>
                </a:lnTo>
                <a:lnTo>
                  <a:pt x="40551" y="199739"/>
                </a:lnTo>
                <a:lnTo>
                  <a:pt x="49824" y="194182"/>
                </a:lnTo>
                <a:lnTo>
                  <a:pt x="60296" y="188539"/>
                </a:lnTo>
                <a:lnTo>
                  <a:pt x="65755" y="185700"/>
                </a:lnTo>
                <a:lnTo>
                  <a:pt x="74361" y="180006"/>
                </a:lnTo>
                <a:lnTo>
                  <a:pt x="82314" y="174300"/>
                </a:lnTo>
                <a:lnTo>
                  <a:pt x="87101" y="171446"/>
                </a:lnTo>
                <a:lnTo>
                  <a:pt x="92198" y="168589"/>
                </a:lnTo>
                <a:lnTo>
                  <a:pt x="102941" y="162876"/>
                </a:lnTo>
                <a:lnTo>
                  <a:pt x="125360" y="151447"/>
                </a:lnTo>
                <a:lnTo>
                  <a:pt x="131039" y="149542"/>
                </a:lnTo>
                <a:lnTo>
                  <a:pt x="136729" y="148273"/>
                </a:lnTo>
                <a:lnTo>
                  <a:pt x="142428" y="147426"/>
                </a:lnTo>
                <a:lnTo>
                  <a:pt x="148133" y="146862"/>
                </a:lnTo>
                <a:lnTo>
                  <a:pt x="153841" y="146485"/>
                </a:lnTo>
                <a:lnTo>
                  <a:pt x="159551" y="146234"/>
                </a:lnTo>
                <a:lnTo>
                  <a:pt x="173516" y="145956"/>
                </a:lnTo>
                <a:lnTo>
                  <a:pt x="181240" y="145881"/>
                </a:lnTo>
                <a:lnTo>
                  <a:pt x="188295" y="146784"/>
                </a:lnTo>
                <a:lnTo>
                  <a:pt x="194903" y="148339"/>
                </a:lnTo>
                <a:lnTo>
                  <a:pt x="201213" y="150327"/>
                </a:lnTo>
                <a:lnTo>
                  <a:pt x="207325" y="151653"/>
                </a:lnTo>
                <a:lnTo>
                  <a:pt x="213305" y="152537"/>
                </a:lnTo>
                <a:lnTo>
                  <a:pt x="219195" y="153127"/>
                </a:lnTo>
                <a:lnTo>
                  <a:pt x="225981" y="155424"/>
                </a:lnTo>
                <a:lnTo>
                  <a:pt x="233362" y="158861"/>
                </a:lnTo>
                <a:lnTo>
                  <a:pt x="241140" y="163058"/>
                </a:lnTo>
                <a:lnTo>
                  <a:pt x="247278" y="166807"/>
                </a:lnTo>
                <a:lnTo>
                  <a:pt x="256638" y="173515"/>
                </a:lnTo>
                <a:lnTo>
                  <a:pt x="261420" y="177589"/>
                </a:lnTo>
                <a:lnTo>
                  <a:pt x="266512" y="182210"/>
                </a:lnTo>
                <a:lnTo>
                  <a:pt x="280242" y="195275"/>
                </a:lnTo>
                <a:lnTo>
                  <a:pt x="287163" y="202994"/>
                </a:lnTo>
                <a:lnTo>
                  <a:pt x="293415" y="212775"/>
                </a:lnTo>
                <a:lnTo>
                  <a:pt x="296415" y="219955"/>
                </a:lnTo>
                <a:lnTo>
                  <a:pt x="299368" y="228552"/>
                </a:lnTo>
                <a:lnTo>
                  <a:pt x="302289" y="238093"/>
                </a:lnTo>
                <a:lnTo>
                  <a:pt x="304237" y="247311"/>
                </a:lnTo>
                <a:lnTo>
                  <a:pt x="305535" y="256314"/>
                </a:lnTo>
                <a:lnTo>
                  <a:pt x="306400" y="265174"/>
                </a:lnTo>
                <a:lnTo>
                  <a:pt x="306025" y="272985"/>
                </a:lnTo>
                <a:lnTo>
                  <a:pt x="303068" y="286744"/>
                </a:lnTo>
                <a:lnTo>
                  <a:pt x="301118" y="299209"/>
                </a:lnTo>
                <a:lnTo>
                  <a:pt x="300598" y="305200"/>
                </a:lnTo>
                <a:lnTo>
                  <a:pt x="298347" y="312052"/>
                </a:lnTo>
                <a:lnTo>
                  <a:pt x="294940" y="319478"/>
                </a:lnTo>
                <a:lnTo>
                  <a:pt x="283586" y="341040"/>
                </a:lnTo>
                <a:lnTo>
                  <a:pt x="280337" y="347375"/>
                </a:lnTo>
                <a:lnTo>
                  <a:pt x="271648" y="356954"/>
                </a:lnTo>
                <a:lnTo>
                  <a:pt x="266664" y="360842"/>
                </a:lnTo>
                <a:lnTo>
                  <a:pt x="261437" y="365339"/>
                </a:lnTo>
                <a:lnTo>
                  <a:pt x="256046" y="370242"/>
                </a:lnTo>
                <a:lnTo>
                  <a:pt x="244977" y="380770"/>
                </a:lnTo>
                <a:lnTo>
                  <a:pt x="233707" y="391798"/>
                </a:lnTo>
                <a:lnTo>
                  <a:pt x="227083" y="396454"/>
                </a:lnTo>
                <a:lnTo>
                  <a:pt x="219809" y="400510"/>
                </a:lnTo>
                <a:lnTo>
                  <a:pt x="193379" y="413310"/>
                </a:lnTo>
                <a:lnTo>
                  <a:pt x="183052" y="418415"/>
                </a:lnTo>
                <a:lnTo>
                  <a:pt x="173310" y="421819"/>
                </a:lnTo>
                <a:lnTo>
                  <a:pt x="163958" y="424087"/>
                </a:lnTo>
                <a:lnTo>
                  <a:pt x="154866" y="425600"/>
                </a:lnTo>
                <a:lnTo>
                  <a:pt x="143089" y="428513"/>
                </a:lnTo>
                <a:lnTo>
                  <a:pt x="129523" y="432361"/>
                </a:lnTo>
                <a:lnTo>
                  <a:pt x="101115" y="440763"/>
                </a:lnTo>
                <a:lnTo>
                  <a:pt x="75788" y="447672"/>
                </a:lnTo>
                <a:lnTo>
                  <a:pt x="65606" y="449896"/>
                </a:lnTo>
                <a:lnTo>
                  <a:pt x="56913" y="451378"/>
                </a:lnTo>
                <a:lnTo>
                  <a:pt x="33811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3"/>
          <p:cNvSpPr/>
          <p:nvPr/>
        </p:nvSpPr>
        <p:spPr>
          <a:xfrm>
            <a:off x="4949314" y="4681104"/>
            <a:ext cx="334204" cy="298304"/>
          </a:xfrm>
          <a:custGeom>
            <a:avLst/>
            <a:gdLst/>
            <a:ahLst/>
            <a:cxnLst/>
            <a:rect l="0" t="0" r="0" b="0"/>
            <a:pathLst>
              <a:path w="334204" h="298304">
                <a:moveTo>
                  <a:pt x="137036" y="33771"/>
                </a:moveTo>
                <a:lnTo>
                  <a:pt x="150688" y="24669"/>
                </a:lnTo>
                <a:lnTo>
                  <a:pt x="156615" y="21035"/>
                </a:lnTo>
                <a:lnTo>
                  <a:pt x="162471" y="17661"/>
                </a:lnTo>
                <a:lnTo>
                  <a:pt x="168280" y="14458"/>
                </a:lnTo>
                <a:lnTo>
                  <a:pt x="176915" y="11370"/>
                </a:lnTo>
                <a:lnTo>
                  <a:pt x="187434" y="8360"/>
                </a:lnTo>
                <a:lnTo>
                  <a:pt x="199210" y="5400"/>
                </a:lnTo>
                <a:lnTo>
                  <a:pt x="208013" y="3427"/>
                </a:lnTo>
                <a:lnTo>
                  <a:pt x="214833" y="2111"/>
                </a:lnTo>
                <a:lnTo>
                  <a:pt x="220333" y="1235"/>
                </a:lnTo>
                <a:lnTo>
                  <a:pt x="225905" y="650"/>
                </a:lnTo>
                <a:lnTo>
                  <a:pt x="231524" y="260"/>
                </a:lnTo>
                <a:lnTo>
                  <a:pt x="237175" y="0"/>
                </a:lnTo>
                <a:lnTo>
                  <a:pt x="241895" y="780"/>
                </a:lnTo>
                <a:lnTo>
                  <a:pt x="249680" y="4185"/>
                </a:lnTo>
                <a:lnTo>
                  <a:pt x="263968" y="11458"/>
                </a:lnTo>
                <a:lnTo>
                  <a:pt x="272190" y="16869"/>
                </a:lnTo>
                <a:lnTo>
                  <a:pt x="279972" y="23401"/>
                </a:lnTo>
                <a:lnTo>
                  <a:pt x="289780" y="32655"/>
                </a:lnTo>
                <a:lnTo>
                  <a:pt x="295410" y="40577"/>
                </a:lnTo>
                <a:lnTo>
                  <a:pt x="296911" y="44023"/>
                </a:lnTo>
                <a:lnTo>
                  <a:pt x="298579" y="52933"/>
                </a:lnTo>
                <a:lnTo>
                  <a:pt x="299024" y="57975"/>
                </a:lnTo>
                <a:lnTo>
                  <a:pt x="299320" y="65147"/>
                </a:lnTo>
                <a:lnTo>
                  <a:pt x="299649" y="83275"/>
                </a:lnTo>
                <a:lnTo>
                  <a:pt x="297832" y="92491"/>
                </a:lnTo>
                <a:lnTo>
                  <a:pt x="294716" y="101493"/>
                </a:lnTo>
                <a:lnTo>
                  <a:pt x="287126" y="118162"/>
                </a:lnTo>
                <a:lnTo>
                  <a:pt x="280577" y="131920"/>
                </a:lnTo>
                <a:lnTo>
                  <a:pt x="277497" y="139209"/>
                </a:lnTo>
                <a:lnTo>
                  <a:pt x="274492" y="146925"/>
                </a:lnTo>
                <a:lnTo>
                  <a:pt x="271535" y="154927"/>
                </a:lnTo>
                <a:lnTo>
                  <a:pt x="267660" y="162167"/>
                </a:lnTo>
                <a:lnTo>
                  <a:pt x="263171" y="168898"/>
                </a:lnTo>
                <a:lnTo>
                  <a:pt x="258273" y="175291"/>
                </a:lnTo>
                <a:lnTo>
                  <a:pt x="252151" y="182409"/>
                </a:lnTo>
                <a:lnTo>
                  <a:pt x="245211" y="190013"/>
                </a:lnTo>
                <a:lnTo>
                  <a:pt x="224333" y="211827"/>
                </a:lnTo>
                <a:lnTo>
                  <a:pt x="200211" y="236265"/>
                </a:lnTo>
                <a:lnTo>
                  <a:pt x="189630" y="244015"/>
                </a:lnTo>
                <a:lnTo>
                  <a:pt x="175908" y="252990"/>
                </a:lnTo>
                <a:lnTo>
                  <a:pt x="160093" y="262785"/>
                </a:lnTo>
                <a:lnTo>
                  <a:pt x="145740" y="271220"/>
                </a:lnTo>
                <a:lnTo>
                  <a:pt x="132361" y="278747"/>
                </a:lnTo>
                <a:lnTo>
                  <a:pt x="119632" y="285671"/>
                </a:lnTo>
                <a:lnTo>
                  <a:pt x="109240" y="290287"/>
                </a:lnTo>
                <a:lnTo>
                  <a:pt x="100408" y="293364"/>
                </a:lnTo>
                <a:lnTo>
                  <a:pt x="92615" y="295415"/>
                </a:lnTo>
                <a:lnTo>
                  <a:pt x="85514" y="296783"/>
                </a:lnTo>
                <a:lnTo>
                  <a:pt x="78875" y="297695"/>
                </a:lnTo>
                <a:lnTo>
                  <a:pt x="72544" y="298303"/>
                </a:lnTo>
                <a:lnTo>
                  <a:pt x="66419" y="297755"/>
                </a:lnTo>
                <a:lnTo>
                  <a:pt x="60430" y="296438"/>
                </a:lnTo>
                <a:lnTo>
                  <a:pt x="40360" y="290033"/>
                </a:lnTo>
                <a:lnTo>
                  <a:pt x="32581" y="287480"/>
                </a:lnTo>
                <a:lnTo>
                  <a:pt x="26441" y="285778"/>
                </a:lnTo>
                <a:lnTo>
                  <a:pt x="17080" y="283886"/>
                </a:lnTo>
                <a:lnTo>
                  <a:pt x="14203" y="282430"/>
                </a:lnTo>
                <a:lnTo>
                  <a:pt x="12285" y="280506"/>
                </a:lnTo>
                <a:lnTo>
                  <a:pt x="9201" y="275828"/>
                </a:lnTo>
                <a:lnTo>
                  <a:pt x="1292" y="266812"/>
                </a:lnTo>
                <a:lnTo>
                  <a:pt x="820" y="265332"/>
                </a:lnTo>
                <a:lnTo>
                  <a:pt x="62" y="256112"/>
                </a:lnTo>
                <a:lnTo>
                  <a:pt x="0" y="253436"/>
                </a:lnTo>
                <a:lnTo>
                  <a:pt x="911" y="250699"/>
                </a:lnTo>
                <a:lnTo>
                  <a:pt x="4463" y="245118"/>
                </a:lnTo>
                <a:lnTo>
                  <a:pt x="11818" y="236621"/>
                </a:lnTo>
                <a:lnTo>
                  <a:pt x="14505" y="234727"/>
                </a:lnTo>
                <a:lnTo>
                  <a:pt x="20030" y="232622"/>
                </a:lnTo>
                <a:lnTo>
                  <a:pt x="25695" y="230156"/>
                </a:lnTo>
                <a:lnTo>
                  <a:pt x="42148" y="222336"/>
                </a:lnTo>
                <a:lnTo>
                  <a:pt x="49965" y="219488"/>
                </a:lnTo>
                <a:lnTo>
                  <a:pt x="57081" y="217590"/>
                </a:lnTo>
                <a:lnTo>
                  <a:pt x="63730" y="216324"/>
                </a:lnTo>
                <a:lnTo>
                  <a:pt x="70067" y="215480"/>
                </a:lnTo>
                <a:lnTo>
                  <a:pt x="76198" y="214918"/>
                </a:lnTo>
                <a:lnTo>
                  <a:pt x="82190" y="214544"/>
                </a:lnTo>
                <a:lnTo>
                  <a:pt x="101547" y="214127"/>
                </a:lnTo>
                <a:lnTo>
                  <a:pt x="167924" y="213813"/>
                </a:lnTo>
                <a:lnTo>
                  <a:pt x="176678" y="214758"/>
                </a:lnTo>
                <a:lnTo>
                  <a:pt x="184419" y="216342"/>
                </a:lnTo>
                <a:lnTo>
                  <a:pt x="191484" y="218350"/>
                </a:lnTo>
                <a:lnTo>
                  <a:pt x="198100" y="220641"/>
                </a:lnTo>
                <a:lnTo>
                  <a:pt x="204415" y="223121"/>
                </a:lnTo>
                <a:lnTo>
                  <a:pt x="210530" y="225727"/>
                </a:lnTo>
                <a:lnTo>
                  <a:pt x="222405" y="231162"/>
                </a:lnTo>
                <a:lnTo>
                  <a:pt x="245550" y="242412"/>
                </a:lnTo>
                <a:lnTo>
                  <a:pt x="254479" y="245563"/>
                </a:lnTo>
                <a:lnTo>
                  <a:pt x="258194" y="246403"/>
                </a:lnTo>
                <a:lnTo>
                  <a:pt x="264861" y="249876"/>
                </a:lnTo>
                <a:lnTo>
                  <a:pt x="267973" y="252136"/>
                </a:lnTo>
                <a:lnTo>
                  <a:pt x="273970" y="254647"/>
                </a:lnTo>
                <a:lnTo>
                  <a:pt x="280763" y="256715"/>
                </a:lnTo>
                <a:lnTo>
                  <a:pt x="290132" y="260810"/>
                </a:lnTo>
                <a:lnTo>
                  <a:pt x="298106" y="265805"/>
                </a:lnTo>
                <a:lnTo>
                  <a:pt x="307950" y="273971"/>
                </a:lnTo>
                <a:lnTo>
                  <a:pt x="310986" y="276772"/>
                </a:lnTo>
                <a:lnTo>
                  <a:pt x="313963" y="278639"/>
                </a:lnTo>
                <a:lnTo>
                  <a:pt x="322702" y="282219"/>
                </a:lnTo>
                <a:lnTo>
                  <a:pt x="325583" y="284176"/>
                </a:lnTo>
                <a:lnTo>
                  <a:pt x="334203" y="2909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64"/>
          <p:cNvSpPr/>
          <p:nvPr/>
        </p:nvSpPr>
        <p:spPr>
          <a:xfrm>
            <a:off x="5361892" y="4654867"/>
            <a:ext cx="221214" cy="296043"/>
          </a:xfrm>
          <a:custGeom>
            <a:avLst/>
            <a:gdLst/>
            <a:ahLst/>
            <a:cxnLst/>
            <a:rect l="0" t="0" r="0" b="0"/>
            <a:pathLst>
              <a:path w="221214" h="296043">
                <a:moveTo>
                  <a:pt x="213090" y="0"/>
                </a:moveTo>
                <a:lnTo>
                  <a:pt x="201158" y="0"/>
                </a:lnTo>
                <a:lnTo>
                  <a:pt x="197516" y="953"/>
                </a:lnTo>
                <a:lnTo>
                  <a:pt x="193182" y="2540"/>
                </a:lnTo>
                <a:lnTo>
                  <a:pt x="188388" y="4551"/>
                </a:lnTo>
                <a:lnTo>
                  <a:pt x="183287" y="6844"/>
                </a:lnTo>
                <a:lnTo>
                  <a:pt x="172539" y="11932"/>
                </a:lnTo>
                <a:lnTo>
                  <a:pt x="167959" y="13669"/>
                </a:lnTo>
                <a:lnTo>
                  <a:pt x="163952" y="14828"/>
                </a:lnTo>
                <a:lnTo>
                  <a:pt x="160329" y="15601"/>
                </a:lnTo>
                <a:lnTo>
                  <a:pt x="156009" y="16115"/>
                </a:lnTo>
                <a:lnTo>
                  <a:pt x="151223" y="16459"/>
                </a:lnTo>
                <a:lnTo>
                  <a:pt x="146128" y="16687"/>
                </a:lnTo>
                <a:lnTo>
                  <a:pt x="116203" y="17010"/>
                </a:lnTo>
                <a:lnTo>
                  <a:pt x="104684" y="16102"/>
                </a:lnTo>
                <a:lnTo>
                  <a:pt x="93194" y="14545"/>
                </a:lnTo>
                <a:lnTo>
                  <a:pt x="81724" y="12554"/>
                </a:lnTo>
                <a:lnTo>
                  <a:pt x="71220" y="11227"/>
                </a:lnTo>
                <a:lnTo>
                  <a:pt x="61360" y="10342"/>
                </a:lnTo>
                <a:lnTo>
                  <a:pt x="51929" y="9752"/>
                </a:lnTo>
                <a:lnTo>
                  <a:pt x="45642" y="8407"/>
                </a:lnTo>
                <a:lnTo>
                  <a:pt x="41451" y="6557"/>
                </a:lnTo>
                <a:lnTo>
                  <a:pt x="38657" y="4371"/>
                </a:lnTo>
                <a:lnTo>
                  <a:pt x="33012" y="1943"/>
                </a:lnTo>
                <a:lnTo>
                  <a:pt x="30173" y="1295"/>
                </a:lnTo>
                <a:lnTo>
                  <a:pt x="27328" y="1816"/>
                </a:lnTo>
                <a:lnTo>
                  <a:pt x="21627" y="4935"/>
                </a:lnTo>
                <a:lnTo>
                  <a:pt x="19725" y="7100"/>
                </a:lnTo>
                <a:lnTo>
                  <a:pt x="18457" y="9495"/>
                </a:lnTo>
                <a:lnTo>
                  <a:pt x="17612" y="12046"/>
                </a:lnTo>
                <a:lnTo>
                  <a:pt x="17049" y="16603"/>
                </a:lnTo>
                <a:lnTo>
                  <a:pt x="16674" y="22499"/>
                </a:lnTo>
                <a:lnTo>
                  <a:pt x="16256" y="35717"/>
                </a:lnTo>
                <a:lnTo>
                  <a:pt x="16071" y="47942"/>
                </a:lnTo>
                <a:lnTo>
                  <a:pt x="15069" y="58631"/>
                </a:lnTo>
                <a:lnTo>
                  <a:pt x="9157" y="108455"/>
                </a:lnTo>
                <a:lnTo>
                  <a:pt x="8555" y="115165"/>
                </a:lnTo>
                <a:lnTo>
                  <a:pt x="8153" y="120592"/>
                </a:lnTo>
                <a:lnTo>
                  <a:pt x="7707" y="129161"/>
                </a:lnTo>
                <a:lnTo>
                  <a:pt x="6635" y="133733"/>
                </a:lnTo>
                <a:lnTo>
                  <a:pt x="4969" y="138685"/>
                </a:lnTo>
                <a:lnTo>
                  <a:pt x="0" y="151220"/>
                </a:lnTo>
                <a:lnTo>
                  <a:pt x="545" y="152248"/>
                </a:lnTo>
                <a:lnTo>
                  <a:pt x="1861" y="152934"/>
                </a:lnTo>
                <a:lnTo>
                  <a:pt x="3690" y="153391"/>
                </a:lnTo>
                <a:lnTo>
                  <a:pt x="5863" y="152743"/>
                </a:lnTo>
                <a:lnTo>
                  <a:pt x="12519" y="148233"/>
                </a:lnTo>
                <a:lnTo>
                  <a:pt x="16819" y="145521"/>
                </a:lnTo>
                <a:lnTo>
                  <a:pt x="24576" y="141511"/>
                </a:lnTo>
                <a:lnTo>
                  <a:pt x="28359" y="139108"/>
                </a:lnTo>
                <a:lnTo>
                  <a:pt x="35102" y="133899"/>
                </a:lnTo>
                <a:lnTo>
                  <a:pt x="39187" y="131176"/>
                </a:lnTo>
                <a:lnTo>
                  <a:pt x="43814" y="128408"/>
                </a:lnTo>
                <a:lnTo>
                  <a:pt x="48804" y="125610"/>
                </a:lnTo>
                <a:lnTo>
                  <a:pt x="55941" y="122793"/>
                </a:lnTo>
                <a:lnTo>
                  <a:pt x="64509" y="119962"/>
                </a:lnTo>
                <a:lnTo>
                  <a:pt x="74031" y="117122"/>
                </a:lnTo>
                <a:lnTo>
                  <a:pt x="82284" y="114276"/>
                </a:lnTo>
                <a:lnTo>
                  <a:pt x="89691" y="111427"/>
                </a:lnTo>
                <a:lnTo>
                  <a:pt x="96534" y="108575"/>
                </a:lnTo>
                <a:lnTo>
                  <a:pt x="103001" y="106673"/>
                </a:lnTo>
                <a:lnTo>
                  <a:pt x="109217" y="105406"/>
                </a:lnTo>
                <a:lnTo>
                  <a:pt x="115267" y="104560"/>
                </a:lnTo>
                <a:lnTo>
                  <a:pt x="121205" y="104949"/>
                </a:lnTo>
                <a:lnTo>
                  <a:pt x="127068" y="106161"/>
                </a:lnTo>
                <a:lnTo>
                  <a:pt x="132882" y="107922"/>
                </a:lnTo>
                <a:lnTo>
                  <a:pt x="137711" y="109096"/>
                </a:lnTo>
                <a:lnTo>
                  <a:pt x="141882" y="109878"/>
                </a:lnTo>
                <a:lnTo>
                  <a:pt x="145616" y="110400"/>
                </a:lnTo>
                <a:lnTo>
                  <a:pt x="150009" y="111700"/>
                </a:lnTo>
                <a:lnTo>
                  <a:pt x="154844" y="113519"/>
                </a:lnTo>
                <a:lnTo>
                  <a:pt x="159972" y="115684"/>
                </a:lnTo>
                <a:lnTo>
                  <a:pt x="166248" y="119033"/>
                </a:lnTo>
                <a:lnTo>
                  <a:pt x="173289" y="123171"/>
                </a:lnTo>
                <a:lnTo>
                  <a:pt x="180842" y="127834"/>
                </a:lnTo>
                <a:lnTo>
                  <a:pt x="187781" y="132848"/>
                </a:lnTo>
                <a:lnTo>
                  <a:pt x="194313" y="138095"/>
                </a:lnTo>
                <a:lnTo>
                  <a:pt x="200572" y="143499"/>
                </a:lnTo>
                <a:lnTo>
                  <a:pt x="204744" y="149005"/>
                </a:lnTo>
                <a:lnTo>
                  <a:pt x="207526" y="154582"/>
                </a:lnTo>
                <a:lnTo>
                  <a:pt x="209381" y="160205"/>
                </a:lnTo>
                <a:lnTo>
                  <a:pt x="211570" y="165858"/>
                </a:lnTo>
                <a:lnTo>
                  <a:pt x="213981" y="171532"/>
                </a:lnTo>
                <a:lnTo>
                  <a:pt x="216542" y="177220"/>
                </a:lnTo>
                <a:lnTo>
                  <a:pt x="218249" y="183869"/>
                </a:lnTo>
                <a:lnTo>
                  <a:pt x="219387" y="191160"/>
                </a:lnTo>
                <a:lnTo>
                  <a:pt x="220146" y="198877"/>
                </a:lnTo>
                <a:lnTo>
                  <a:pt x="220651" y="205927"/>
                </a:lnTo>
                <a:lnTo>
                  <a:pt x="220988" y="212533"/>
                </a:lnTo>
                <a:lnTo>
                  <a:pt x="221213" y="218841"/>
                </a:lnTo>
                <a:lnTo>
                  <a:pt x="220411" y="223999"/>
                </a:lnTo>
                <a:lnTo>
                  <a:pt x="216979" y="232270"/>
                </a:lnTo>
                <a:lnTo>
                  <a:pt x="209692" y="246833"/>
                </a:lnTo>
                <a:lnTo>
                  <a:pt x="205109" y="252185"/>
                </a:lnTo>
                <a:lnTo>
                  <a:pt x="199198" y="257659"/>
                </a:lnTo>
                <a:lnTo>
                  <a:pt x="192398" y="263212"/>
                </a:lnTo>
                <a:lnTo>
                  <a:pt x="186913" y="267867"/>
                </a:lnTo>
                <a:lnTo>
                  <a:pt x="182304" y="271923"/>
                </a:lnTo>
                <a:lnTo>
                  <a:pt x="178278" y="275580"/>
                </a:lnTo>
                <a:lnTo>
                  <a:pt x="173690" y="278970"/>
                </a:lnTo>
                <a:lnTo>
                  <a:pt x="168726" y="282183"/>
                </a:lnTo>
                <a:lnTo>
                  <a:pt x="163511" y="285277"/>
                </a:lnTo>
                <a:lnTo>
                  <a:pt x="159083" y="287339"/>
                </a:lnTo>
                <a:lnTo>
                  <a:pt x="155177" y="288714"/>
                </a:lnTo>
                <a:lnTo>
                  <a:pt x="128414" y="295473"/>
                </a:lnTo>
                <a:lnTo>
                  <a:pt x="116634" y="296042"/>
                </a:lnTo>
                <a:lnTo>
                  <a:pt x="103067" y="295469"/>
                </a:lnTo>
                <a:lnTo>
                  <a:pt x="88306" y="294134"/>
                </a:lnTo>
                <a:lnTo>
                  <a:pt x="74656" y="293244"/>
                </a:lnTo>
                <a:lnTo>
                  <a:pt x="49329" y="292256"/>
                </a:lnTo>
                <a:lnTo>
                  <a:pt x="32992" y="291817"/>
                </a:lnTo>
                <a:lnTo>
                  <a:pt x="735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65"/>
          <p:cNvSpPr/>
          <p:nvPr/>
        </p:nvSpPr>
        <p:spPr>
          <a:xfrm>
            <a:off x="774888" y="4527906"/>
            <a:ext cx="311094" cy="414409"/>
          </a:xfrm>
          <a:custGeom>
            <a:avLst/>
            <a:gdLst/>
            <a:ahLst/>
            <a:cxnLst/>
            <a:rect l="0" t="0" r="0" b="0"/>
            <a:pathLst>
              <a:path w="311094" h="414409">
                <a:moveTo>
                  <a:pt x="256669" y="92671"/>
                </a:moveTo>
                <a:lnTo>
                  <a:pt x="231128" y="67130"/>
                </a:lnTo>
                <a:lnTo>
                  <a:pt x="223728" y="62270"/>
                </a:lnTo>
                <a:lnTo>
                  <a:pt x="220421" y="60973"/>
                </a:lnTo>
                <a:lnTo>
                  <a:pt x="214206" y="56993"/>
                </a:lnTo>
                <a:lnTo>
                  <a:pt x="211215" y="54598"/>
                </a:lnTo>
                <a:lnTo>
                  <a:pt x="205352" y="51938"/>
                </a:lnTo>
                <a:lnTo>
                  <a:pt x="197666" y="49802"/>
                </a:lnTo>
                <a:lnTo>
                  <a:pt x="184726" y="45678"/>
                </a:lnTo>
                <a:lnTo>
                  <a:pt x="179179" y="45150"/>
                </a:lnTo>
                <a:lnTo>
                  <a:pt x="174529" y="45750"/>
                </a:lnTo>
                <a:lnTo>
                  <a:pt x="170477" y="47103"/>
                </a:lnTo>
                <a:lnTo>
                  <a:pt x="164917" y="48005"/>
                </a:lnTo>
                <a:lnTo>
                  <a:pt x="158354" y="48606"/>
                </a:lnTo>
                <a:lnTo>
                  <a:pt x="151120" y="49007"/>
                </a:lnTo>
                <a:lnTo>
                  <a:pt x="138004" y="49452"/>
                </a:lnTo>
                <a:lnTo>
                  <a:pt x="131839" y="49571"/>
                </a:lnTo>
                <a:lnTo>
                  <a:pt x="125824" y="50603"/>
                </a:lnTo>
                <a:lnTo>
                  <a:pt x="119909" y="52243"/>
                </a:lnTo>
                <a:lnTo>
                  <a:pt x="114060" y="54289"/>
                </a:lnTo>
                <a:lnTo>
                  <a:pt x="105022" y="59103"/>
                </a:lnTo>
                <a:lnTo>
                  <a:pt x="101279" y="61720"/>
                </a:lnTo>
                <a:lnTo>
                  <a:pt x="93068" y="65369"/>
                </a:lnTo>
                <a:lnTo>
                  <a:pt x="81879" y="69707"/>
                </a:lnTo>
                <a:lnTo>
                  <a:pt x="68705" y="74504"/>
                </a:lnTo>
                <a:lnTo>
                  <a:pt x="58970" y="78655"/>
                </a:lnTo>
                <a:lnTo>
                  <a:pt x="51527" y="82374"/>
                </a:lnTo>
                <a:lnTo>
                  <a:pt x="45613" y="85807"/>
                </a:lnTo>
                <a:lnTo>
                  <a:pt x="36501" y="89620"/>
                </a:lnTo>
                <a:lnTo>
                  <a:pt x="32738" y="90637"/>
                </a:lnTo>
                <a:lnTo>
                  <a:pt x="26017" y="94307"/>
                </a:lnTo>
                <a:lnTo>
                  <a:pt x="22891" y="96619"/>
                </a:lnTo>
                <a:lnTo>
                  <a:pt x="16878" y="99188"/>
                </a:lnTo>
                <a:lnTo>
                  <a:pt x="13941" y="99873"/>
                </a:lnTo>
                <a:lnTo>
                  <a:pt x="8137" y="103175"/>
                </a:lnTo>
                <a:lnTo>
                  <a:pt x="5256" y="105389"/>
                </a:lnTo>
                <a:lnTo>
                  <a:pt x="3335" y="107817"/>
                </a:lnTo>
                <a:lnTo>
                  <a:pt x="2055" y="110389"/>
                </a:lnTo>
                <a:lnTo>
                  <a:pt x="632" y="115786"/>
                </a:lnTo>
                <a:lnTo>
                  <a:pt x="0" y="121359"/>
                </a:lnTo>
                <a:lnTo>
                  <a:pt x="2689" y="125131"/>
                </a:lnTo>
                <a:lnTo>
                  <a:pt x="7339" y="129551"/>
                </a:lnTo>
                <a:lnTo>
                  <a:pt x="13296" y="134403"/>
                </a:lnTo>
                <a:lnTo>
                  <a:pt x="22456" y="142334"/>
                </a:lnTo>
                <a:lnTo>
                  <a:pt x="29702" y="149033"/>
                </a:lnTo>
                <a:lnTo>
                  <a:pt x="36097" y="155186"/>
                </a:lnTo>
                <a:lnTo>
                  <a:pt x="40088" y="157208"/>
                </a:lnTo>
                <a:lnTo>
                  <a:pt x="49603" y="159454"/>
                </a:lnTo>
                <a:lnTo>
                  <a:pt x="55760" y="161006"/>
                </a:lnTo>
                <a:lnTo>
                  <a:pt x="62722" y="162992"/>
                </a:lnTo>
                <a:lnTo>
                  <a:pt x="70221" y="165269"/>
                </a:lnTo>
                <a:lnTo>
                  <a:pt x="77125" y="166787"/>
                </a:lnTo>
                <a:lnTo>
                  <a:pt x="83633" y="167800"/>
                </a:lnTo>
                <a:lnTo>
                  <a:pt x="89877" y="168474"/>
                </a:lnTo>
                <a:lnTo>
                  <a:pt x="99754" y="170829"/>
                </a:lnTo>
                <a:lnTo>
                  <a:pt x="112054" y="174304"/>
                </a:lnTo>
                <a:lnTo>
                  <a:pt x="125969" y="178525"/>
                </a:lnTo>
                <a:lnTo>
                  <a:pt x="137151" y="181340"/>
                </a:lnTo>
                <a:lnTo>
                  <a:pt x="146510" y="183216"/>
                </a:lnTo>
                <a:lnTo>
                  <a:pt x="154655" y="184467"/>
                </a:lnTo>
                <a:lnTo>
                  <a:pt x="166752" y="187206"/>
                </a:lnTo>
                <a:lnTo>
                  <a:pt x="197973" y="195329"/>
                </a:lnTo>
                <a:lnTo>
                  <a:pt x="210871" y="199210"/>
                </a:lnTo>
                <a:lnTo>
                  <a:pt x="221375" y="202750"/>
                </a:lnTo>
                <a:lnTo>
                  <a:pt x="230282" y="206062"/>
                </a:lnTo>
                <a:lnTo>
                  <a:pt x="237172" y="209222"/>
                </a:lnTo>
                <a:lnTo>
                  <a:pt x="242719" y="212282"/>
                </a:lnTo>
                <a:lnTo>
                  <a:pt x="252374" y="218221"/>
                </a:lnTo>
                <a:lnTo>
                  <a:pt x="257616" y="221139"/>
                </a:lnTo>
                <a:lnTo>
                  <a:pt x="263015" y="224036"/>
                </a:lnTo>
                <a:lnTo>
                  <a:pt x="271555" y="229795"/>
                </a:lnTo>
                <a:lnTo>
                  <a:pt x="278525" y="235531"/>
                </a:lnTo>
                <a:lnTo>
                  <a:pt x="284798" y="241254"/>
                </a:lnTo>
                <a:lnTo>
                  <a:pt x="288756" y="247924"/>
                </a:lnTo>
                <a:lnTo>
                  <a:pt x="293301" y="257133"/>
                </a:lnTo>
                <a:lnTo>
                  <a:pt x="302477" y="277208"/>
                </a:lnTo>
                <a:lnTo>
                  <a:pt x="309731" y="292480"/>
                </a:lnTo>
                <a:lnTo>
                  <a:pt x="311093" y="298267"/>
                </a:lnTo>
                <a:lnTo>
                  <a:pt x="311049" y="303078"/>
                </a:lnTo>
                <a:lnTo>
                  <a:pt x="308460" y="311915"/>
                </a:lnTo>
                <a:lnTo>
                  <a:pt x="304135" y="322193"/>
                </a:lnTo>
                <a:lnTo>
                  <a:pt x="299037" y="333111"/>
                </a:lnTo>
                <a:lnTo>
                  <a:pt x="288004" y="355642"/>
                </a:lnTo>
                <a:lnTo>
                  <a:pt x="282321" y="362283"/>
                </a:lnTo>
                <a:lnTo>
                  <a:pt x="274723" y="369567"/>
                </a:lnTo>
                <a:lnTo>
                  <a:pt x="258978" y="383376"/>
                </a:lnTo>
                <a:lnTo>
                  <a:pt x="248805" y="392689"/>
                </a:lnTo>
                <a:lnTo>
                  <a:pt x="243806" y="396505"/>
                </a:lnTo>
                <a:lnTo>
                  <a:pt x="238569" y="400002"/>
                </a:lnTo>
                <a:lnTo>
                  <a:pt x="233172" y="403286"/>
                </a:lnTo>
                <a:lnTo>
                  <a:pt x="227669" y="405475"/>
                </a:lnTo>
                <a:lnTo>
                  <a:pt x="222096" y="406935"/>
                </a:lnTo>
                <a:lnTo>
                  <a:pt x="216475" y="407908"/>
                </a:lnTo>
                <a:lnTo>
                  <a:pt x="209871" y="409509"/>
                </a:lnTo>
                <a:lnTo>
                  <a:pt x="202610" y="411529"/>
                </a:lnTo>
                <a:lnTo>
                  <a:pt x="194912" y="413828"/>
                </a:lnTo>
                <a:lnTo>
                  <a:pt x="187875" y="414408"/>
                </a:lnTo>
                <a:lnTo>
                  <a:pt x="181279" y="413843"/>
                </a:lnTo>
                <a:lnTo>
                  <a:pt x="174976" y="412513"/>
                </a:lnTo>
                <a:lnTo>
                  <a:pt x="168870" y="410674"/>
                </a:lnTo>
                <a:lnTo>
                  <a:pt x="162894" y="408496"/>
                </a:lnTo>
                <a:lnTo>
                  <a:pt x="157005" y="406090"/>
                </a:lnTo>
                <a:lnTo>
                  <a:pt x="147921" y="403419"/>
                </a:lnTo>
                <a:lnTo>
                  <a:pt x="144165" y="402706"/>
                </a:lnTo>
                <a:lnTo>
                  <a:pt x="137452" y="399375"/>
                </a:lnTo>
                <a:lnTo>
                  <a:pt x="130341" y="394719"/>
                </a:lnTo>
                <a:lnTo>
                  <a:pt x="120831" y="389474"/>
                </a:lnTo>
                <a:lnTo>
                  <a:pt x="117533" y="385790"/>
                </a:lnTo>
                <a:lnTo>
                  <a:pt x="115334" y="381429"/>
                </a:lnTo>
                <a:lnTo>
                  <a:pt x="111938" y="371503"/>
                </a:lnTo>
                <a:lnTo>
                  <a:pt x="107254" y="360741"/>
                </a:lnTo>
                <a:lnTo>
                  <a:pt x="104537" y="349609"/>
                </a:lnTo>
                <a:lnTo>
                  <a:pt x="103813" y="343973"/>
                </a:lnTo>
                <a:lnTo>
                  <a:pt x="104282" y="337358"/>
                </a:lnTo>
                <a:lnTo>
                  <a:pt x="105548" y="330091"/>
                </a:lnTo>
                <a:lnTo>
                  <a:pt x="107344" y="322389"/>
                </a:lnTo>
                <a:lnTo>
                  <a:pt x="108541" y="315348"/>
                </a:lnTo>
                <a:lnTo>
                  <a:pt x="109872" y="302446"/>
                </a:lnTo>
                <a:lnTo>
                  <a:pt x="113003" y="290362"/>
                </a:lnTo>
                <a:lnTo>
                  <a:pt x="117570" y="277689"/>
                </a:lnTo>
                <a:lnTo>
                  <a:pt x="122775" y="262531"/>
                </a:lnTo>
                <a:lnTo>
                  <a:pt x="125496" y="255441"/>
                </a:lnTo>
                <a:lnTo>
                  <a:pt x="128263" y="248809"/>
                </a:lnTo>
                <a:lnTo>
                  <a:pt x="134830" y="236361"/>
                </a:lnTo>
                <a:lnTo>
                  <a:pt x="154568" y="210307"/>
                </a:lnTo>
                <a:lnTo>
                  <a:pt x="160026" y="202528"/>
                </a:lnTo>
                <a:lnTo>
                  <a:pt x="176252" y="181184"/>
                </a:lnTo>
                <a:lnTo>
                  <a:pt x="185912" y="168825"/>
                </a:lnTo>
                <a:lnTo>
                  <a:pt x="196163" y="156775"/>
                </a:lnTo>
                <a:lnTo>
                  <a:pt x="206807" y="144932"/>
                </a:lnTo>
                <a:lnTo>
                  <a:pt x="217712" y="133227"/>
                </a:lnTo>
                <a:lnTo>
                  <a:pt x="225935" y="122565"/>
                </a:lnTo>
                <a:lnTo>
                  <a:pt x="232370" y="112601"/>
                </a:lnTo>
                <a:lnTo>
                  <a:pt x="242059" y="94861"/>
                </a:lnTo>
                <a:lnTo>
                  <a:pt x="249541" y="80627"/>
                </a:lnTo>
                <a:lnTo>
                  <a:pt x="253822" y="73212"/>
                </a:lnTo>
                <a:lnTo>
                  <a:pt x="258581" y="65410"/>
                </a:lnTo>
                <a:lnTo>
                  <a:pt x="263659" y="57352"/>
                </a:lnTo>
                <a:lnTo>
                  <a:pt x="271840" y="45859"/>
                </a:lnTo>
                <a:lnTo>
                  <a:pt x="275356" y="41461"/>
                </a:lnTo>
                <a:lnTo>
                  <a:pt x="277699" y="36623"/>
                </a:lnTo>
                <a:lnTo>
                  <a:pt x="280303" y="26168"/>
                </a:lnTo>
                <a:lnTo>
                  <a:pt x="282112" y="14381"/>
                </a:lnTo>
                <a:lnTo>
                  <a:pt x="282204" y="11902"/>
                </a:lnTo>
                <a:lnTo>
                  <a:pt x="280360" y="9298"/>
                </a:lnTo>
                <a:lnTo>
                  <a:pt x="273230" y="3864"/>
                </a:lnTo>
                <a:lnTo>
                  <a:pt x="266252" y="814"/>
                </a:lnTo>
                <a:lnTo>
                  <a:pt x="263058" y="0"/>
                </a:lnTo>
                <a:lnTo>
                  <a:pt x="259023" y="411"/>
                </a:lnTo>
                <a:lnTo>
                  <a:pt x="249460" y="3406"/>
                </a:lnTo>
                <a:lnTo>
                  <a:pt x="241400" y="7913"/>
                </a:lnTo>
                <a:lnTo>
                  <a:pt x="237917" y="10448"/>
                </a:lnTo>
                <a:lnTo>
                  <a:pt x="228967" y="13265"/>
                </a:lnTo>
                <a:lnTo>
                  <a:pt x="223914" y="14016"/>
                </a:lnTo>
                <a:lnTo>
                  <a:pt x="218640" y="15469"/>
                </a:lnTo>
                <a:lnTo>
                  <a:pt x="213219" y="17391"/>
                </a:lnTo>
                <a:lnTo>
                  <a:pt x="179516" y="326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66"/>
          <p:cNvSpPr/>
          <p:nvPr/>
        </p:nvSpPr>
        <p:spPr>
          <a:xfrm>
            <a:off x="1108709" y="4483557"/>
            <a:ext cx="281272" cy="325616"/>
          </a:xfrm>
          <a:custGeom>
            <a:avLst/>
            <a:gdLst/>
            <a:ahLst/>
            <a:cxnLst/>
            <a:rect l="0" t="0" r="0" b="0"/>
            <a:pathLst>
              <a:path w="281272" h="325616">
                <a:moveTo>
                  <a:pt x="0" y="42722"/>
                </a:moveTo>
                <a:lnTo>
                  <a:pt x="40303" y="42722"/>
                </a:lnTo>
                <a:lnTo>
                  <a:pt x="45919" y="41770"/>
                </a:lnTo>
                <a:lnTo>
                  <a:pt x="51568" y="40183"/>
                </a:lnTo>
                <a:lnTo>
                  <a:pt x="57239" y="38172"/>
                </a:lnTo>
                <a:lnTo>
                  <a:pt x="61972" y="35879"/>
                </a:lnTo>
                <a:lnTo>
                  <a:pt x="74137" y="28100"/>
                </a:lnTo>
                <a:lnTo>
                  <a:pt x="78952" y="25355"/>
                </a:lnTo>
                <a:lnTo>
                  <a:pt x="84067" y="22572"/>
                </a:lnTo>
                <a:lnTo>
                  <a:pt x="90335" y="20716"/>
                </a:lnTo>
                <a:lnTo>
                  <a:pt x="97371" y="19479"/>
                </a:lnTo>
                <a:lnTo>
                  <a:pt x="104919" y="18654"/>
                </a:lnTo>
                <a:lnTo>
                  <a:pt x="110904" y="17152"/>
                </a:lnTo>
                <a:lnTo>
                  <a:pt x="115846" y="15198"/>
                </a:lnTo>
                <a:lnTo>
                  <a:pt x="120093" y="12943"/>
                </a:lnTo>
                <a:lnTo>
                  <a:pt x="126735" y="10487"/>
                </a:lnTo>
                <a:lnTo>
                  <a:pt x="134973" y="7897"/>
                </a:lnTo>
                <a:lnTo>
                  <a:pt x="144274" y="5219"/>
                </a:lnTo>
                <a:lnTo>
                  <a:pt x="152380" y="3432"/>
                </a:lnTo>
                <a:lnTo>
                  <a:pt x="159690" y="2242"/>
                </a:lnTo>
                <a:lnTo>
                  <a:pt x="166468" y="1447"/>
                </a:lnTo>
                <a:lnTo>
                  <a:pt x="171939" y="918"/>
                </a:lnTo>
                <a:lnTo>
                  <a:pt x="180557" y="330"/>
                </a:lnTo>
                <a:lnTo>
                  <a:pt x="190103" y="69"/>
                </a:lnTo>
                <a:lnTo>
                  <a:pt x="195315" y="0"/>
                </a:lnTo>
                <a:lnTo>
                  <a:pt x="200695" y="906"/>
                </a:lnTo>
                <a:lnTo>
                  <a:pt x="206187" y="2462"/>
                </a:lnTo>
                <a:lnTo>
                  <a:pt x="211753" y="4452"/>
                </a:lnTo>
                <a:lnTo>
                  <a:pt x="215464" y="6732"/>
                </a:lnTo>
                <a:lnTo>
                  <a:pt x="217938" y="9204"/>
                </a:lnTo>
                <a:lnTo>
                  <a:pt x="221908" y="15464"/>
                </a:lnTo>
                <a:lnTo>
                  <a:pt x="221282" y="16930"/>
                </a:lnTo>
                <a:lnTo>
                  <a:pt x="218045" y="21099"/>
                </a:lnTo>
                <a:lnTo>
                  <a:pt x="216801" y="24497"/>
                </a:lnTo>
                <a:lnTo>
                  <a:pt x="215419" y="33352"/>
                </a:lnTo>
                <a:lnTo>
                  <a:pt x="214098" y="37428"/>
                </a:lnTo>
                <a:lnTo>
                  <a:pt x="210090" y="44497"/>
                </a:lnTo>
                <a:lnTo>
                  <a:pt x="205133" y="53354"/>
                </a:lnTo>
                <a:lnTo>
                  <a:pt x="202478" y="58383"/>
                </a:lnTo>
                <a:lnTo>
                  <a:pt x="198803" y="63640"/>
                </a:lnTo>
                <a:lnTo>
                  <a:pt x="194448" y="69050"/>
                </a:lnTo>
                <a:lnTo>
                  <a:pt x="189640" y="74562"/>
                </a:lnTo>
                <a:lnTo>
                  <a:pt x="180719" y="82999"/>
                </a:lnTo>
                <a:lnTo>
                  <a:pt x="155567" y="105073"/>
                </a:lnTo>
                <a:lnTo>
                  <a:pt x="141812" y="115722"/>
                </a:lnTo>
                <a:lnTo>
                  <a:pt x="127879" y="125679"/>
                </a:lnTo>
                <a:lnTo>
                  <a:pt x="113828" y="135174"/>
                </a:lnTo>
                <a:lnTo>
                  <a:pt x="103508" y="142457"/>
                </a:lnTo>
                <a:lnTo>
                  <a:pt x="95675" y="148265"/>
                </a:lnTo>
                <a:lnTo>
                  <a:pt x="89501" y="153089"/>
                </a:lnTo>
                <a:lnTo>
                  <a:pt x="82528" y="157258"/>
                </a:lnTo>
                <a:lnTo>
                  <a:pt x="75021" y="160990"/>
                </a:lnTo>
                <a:lnTo>
                  <a:pt x="60013" y="167676"/>
                </a:lnTo>
                <a:lnTo>
                  <a:pt x="46993" y="173822"/>
                </a:lnTo>
                <a:lnTo>
                  <a:pt x="43711" y="174890"/>
                </a:lnTo>
                <a:lnTo>
                  <a:pt x="42476" y="174649"/>
                </a:lnTo>
                <a:lnTo>
                  <a:pt x="42605" y="173536"/>
                </a:lnTo>
                <a:lnTo>
                  <a:pt x="44596" y="172794"/>
                </a:lnTo>
                <a:lnTo>
                  <a:pt x="51888" y="171970"/>
                </a:lnTo>
                <a:lnTo>
                  <a:pt x="56500" y="170797"/>
                </a:lnTo>
                <a:lnTo>
                  <a:pt x="61479" y="169064"/>
                </a:lnTo>
                <a:lnTo>
                  <a:pt x="66704" y="166955"/>
                </a:lnTo>
                <a:lnTo>
                  <a:pt x="75049" y="164612"/>
                </a:lnTo>
                <a:lnTo>
                  <a:pt x="78608" y="163987"/>
                </a:lnTo>
                <a:lnTo>
                  <a:pt x="92722" y="160753"/>
                </a:lnTo>
                <a:lnTo>
                  <a:pt x="101820" y="158557"/>
                </a:lnTo>
                <a:lnTo>
                  <a:pt x="109790" y="157093"/>
                </a:lnTo>
                <a:lnTo>
                  <a:pt x="117008" y="156117"/>
                </a:lnTo>
                <a:lnTo>
                  <a:pt x="123726" y="155466"/>
                </a:lnTo>
                <a:lnTo>
                  <a:pt x="130109" y="155033"/>
                </a:lnTo>
                <a:lnTo>
                  <a:pt x="136269" y="154744"/>
                </a:lnTo>
                <a:lnTo>
                  <a:pt x="142281" y="154551"/>
                </a:lnTo>
                <a:lnTo>
                  <a:pt x="149147" y="153470"/>
                </a:lnTo>
                <a:lnTo>
                  <a:pt x="156581" y="151796"/>
                </a:lnTo>
                <a:lnTo>
                  <a:pt x="164395" y="149729"/>
                </a:lnTo>
                <a:lnTo>
                  <a:pt x="173415" y="149302"/>
                </a:lnTo>
                <a:lnTo>
                  <a:pt x="183237" y="149971"/>
                </a:lnTo>
                <a:lnTo>
                  <a:pt x="193596" y="151369"/>
                </a:lnTo>
                <a:lnTo>
                  <a:pt x="204312" y="152301"/>
                </a:lnTo>
                <a:lnTo>
                  <a:pt x="215265" y="152922"/>
                </a:lnTo>
                <a:lnTo>
                  <a:pt x="226378" y="153337"/>
                </a:lnTo>
                <a:lnTo>
                  <a:pt x="233786" y="154565"/>
                </a:lnTo>
                <a:lnTo>
                  <a:pt x="238725" y="156337"/>
                </a:lnTo>
                <a:lnTo>
                  <a:pt x="242018" y="158471"/>
                </a:lnTo>
                <a:lnTo>
                  <a:pt x="250756" y="160842"/>
                </a:lnTo>
                <a:lnTo>
                  <a:pt x="255754" y="161473"/>
                </a:lnTo>
                <a:lnTo>
                  <a:pt x="259085" y="162847"/>
                </a:lnTo>
                <a:lnTo>
                  <a:pt x="261306" y="164716"/>
                </a:lnTo>
                <a:lnTo>
                  <a:pt x="266972" y="171896"/>
                </a:lnTo>
                <a:lnTo>
                  <a:pt x="274683" y="180056"/>
                </a:lnTo>
                <a:lnTo>
                  <a:pt x="277420" y="182856"/>
                </a:lnTo>
                <a:lnTo>
                  <a:pt x="279244" y="186628"/>
                </a:lnTo>
                <a:lnTo>
                  <a:pt x="281271" y="195898"/>
                </a:lnTo>
                <a:lnTo>
                  <a:pt x="280859" y="201989"/>
                </a:lnTo>
                <a:lnTo>
                  <a:pt x="279632" y="208908"/>
                </a:lnTo>
                <a:lnTo>
                  <a:pt x="277862" y="216378"/>
                </a:lnTo>
                <a:lnTo>
                  <a:pt x="275729" y="223263"/>
                </a:lnTo>
                <a:lnTo>
                  <a:pt x="273354" y="229758"/>
                </a:lnTo>
                <a:lnTo>
                  <a:pt x="270819" y="235992"/>
                </a:lnTo>
                <a:lnTo>
                  <a:pt x="267223" y="242054"/>
                </a:lnTo>
                <a:lnTo>
                  <a:pt x="262922" y="248001"/>
                </a:lnTo>
                <a:lnTo>
                  <a:pt x="258149" y="253870"/>
                </a:lnTo>
                <a:lnTo>
                  <a:pt x="251157" y="260640"/>
                </a:lnTo>
                <a:lnTo>
                  <a:pt x="242686" y="268011"/>
                </a:lnTo>
                <a:lnTo>
                  <a:pt x="233228" y="275782"/>
                </a:lnTo>
                <a:lnTo>
                  <a:pt x="225018" y="281916"/>
                </a:lnTo>
                <a:lnTo>
                  <a:pt x="217640" y="286957"/>
                </a:lnTo>
                <a:lnTo>
                  <a:pt x="210816" y="291271"/>
                </a:lnTo>
                <a:lnTo>
                  <a:pt x="202456" y="296052"/>
                </a:lnTo>
                <a:lnTo>
                  <a:pt x="183008" y="306443"/>
                </a:lnTo>
                <a:lnTo>
                  <a:pt x="171536" y="310929"/>
                </a:lnTo>
                <a:lnTo>
                  <a:pt x="159125" y="314872"/>
                </a:lnTo>
                <a:lnTo>
                  <a:pt x="146088" y="318453"/>
                </a:lnTo>
                <a:lnTo>
                  <a:pt x="133587" y="320841"/>
                </a:lnTo>
                <a:lnTo>
                  <a:pt x="121443" y="322432"/>
                </a:lnTo>
                <a:lnTo>
                  <a:pt x="109537" y="323493"/>
                </a:lnTo>
                <a:lnTo>
                  <a:pt x="95885" y="324200"/>
                </a:lnTo>
                <a:lnTo>
                  <a:pt x="65476" y="324986"/>
                </a:lnTo>
                <a:lnTo>
                  <a:pt x="8573" y="3256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mean to be congruent?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two figures have the same shape and size, they are called congruent. </a:t>
            </a:r>
          </a:p>
          <a:p>
            <a:r>
              <a:rPr lang="en-US" dirty="0" smtClean="0"/>
              <a:t>What kinds of congruent triangles are there?</a:t>
            </a:r>
            <a:endParaRPr lang="en-US" dirty="0"/>
          </a:p>
        </p:txBody>
      </p:sp>
      <p:sp>
        <p:nvSpPr>
          <p:cNvPr id="25" name="SMARTPenAnnotation337"/>
          <p:cNvSpPr/>
          <p:nvPr/>
        </p:nvSpPr>
        <p:spPr>
          <a:xfrm>
            <a:off x="3354704" y="3120743"/>
            <a:ext cx="432093" cy="359575"/>
          </a:xfrm>
          <a:custGeom>
            <a:avLst/>
            <a:gdLst/>
            <a:ahLst/>
            <a:cxnLst/>
            <a:rect l="0" t="0" r="0" b="0"/>
            <a:pathLst>
              <a:path w="432093" h="359575">
                <a:moveTo>
                  <a:pt x="428625" y="8219"/>
                </a:moveTo>
                <a:lnTo>
                  <a:pt x="415890" y="2327"/>
                </a:lnTo>
                <a:lnTo>
                  <a:pt x="409313" y="838"/>
                </a:lnTo>
                <a:lnTo>
                  <a:pt x="398606" y="441"/>
                </a:lnTo>
                <a:lnTo>
                  <a:pt x="363848" y="0"/>
                </a:lnTo>
                <a:lnTo>
                  <a:pt x="347340" y="835"/>
                </a:lnTo>
                <a:lnTo>
                  <a:pt x="332525" y="2344"/>
                </a:lnTo>
                <a:lnTo>
                  <a:pt x="318839" y="4302"/>
                </a:lnTo>
                <a:lnTo>
                  <a:pt x="303047" y="7513"/>
                </a:lnTo>
                <a:lnTo>
                  <a:pt x="285852" y="11558"/>
                </a:lnTo>
                <a:lnTo>
                  <a:pt x="267721" y="16160"/>
                </a:lnTo>
                <a:lnTo>
                  <a:pt x="252775" y="19228"/>
                </a:lnTo>
                <a:lnTo>
                  <a:pt x="239955" y="21273"/>
                </a:lnTo>
                <a:lnTo>
                  <a:pt x="228550" y="22637"/>
                </a:lnTo>
                <a:lnTo>
                  <a:pt x="219042" y="24498"/>
                </a:lnTo>
                <a:lnTo>
                  <a:pt x="210798" y="26692"/>
                </a:lnTo>
                <a:lnTo>
                  <a:pt x="203397" y="29107"/>
                </a:lnTo>
                <a:lnTo>
                  <a:pt x="190094" y="34330"/>
                </a:lnTo>
                <a:lnTo>
                  <a:pt x="177832" y="39827"/>
                </a:lnTo>
                <a:lnTo>
                  <a:pt x="160218" y="48276"/>
                </a:lnTo>
                <a:lnTo>
                  <a:pt x="148678" y="53962"/>
                </a:lnTo>
                <a:lnTo>
                  <a:pt x="141981" y="56812"/>
                </a:lnTo>
                <a:lnTo>
                  <a:pt x="134659" y="59664"/>
                </a:lnTo>
                <a:lnTo>
                  <a:pt x="126921" y="62518"/>
                </a:lnTo>
                <a:lnTo>
                  <a:pt x="115782" y="68230"/>
                </a:lnTo>
                <a:lnTo>
                  <a:pt x="105752" y="75848"/>
                </a:lnTo>
                <a:lnTo>
                  <a:pt x="99076" y="81880"/>
                </a:lnTo>
                <a:lnTo>
                  <a:pt x="91768" y="88759"/>
                </a:lnTo>
                <a:lnTo>
                  <a:pt x="83649" y="98942"/>
                </a:lnTo>
                <a:lnTo>
                  <a:pt x="81484" y="102991"/>
                </a:lnTo>
                <a:lnTo>
                  <a:pt x="79078" y="112570"/>
                </a:lnTo>
                <a:lnTo>
                  <a:pt x="78436" y="117791"/>
                </a:lnTo>
                <a:lnTo>
                  <a:pt x="78961" y="121272"/>
                </a:lnTo>
                <a:lnTo>
                  <a:pt x="80263" y="123593"/>
                </a:lnTo>
                <a:lnTo>
                  <a:pt x="91850" y="134467"/>
                </a:lnTo>
                <a:lnTo>
                  <a:pt x="97338" y="139894"/>
                </a:lnTo>
                <a:lnTo>
                  <a:pt x="100134" y="141722"/>
                </a:lnTo>
                <a:lnTo>
                  <a:pt x="105782" y="143754"/>
                </a:lnTo>
                <a:lnTo>
                  <a:pt x="116547" y="144657"/>
                </a:lnTo>
                <a:lnTo>
                  <a:pt x="129904" y="146011"/>
                </a:lnTo>
                <a:lnTo>
                  <a:pt x="142190" y="149787"/>
                </a:lnTo>
                <a:lnTo>
                  <a:pt x="149086" y="151175"/>
                </a:lnTo>
                <a:lnTo>
                  <a:pt x="156541" y="152101"/>
                </a:lnTo>
                <a:lnTo>
                  <a:pt x="164369" y="152718"/>
                </a:lnTo>
                <a:lnTo>
                  <a:pt x="172444" y="153129"/>
                </a:lnTo>
                <a:lnTo>
                  <a:pt x="189037" y="153586"/>
                </a:lnTo>
                <a:lnTo>
                  <a:pt x="232647" y="153843"/>
                </a:lnTo>
                <a:lnTo>
                  <a:pt x="246538" y="154832"/>
                </a:lnTo>
                <a:lnTo>
                  <a:pt x="258657" y="156443"/>
                </a:lnTo>
                <a:lnTo>
                  <a:pt x="269592" y="158470"/>
                </a:lnTo>
                <a:lnTo>
                  <a:pt x="279741" y="160774"/>
                </a:lnTo>
                <a:lnTo>
                  <a:pt x="289364" y="163263"/>
                </a:lnTo>
                <a:lnTo>
                  <a:pt x="298637" y="165874"/>
                </a:lnTo>
                <a:lnTo>
                  <a:pt x="307677" y="167615"/>
                </a:lnTo>
                <a:lnTo>
                  <a:pt x="316560" y="168775"/>
                </a:lnTo>
                <a:lnTo>
                  <a:pt x="325341" y="169549"/>
                </a:lnTo>
                <a:lnTo>
                  <a:pt x="334051" y="171017"/>
                </a:lnTo>
                <a:lnTo>
                  <a:pt x="342716" y="172949"/>
                </a:lnTo>
                <a:lnTo>
                  <a:pt x="351350" y="175189"/>
                </a:lnTo>
                <a:lnTo>
                  <a:pt x="359011" y="178587"/>
                </a:lnTo>
                <a:lnTo>
                  <a:pt x="366023" y="182758"/>
                </a:lnTo>
                <a:lnTo>
                  <a:pt x="378895" y="191519"/>
                </a:lnTo>
                <a:lnTo>
                  <a:pt x="390965" y="198588"/>
                </a:lnTo>
                <a:lnTo>
                  <a:pt x="402680" y="207445"/>
                </a:lnTo>
                <a:lnTo>
                  <a:pt x="413284" y="217731"/>
                </a:lnTo>
                <a:lnTo>
                  <a:pt x="421172" y="228653"/>
                </a:lnTo>
                <a:lnTo>
                  <a:pt x="424609" y="235185"/>
                </a:lnTo>
                <a:lnTo>
                  <a:pt x="427853" y="242397"/>
                </a:lnTo>
                <a:lnTo>
                  <a:pt x="430968" y="250063"/>
                </a:lnTo>
                <a:lnTo>
                  <a:pt x="432092" y="256126"/>
                </a:lnTo>
                <a:lnTo>
                  <a:pt x="431889" y="261120"/>
                </a:lnTo>
                <a:lnTo>
                  <a:pt x="430801" y="265403"/>
                </a:lnTo>
                <a:lnTo>
                  <a:pt x="428171" y="271115"/>
                </a:lnTo>
                <a:lnTo>
                  <a:pt x="424512" y="277780"/>
                </a:lnTo>
                <a:lnTo>
                  <a:pt x="420169" y="285082"/>
                </a:lnTo>
                <a:lnTo>
                  <a:pt x="413462" y="290901"/>
                </a:lnTo>
                <a:lnTo>
                  <a:pt x="405182" y="295734"/>
                </a:lnTo>
                <a:lnTo>
                  <a:pt x="387726" y="303644"/>
                </a:lnTo>
                <a:lnTo>
                  <a:pt x="373618" y="310334"/>
                </a:lnTo>
                <a:lnTo>
                  <a:pt x="366236" y="313452"/>
                </a:lnTo>
                <a:lnTo>
                  <a:pt x="358458" y="316482"/>
                </a:lnTo>
                <a:lnTo>
                  <a:pt x="350414" y="319455"/>
                </a:lnTo>
                <a:lnTo>
                  <a:pt x="343147" y="322390"/>
                </a:lnTo>
                <a:lnTo>
                  <a:pt x="329993" y="328191"/>
                </a:lnTo>
                <a:lnTo>
                  <a:pt x="321913" y="331071"/>
                </a:lnTo>
                <a:lnTo>
                  <a:pt x="312716" y="333944"/>
                </a:lnTo>
                <a:lnTo>
                  <a:pt x="302775" y="336811"/>
                </a:lnTo>
                <a:lnTo>
                  <a:pt x="294243" y="339676"/>
                </a:lnTo>
                <a:lnTo>
                  <a:pt x="286650" y="342538"/>
                </a:lnTo>
                <a:lnTo>
                  <a:pt x="279683" y="345398"/>
                </a:lnTo>
                <a:lnTo>
                  <a:pt x="271228" y="347305"/>
                </a:lnTo>
                <a:lnTo>
                  <a:pt x="261781" y="348577"/>
                </a:lnTo>
                <a:lnTo>
                  <a:pt x="251674" y="349424"/>
                </a:lnTo>
                <a:lnTo>
                  <a:pt x="243030" y="350941"/>
                </a:lnTo>
                <a:lnTo>
                  <a:pt x="235363" y="352906"/>
                </a:lnTo>
                <a:lnTo>
                  <a:pt x="228346" y="355168"/>
                </a:lnTo>
                <a:lnTo>
                  <a:pt x="219859" y="356676"/>
                </a:lnTo>
                <a:lnTo>
                  <a:pt x="210390" y="357681"/>
                </a:lnTo>
                <a:lnTo>
                  <a:pt x="200268" y="358352"/>
                </a:lnTo>
                <a:lnTo>
                  <a:pt x="190662" y="358798"/>
                </a:lnTo>
                <a:lnTo>
                  <a:pt x="172369" y="359294"/>
                </a:lnTo>
                <a:lnTo>
                  <a:pt x="146005" y="359574"/>
                </a:lnTo>
                <a:lnTo>
                  <a:pt x="135437" y="358660"/>
                </a:lnTo>
                <a:lnTo>
                  <a:pt x="123629" y="357099"/>
                </a:lnTo>
                <a:lnTo>
                  <a:pt x="110994" y="355106"/>
                </a:lnTo>
                <a:lnTo>
                  <a:pt x="98761" y="352824"/>
                </a:lnTo>
                <a:lnTo>
                  <a:pt x="75009" y="347749"/>
                </a:lnTo>
                <a:lnTo>
                  <a:pt x="65246" y="346015"/>
                </a:lnTo>
                <a:lnTo>
                  <a:pt x="56833" y="344859"/>
                </a:lnTo>
                <a:lnTo>
                  <a:pt x="49319" y="344088"/>
                </a:lnTo>
                <a:lnTo>
                  <a:pt x="35890" y="340692"/>
                </a:lnTo>
                <a:lnTo>
                  <a:pt x="23571" y="336007"/>
                </a:lnTo>
                <a:lnTo>
                  <a:pt x="11746" y="330750"/>
                </a:lnTo>
                <a:lnTo>
                  <a:pt x="7831" y="328015"/>
                </a:lnTo>
                <a:lnTo>
                  <a:pt x="5221" y="325239"/>
                </a:lnTo>
                <a:lnTo>
                  <a:pt x="0" y="3168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38"/>
          <p:cNvSpPr/>
          <p:nvPr/>
        </p:nvSpPr>
        <p:spPr>
          <a:xfrm>
            <a:off x="4014787" y="3115562"/>
            <a:ext cx="342825" cy="356257"/>
          </a:xfrm>
          <a:custGeom>
            <a:avLst/>
            <a:gdLst/>
            <a:ahLst/>
            <a:cxnLst/>
            <a:rect l="0" t="0" r="0" b="0"/>
            <a:pathLst>
              <a:path w="342825" h="356257">
                <a:moveTo>
                  <a:pt x="274320" y="30545"/>
                </a:moveTo>
                <a:lnTo>
                  <a:pt x="269770" y="21444"/>
                </a:lnTo>
                <a:lnTo>
                  <a:pt x="262388" y="11232"/>
                </a:lnTo>
                <a:lnTo>
                  <a:pt x="258719" y="6725"/>
                </a:lnTo>
                <a:lnTo>
                  <a:pt x="257253" y="6093"/>
                </a:lnTo>
                <a:lnTo>
                  <a:pt x="249684" y="4250"/>
                </a:lnTo>
                <a:lnTo>
                  <a:pt x="240828" y="443"/>
                </a:lnTo>
                <a:lnTo>
                  <a:pt x="235800" y="0"/>
                </a:lnTo>
                <a:lnTo>
                  <a:pt x="225132" y="2047"/>
                </a:lnTo>
                <a:lnTo>
                  <a:pt x="219621" y="2974"/>
                </a:lnTo>
                <a:lnTo>
                  <a:pt x="214042" y="3592"/>
                </a:lnTo>
                <a:lnTo>
                  <a:pt x="208417" y="4004"/>
                </a:lnTo>
                <a:lnTo>
                  <a:pt x="202762" y="4278"/>
                </a:lnTo>
                <a:lnTo>
                  <a:pt x="191399" y="4583"/>
                </a:lnTo>
                <a:lnTo>
                  <a:pt x="185701" y="5617"/>
                </a:lnTo>
                <a:lnTo>
                  <a:pt x="179999" y="7259"/>
                </a:lnTo>
                <a:lnTo>
                  <a:pt x="174292" y="9306"/>
                </a:lnTo>
                <a:lnTo>
                  <a:pt x="167629" y="10671"/>
                </a:lnTo>
                <a:lnTo>
                  <a:pt x="160331" y="11581"/>
                </a:lnTo>
                <a:lnTo>
                  <a:pt x="152607" y="12187"/>
                </a:lnTo>
                <a:lnTo>
                  <a:pt x="145553" y="12591"/>
                </a:lnTo>
                <a:lnTo>
                  <a:pt x="132635" y="13041"/>
                </a:lnTo>
                <a:lnTo>
                  <a:pt x="126523" y="14113"/>
                </a:lnTo>
                <a:lnTo>
                  <a:pt x="120544" y="15780"/>
                </a:lnTo>
                <a:lnTo>
                  <a:pt x="114653" y="17844"/>
                </a:lnTo>
                <a:lnTo>
                  <a:pt x="107868" y="19220"/>
                </a:lnTo>
                <a:lnTo>
                  <a:pt x="100487" y="20138"/>
                </a:lnTo>
                <a:lnTo>
                  <a:pt x="92709" y="20750"/>
                </a:lnTo>
                <a:lnTo>
                  <a:pt x="86571" y="22110"/>
                </a:lnTo>
                <a:lnTo>
                  <a:pt x="77211" y="26161"/>
                </a:lnTo>
                <a:lnTo>
                  <a:pt x="68619" y="31432"/>
                </a:lnTo>
                <a:lnTo>
                  <a:pt x="43833" y="47449"/>
                </a:lnTo>
                <a:lnTo>
                  <a:pt x="33032" y="55150"/>
                </a:lnTo>
                <a:lnTo>
                  <a:pt x="23926" y="62188"/>
                </a:lnTo>
                <a:lnTo>
                  <a:pt x="15951" y="68786"/>
                </a:lnTo>
                <a:lnTo>
                  <a:pt x="11586" y="75089"/>
                </a:lnTo>
                <a:lnTo>
                  <a:pt x="9629" y="81196"/>
                </a:lnTo>
                <a:lnTo>
                  <a:pt x="9042" y="92109"/>
                </a:lnTo>
                <a:lnTo>
                  <a:pt x="8781" y="100134"/>
                </a:lnTo>
                <a:lnTo>
                  <a:pt x="9664" y="103608"/>
                </a:lnTo>
                <a:lnTo>
                  <a:pt x="13185" y="110008"/>
                </a:lnTo>
                <a:lnTo>
                  <a:pt x="16410" y="112095"/>
                </a:lnTo>
                <a:lnTo>
                  <a:pt x="25073" y="114414"/>
                </a:lnTo>
                <a:lnTo>
                  <a:pt x="32734" y="117985"/>
                </a:lnTo>
                <a:lnTo>
                  <a:pt x="36110" y="120271"/>
                </a:lnTo>
                <a:lnTo>
                  <a:pt x="44941" y="122811"/>
                </a:lnTo>
                <a:lnTo>
                  <a:pt x="49964" y="123488"/>
                </a:lnTo>
                <a:lnTo>
                  <a:pt x="56169" y="124892"/>
                </a:lnTo>
                <a:lnTo>
                  <a:pt x="63164" y="126780"/>
                </a:lnTo>
                <a:lnTo>
                  <a:pt x="70684" y="128992"/>
                </a:lnTo>
                <a:lnTo>
                  <a:pt x="77603" y="131419"/>
                </a:lnTo>
                <a:lnTo>
                  <a:pt x="84120" y="133989"/>
                </a:lnTo>
                <a:lnTo>
                  <a:pt x="90370" y="136655"/>
                </a:lnTo>
                <a:lnTo>
                  <a:pt x="97394" y="138433"/>
                </a:lnTo>
                <a:lnTo>
                  <a:pt x="104935" y="139617"/>
                </a:lnTo>
                <a:lnTo>
                  <a:pt x="112819" y="140408"/>
                </a:lnTo>
                <a:lnTo>
                  <a:pt x="160322" y="146070"/>
                </a:lnTo>
                <a:lnTo>
                  <a:pt x="175461" y="148520"/>
                </a:lnTo>
                <a:lnTo>
                  <a:pt x="188412" y="151105"/>
                </a:lnTo>
                <a:lnTo>
                  <a:pt x="199903" y="153781"/>
                </a:lnTo>
                <a:lnTo>
                  <a:pt x="212326" y="157470"/>
                </a:lnTo>
                <a:lnTo>
                  <a:pt x="225371" y="161834"/>
                </a:lnTo>
                <a:lnTo>
                  <a:pt x="238830" y="166649"/>
                </a:lnTo>
                <a:lnTo>
                  <a:pt x="249708" y="170811"/>
                </a:lnTo>
                <a:lnTo>
                  <a:pt x="258864" y="174538"/>
                </a:lnTo>
                <a:lnTo>
                  <a:pt x="266874" y="177976"/>
                </a:lnTo>
                <a:lnTo>
                  <a:pt x="280853" y="184335"/>
                </a:lnTo>
                <a:lnTo>
                  <a:pt x="287248" y="187364"/>
                </a:lnTo>
                <a:lnTo>
                  <a:pt x="295321" y="192241"/>
                </a:lnTo>
                <a:lnTo>
                  <a:pt x="304513" y="198350"/>
                </a:lnTo>
                <a:lnTo>
                  <a:pt x="314451" y="205280"/>
                </a:lnTo>
                <a:lnTo>
                  <a:pt x="322029" y="211805"/>
                </a:lnTo>
                <a:lnTo>
                  <a:pt x="328033" y="218060"/>
                </a:lnTo>
                <a:lnTo>
                  <a:pt x="332989" y="224135"/>
                </a:lnTo>
                <a:lnTo>
                  <a:pt x="336293" y="230090"/>
                </a:lnTo>
                <a:lnTo>
                  <a:pt x="338495" y="235965"/>
                </a:lnTo>
                <a:lnTo>
                  <a:pt x="339964" y="241787"/>
                </a:lnTo>
                <a:lnTo>
                  <a:pt x="340942" y="247573"/>
                </a:lnTo>
                <a:lnTo>
                  <a:pt x="341595" y="253335"/>
                </a:lnTo>
                <a:lnTo>
                  <a:pt x="342320" y="263865"/>
                </a:lnTo>
                <a:lnTo>
                  <a:pt x="342643" y="271721"/>
                </a:lnTo>
                <a:lnTo>
                  <a:pt x="342824" y="281498"/>
                </a:lnTo>
                <a:lnTo>
                  <a:pt x="340326" y="290035"/>
                </a:lnTo>
                <a:lnTo>
                  <a:pt x="338327" y="294978"/>
                </a:lnTo>
                <a:lnTo>
                  <a:pt x="334136" y="299226"/>
                </a:lnTo>
                <a:lnTo>
                  <a:pt x="328485" y="303011"/>
                </a:lnTo>
                <a:lnTo>
                  <a:pt x="303434" y="315929"/>
                </a:lnTo>
                <a:lnTo>
                  <a:pt x="285910" y="324759"/>
                </a:lnTo>
                <a:lnTo>
                  <a:pt x="279189" y="327653"/>
                </a:lnTo>
                <a:lnTo>
                  <a:pt x="271851" y="330535"/>
                </a:lnTo>
                <a:lnTo>
                  <a:pt x="256078" y="336276"/>
                </a:lnTo>
                <a:lnTo>
                  <a:pt x="239542" y="342003"/>
                </a:lnTo>
                <a:lnTo>
                  <a:pt x="232085" y="344864"/>
                </a:lnTo>
                <a:lnTo>
                  <a:pt x="225208" y="347723"/>
                </a:lnTo>
                <a:lnTo>
                  <a:pt x="218718" y="350582"/>
                </a:lnTo>
                <a:lnTo>
                  <a:pt x="211535" y="352488"/>
                </a:lnTo>
                <a:lnTo>
                  <a:pt x="203888" y="353759"/>
                </a:lnTo>
                <a:lnTo>
                  <a:pt x="195933" y="354606"/>
                </a:lnTo>
                <a:lnTo>
                  <a:pt x="187772" y="355171"/>
                </a:lnTo>
                <a:lnTo>
                  <a:pt x="179474" y="355547"/>
                </a:lnTo>
                <a:lnTo>
                  <a:pt x="156683" y="356077"/>
                </a:lnTo>
                <a:lnTo>
                  <a:pt x="122813" y="356256"/>
                </a:lnTo>
                <a:lnTo>
                  <a:pt x="114260" y="355318"/>
                </a:lnTo>
                <a:lnTo>
                  <a:pt x="106654" y="353740"/>
                </a:lnTo>
                <a:lnTo>
                  <a:pt x="99677" y="351736"/>
                </a:lnTo>
                <a:lnTo>
                  <a:pt x="93122" y="350400"/>
                </a:lnTo>
                <a:lnTo>
                  <a:pt x="86846" y="349509"/>
                </a:lnTo>
                <a:lnTo>
                  <a:pt x="80757" y="348915"/>
                </a:lnTo>
                <a:lnTo>
                  <a:pt x="71452" y="345715"/>
                </a:lnTo>
                <a:lnTo>
                  <a:pt x="67637" y="343529"/>
                </a:lnTo>
                <a:lnTo>
                  <a:pt x="58319" y="341099"/>
                </a:lnTo>
                <a:lnTo>
                  <a:pt x="53166" y="340451"/>
                </a:lnTo>
                <a:lnTo>
                  <a:pt x="46874" y="338114"/>
                </a:lnTo>
                <a:lnTo>
                  <a:pt x="39822" y="334651"/>
                </a:lnTo>
                <a:lnTo>
                  <a:pt x="32263" y="330437"/>
                </a:lnTo>
                <a:lnTo>
                  <a:pt x="26271" y="327628"/>
                </a:lnTo>
                <a:lnTo>
                  <a:pt x="17074" y="324507"/>
                </a:lnTo>
                <a:lnTo>
                  <a:pt x="9811" y="323120"/>
                </a:lnTo>
                <a:lnTo>
                  <a:pt x="0" y="3220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9"/>
          <p:cNvSpPr/>
          <p:nvPr/>
        </p:nvSpPr>
        <p:spPr>
          <a:xfrm>
            <a:off x="4530850" y="3113009"/>
            <a:ext cx="380059" cy="298729"/>
          </a:xfrm>
          <a:custGeom>
            <a:avLst/>
            <a:gdLst/>
            <a:ahLst/>
            <a:cxnLst/>
            <a:rect l="0" t="0" r="0" b="0"/>
            <a:pathLst>
              <a:path w="380059" h="298729">
                <a:moveTo>
                  <a:pt x="306897" y="7380"/>
                </a:moveTo>
                <a:lnTo>
                  <a:pt x="311448" y="2830"/>
                </a:lnTo>
                <a:lnTo>
                  <a:pt x="311836" y="1489"/>
                </a:lnTo>
                <a:lnTo>
                  <a:pt x="311142" y="595"/>
                </a:lnTo>
                <a:lnTo>
                  <a:pt x="309727" y="0"/>
                </a:lnTo>
                <a:lnTo>
                  <a:pt x="303075" y="1878"/>
                </a:lnTo>
                <a:lnTo>
                  <a:pt x="298634" y="3712"/>
                </a:lnTo>
                <a:lnTo>
                  <a:pt x="291863" y="4935"/>
                </a:lnTo>
                <a:lnTo>
                  <a:pt x="283540" y="5750"/>
                </a:lnTo>
                <a:lnTo>
                  <a:pt x="266036" y="6656"/>
                </a:lnTo>
                <a:lnTo>
                  <a:pt x="251907" y="7059"/>
                </a:lnTo>
                <a:lnTo>
                  <a:pt x="242614" y="8118"/>
                </a:lnTo>
                <a:lnTo>
                  <a:pt x="231657" y="9777"/>
                </a:lnTo>
                <a:lnTo>
                  <a:pt x="219589" y="11836"/>
                </a:lnTo>
                <a:lnTo>
                  <a:pt x="208687" y="14161"/>
                </a:lnTo>
                <a:lnTo>
                  <a:pt x="198561" y="16663"/>
                </a:lnTo>
                <a:lnTo>
                  <a:pt x="188953" y="19284"/>
                </a:lnTo>
                <a:lnTo>
                  <a:pt x="177785" y="22936"/>
                </a:lnTo>
                <a:lnTo>
                  <a:pt x="165577" y="27276"/>
                </a:lnTo>
                <a:lnTo>
                  <a:pt x="152677" y="32074"/>
                </a:lnTo>
                <a:lnTo>
                  <a:pt x="142171" y="35273"/>
                </a:lnTo>
                <a:lnTo>
                  <a:pt x="133262" y="37406"/>
                </a:lnTo>
                <a:lnTo>
                  <a:pt x="125418" y="38827"/>
                </a:lnTo>
                <a:lnTo>
                  <a:pt x="117331" y="41680"/>
                </a:lnTo>
                <a:lnTo>
                  <a:pt x="109082" y="45487"/>
                </a:lnTo>
                <a:lnTo>
                  <a:pt x="91344" y="54797"/>
                </a:lnTo>
                <a:lnTo>
                  <a:pt x="46854" y="77348"/>
                </a:lnTo>
                <a:lnTo>
                  <a:pt x="36382" y="83880"/>
                </a:lnTo>
                <a:lnTo>
                  <a:pt x="25132" y="92912"/>
                </a:lnTo>
                <a:lnTo>
                  <a:pt x="21898" y="95834"/>
                </a:lnTo>
                <a:lnTo>
                  <a:pt x="18790" y="97782"/>
                </a:lnTo>
                <a:lnTo>
                  <a:pt x="12797" y="99947"/>
                </a:lnTo>
                <a:lnTo>
                  <a:pt x="9865" y="102429"/>
                </a:lnTo>
                <a:lnTo>
                  <a:pt x="4068" y="110267"/>
                </a:lnTo>
                <a:lnTo>
                  <a:pt x="857" y="117560"/>
                </a:lnTo>
                <a:lnTo>
                  <a:pt x="0" y="120839"/>
                </a:lnTo>
                <a:lnTo>
                  <a:pt x="381" y="123977"/>
                </a:lnTo>
                <a:lnTo>
                  <a:pt x="1588" y="127021"/>
                </a:lnTo>
                <a:lnTo>
                  <a:pt x="5818" y="134201"/>
                </a:lnTo>
                <a:lnTo>
                  <a:pt x="11102" y="139995"/>
                </a:lnTo>
                <a:lnTo>
                  <a:pt x="14450" y="141510"/>
                </a:lnTo>
                <a:lnTo>
                  <a:pt x="23251" y="143194"/>
                </a:lnTo>
                <a:lnTo>
                  <a:pt x="41132" y="146482"/>
                </a:lnTo>
                <a:lnTo>
                  <a:pt x="52568" y="148692"/>
                </a:lnTo>
                <a:lnTo>
                  <a:pt x="76385" y="150166"/>
                </a:lnTo>
                <a:lnTo>
                  <a:pt x="146027" y="151803"/>
                </a:lnTo>
                <a:lnTo>
                  <a:pt x="174885" y="153192"/>
                </a:lnTo>
                <a:lnTo>
                  <a:pt x="197934" y="155071"/>
                </a:lnTo>
                <a:lnTo>
                  <a:pt x="217110" y="157276"/>
                </a:lnTo>
                <a:lnTo>
                  <a:pt x="234657" y="159698"/>
                </a:lnTo>
                <a:lnTo>
                  <a:pt x="279248" y="166706"/>
                </a:lnTo>
                <a:lnTo>
                  <a:pt x="289417" y="167890"/>
                </a:lnTo>
                <a:lnTo>
                  <a:pt x="298101" y="168679"/>
                </a:lnTo>
                <a:lnTo>
                  <a:pt x="307701" y="171111"/>
                </a:lnTo>
                <a:lnTo>
                  <a:pt x="317910" y="174636"/>
                </a:lnTo>
                <a:lnTo>
                  <a:pt x="328527" y="178892"/>
                </a:lnTo>
                <a:lnTo>
                  <a:pt x="336557" y="182682"/>
                </a:lnTo>
                <a:lnTo>
                  <a:pt x="348019" y="189432"/>
                </a:lnTo>
                <a:lnTo>
                  <a:pt x="359827" y="198588"/>
                </a:lnTo>
                <a:lnTo>
                  <a:pt x="369359" y="207333"/>
                </a:lnTo>
                <a:lnTo>
                  <a:pt x="371398" y="210214"/>
                </a:lnTo>
                <a:lnTo>
                  <a:pt x="373664" y="215956"/>
                </a:lnTo>
                <a:lnTo>
                  <a:pt x="377212" y="224224"/>
                </a:lnTo>
                <a:lnTo>
                  <a:pt x="379490" y="229095"/>
                </a:lnTo>
                <a:lnTo>
                  <a:pt x="380058" y="233295"/>
                </a:lnTo>
                <a:lnTo>
                  <a:pt x="379483" y="237048"/>
                </a:lnTo>
                <a:lnTo>
                  <a:pt x="376305" y="243757"/>
                </a:lnTo>
                <a:lnTo>
                  <a:pt x="369160" y="252890"/>
                </a:lnTo>
                <a:lnTo>
                  <a:pt x="363780" y="258736"/>
                </a:lnTo>
                <a:lnTo>
                  <a:pt x="355673" y="264509"/>
                </a:lnTo>
                <a:lnTo>
                  <a:pt x="345720" y="270250"/>
                </a:lnTo>
                <a:lnTo>
                  <a:pt x="334947" y="275977"/>
                </a:lnTo>
                <a:lnTo>
                  <a:pt x="318171" y="284556"/>
                </a:lnTo>
                <a:lnTo>
                  <a:pt x="311556" y="286461"/>
                </a:lnTo>
                <a:lnTo>
                  <a:pt x="304288" y="287732"/>
                </a:lnTo>
                <a:lnTo>
                  <a:pt x="296585" y="288579"/>
                </a:lnTo>
                <a:lnTo>
                  <a:pt x="289545" y="290096"/>
                </a:lnTo>
                <a:lnTo>
                  <a:pt x="282946" y="292060"/>
                </a:lnTo>
                <a:lnTo>
                  <a:pt x="276642" y="294322"/>
                </a:lnTo>
                <a:lnTo>
                  <a:pt x="270535" y="295830"/>
                </a:lnTo>
                <a:lnTo>
                  <a:pt x="258669" y="297505"/>
                </a:lnTo>
                <a:lnTo>
                  <a:pt x="249980" y="297952"/>
                </a:lnTo>
                <a:lnTo>
                  <a:pt x="227625" y="298449"/>
                </a:lnTo>
                <a:lnTo>
                  <a:pt x="201918" y="298728"/>
                </a:lnTo>
                <a:lnTo>
                  <a:pt x="195001" y="297814"/>
                </a:lnTo>
                <a:lnTo>
                  <a:pt x="188485" y="296253"/>
                </a:lnTo>
                <a:lnTo>
                  <a:pt x="182235" y="294260"/>
                </a:lnTo>
                <a:lnTo>
                  <a:pt x="174259" y="292931"/>
                </a:lnTo>
                <a:lnTo>
                  <a:pt x="165132" y="292045"/>
                </a:lnTo>
                <a:lnTo>
                  <a:pt x="155237" y="291454"/>
                </a:lnTo>
                <a:lnTo>
                  <a:pt x="147688" y="290108"/>
                </a:lnTo>
                <a:lnTo>
                  <a:pt x="136760" y="286072"/>
                </a:lnTo>
                <a:lnTo>
                  <a:pt x="125253" y="278445"/>
                </a:lnTo>
                <a:lnTo>
                  <a:pt x="121031" y="276673"/>
                </a:lnTo>
                <a:lnTo>
                  <a:pt x="111260" y="274703"/>
                </a:lnTo>
                <a:lnTo>
                  <a:pt x="103107" y="271289"/>
                </a:lnTo>
                <a:lnTo>
                  <a:pt x="93018" y="264490"/>
                </a:lnTo>
                <a:lnTo>
                  <a:pt x="84012" y="2559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40"/>
          <p:cNvSpPr/>
          <p:nvPr/>
        </p:nvSpPr>
        <p:spPr>
          <a:xfrm>
            <a:off x="3363382" y="3754810"/>
            <a:ext cx="350141" cy="377136"/>
          </a:xfrm>
          <a:custGeom>
            <a:avLst/>
            <a:gdLst/>
            <a:ahLst/>
            <a:cxnLst/>
            <a:rect l="0" t="0" r="0" b="0"/>
            <a:pathLst>
              <a:path w="350141" h="377136">
                <a:moveTo>
                  <a:pt x="8468" y="377135"/>
                </a:moveTo>
                <a:lnTo>
                  <a:pt x="3917" y="372584"/>
                </a:lnTo>
                <a:lnTo>
                  <a:pt x="2576" y="370291"/>
                </a:lnTo>
                <a:lnTo>
                  <a:pt x="1087" y="365203"/>
                </a:lnTo>
                <a:lnTo>
                  <a:pt x="130" y="354176"/>
                </a:lnTo>
                <a:lnTo>
                  <a:pt x="0" y="348515"/>
                </a:lnTo>
                <a:lnTo>
                  <a:pt x="2481" y="340285"/>
                </a:lnTo>
                <a:lnTo>
                  <a:pt x="4477" y="335424"/>
                </a:lnTo>
                <a:lnTo>
                  <a:pt x="6759" y="327420"/>
                </a:lnTo>
                <a:lnTo>
                  <a:pt x="9234" y="317321"/>
                </a:lnTo>
                <a:lnTo>
                  <a:pt x="11836" y="305827"/>
                </a:lnTo>
                <a:lnTo>
                  <a:pt x="14523" y="295306"/>
                </a:lnTo>
                <a:lnTo>
                  <a:pt x="17267" y="285435"/>
                </a:lnTo>
                <a:lnTo>
                  <a:pt x="20049" y="275996"/>
                </a:lnTo>
                <a:lnTo>
                  <a:pt x="22856" y="267799"/>
                </a:lnTo>
                <a:lnTo>
                  <a:pt x="25680" y="260429"/>
                </a:lnTo>
                <a:lnTo>
                  <a:pt x="28515" y="253611"/>
                </a:lnTo>
                <a:lnTo>
                  <a:pt x="31358" y="246208"/>
                </a:lnTo>
                <a:lnTo>
                  <a:pt x="37056" y="230363"/>
                </a:lnTo>
                <a:lnTo>
                  <a:pt x="39909" y="221184"/>
                </a:lnTo>
                <a:lnTo>
                  <a:pt x="48475" y="191015"/>
                </a:lnTo>
                <a:lnTo>
                  <a:pt x="54189" y="172495"/>
                </a:lnTo>
                <a:lnTo>
                  <a:pt x="62760" y="146003"/>
                </a:lnTo>
                <a:lnTo>
                  <a:pt x="66570" y="135417"/>
                </a:lnTo>
                <a:lnTo>
                  <a:pt x="75884" y="110955"/>
                </a:lnTo>
                <a:lnTo>
                  <a:pt x="81034" y="99669"/>
                </a:lnTo>
                <a:lnTo>
                  <a:pt x="86372" y="89287"/>
                </a:lnTo>
                <a:lnTo>
                  <a:pt x="91837" y="79509"/>
                </a:lnTo>
                <a:lnTo>
                  <a:pt x="96432" y="70132"/>
                </a:lnTo>
                <a:lnTo>
                  <a:pt x="100448" y="61024"/>
                </a:lnTo>
                <a:lnTo>
                  <a:pt x="104078" y="52094"/>
                </a:lnTo>
                <a:lnTo>
                  <a:pt x="107450" y="45189"/>
                </a:lnTo>
                <a:lnTo>
                  <a:pt x="113737" y="34976"/>
                </a:lnTo>
                <a:lnTo>
                  <a:pt x="119706" y="24721"/>
                </a:lnTo>
                <a:lnTo>
                  <a:pt x="125535" y="14766"/>
                </a:lnTo>
                <a:lnTo>
                  <a:pt x="131300" y="7167"/>
                </a:lnTo>
                <a:lnTo>
                  <a:pt x="134171" y="4760"/>
                </a:lnTo>
                <a:lnTo>
                  <a:pt x="137037" y="3155"/>
                </a:lnTo>
                <a:lnTo>
                  <a:pt x="139901" y="2085"/>
                </a:lnTo>
                <a:lnTo>
                  <a:pt x="148162" y="896"/>
                </a:lnTo>
                <a:lnTo>
                  <a:pt x="157232" y="367"/>
                </a:lnTo>
                <a:lnTo>
                  <a:pt x="167692" y="70"/>
                </a:lnTo>
                <a:lnTo>
                  <a:pt x="173849" y="0"/>
                </a:lnTo>
                <a:lnTo>
                  <a:pt x="176825" y="1887"/>
                </a:lnTo>
                <a:lnTo>
                  <a:pt x="186515" y="12691"/>
                </a:lnTo>
                <a:lnTo>
                  <a:pt x="195867" y="19262"/>
                </a:lnTo>
                <a:lnTo>
                  <a:pt x="203834" y="27898"/>
                </a:lnTo>
                <a:lnTo>
                  <a:pt x="207291" y="32868"/>
                </a:lnTo>
                <a:lnTo>
                  <a:pt x="221294" y="51089"/>
                </a:lnTo>
                <a:lnTo>
                  <a:pt x="230362" y="62616"/>
                </a:lnTo>
                <a:lnTo>
                  <a:pt x="237360" y="72206"/>
                </a:lnTo>
                <a:lnTo>
                  <a:pt x="242978" y="80504"/>
                </a:lnTo>
                <a:lnTo>
                  <a:pt x="247675" y="87941"/>
                </a:lnTo>
                <a:lnTo>
                  <a:pt x="252712" y="98614"/>
                </a:lnTo>
                <a:lnTo>
                  <a:pt x="257975" y="111444"/>
                </a:lnTo>
                <a:lnTo>
                  <a:pt x="267949" y="138083"/>
                </a:lnTo>
                <a:lnTo>
                  <a:pt x="275558" y="159447"/>
                </a:lnTo>
                <a:lnTo>
                  <a:pt x="280825" y="171049"/>
                </a:lnTo>
                <a:lnTo>
                  <a:pt x="287195" y="183547"/>
                </a:lnTo>
                <a:lnTo>
                  <a:pt x="294298" y="196641"/>
                </a:lnTo>
                <a:lnTo>
                  <a:pt x="299986" y="208228"/>
                </a:lnTo>
                <a:lnTo>
                  <a:pt x="304731" y="218811"/>
                </a:lnTo>
                <a:lnTo>
                  <a:pt x="308846" y="228723"/>
                </a:lnTo>
                <a:lnTo>
                  <a:pt x="315959" y="244816"/>
                </a:lnTo>
                <a:lnTo>
                  <a:pt x="319190" y="251775"/>
                </a:lnTo>
                <a:lnTo>
                  <a:pt x="337388" y="293424"/>
                </a:lnTo>
                <a:lnTo>
                  <a:pt x="342048" y="307993"/>
                </a:lnTo>
                <a:lnTo>
                  <a:pt x="345155" y="321515"/>
                </a:lnTo>
                <a:lnTo>
                  <a:pt x="347226" y="334340"/>
                </a:lnTo>
                <a:lnTo>
                  <a:pt x="348606" y="344795"/>
                </a:lnTo>
                <a:lnTo>
                  <a:pt x="349527" y="353670"/>
                </a:lnTo>
                <a:lnTo>
                  <a:pt x="350140" y="361491"/>
                </a:lnTo>
                <a:lnTo>
                  <a:pt x="349597" y="366706"/>
                </a:lnTo>
                <a:lnTo>
                  <a:pt x="348282" y="370182"/>
                </a:lnTo>
                <a:lnTo>
                  <a:pt x="342795" y="3771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41"/>
          <p:cNvSpPr/>
          <p:nvPr/>
        </p:nvSpPr>
        <p:spPr>
          <a:xfrm>
            <a:off x="3328987" y="3909060"/>
            <a:ext cx="574359" cy="94298"/>
          </a:xfrm>
          <a:custGeom>
            <a:avLst/>
            <a:gdLst/>
            <a:ahLst/>
            <a:cxnLst/>
            <a:rect l="0" t="0" r="0" b="0"/>
            <a:pathLst>
              <a:path w="574359" h="94298">
                <a:moveTo>
                  <a:pt x="0" y="94297"/>
                </a:moveTo>
                <a:lnTo>
                  <a:pt x="13652" y="94297"/>
                </a:lnTo>
                <a:lnTo>
                  <a:pt x="25435" y="91757"/>
                </a:lnTo>
                <a:lnTo>
                  <a:pt x="31244" y="89746"/>
                </a:lnTo>
                <a:lnTo>
                  <a:pt x="58065" y="84614"/>
                </a:lnTo>
                <a:lnTo>
                  <a:pt x="70143" y="81174"/>
                </a:lnTo>
                <a:lnTo>
                  <a:pt x="83909" y="76976"/>
                </a:lnTo>
                <a:lnTo>
                  <a:pt x="96897" y="72272"/>
                </a:lnTo>
                <a:lnTo>
                  <a:pt x="109365" y="67232"/>
                </a:lnTo>
                <a:lnTo>
                  <a:pt x="121488" y="61966"/>
                </a:lnTo>
                <a:lnTo>
                  <a:pt x="132427" y="57503"/>
                </a:lnTo>
                <a:lnTo>
                  <a:pt x="152201" y="50004"/>
                </a:lnTo>
                <a:lnTo>
                  <a:pt x="163380" y="46671"/>
                </a:lnTo>
                <a:lnTo>
                  <a:pt x="175595" y="43496"/>
                </a:lnTo>
                <a:lnTo>
                  <a:pt x="224868" y="31557"/>
                </a:lnTo>
                <a:lnTo>
                  <a:pt x="237542" y="29611"/>
                </a:lnTo>
                <a:lnTo>
                  <a:pt x="250754" y="28313"/>
                </a:lnTo>
                <a:lnTo>
                  <a:pt x="264324" y="27448"/>
                </a:lnTo>
                <a:lnTo>
                  <a:pt x="283849" y="24966"/>
                </a:lnTo>
                <a:lnTo>
                  <a:pt x="353767" y="14276"/>
                </a:lnTo>
                <a:lnTo>
                  <a:pt x="370147" y="12375"/>
                </a:lnTo>
                <a:lnTo>
                  <a:pt x="383925" y="11107"/>
                </a:lnTo>
                <a:lnTo>
                  <a:pt x="395967" y="10262"/>
                </a:lnTo>
                <a:lnTo>
                  <a:pt x="406853" y="9699"/>
                </a:lnTo>
                <a:lnTo>
                  <a:pt x="427521" y="9073"/>
                </a:lnTo>
                <a:lnTo>
                  <a:pt x="478598" y="8638"/>
                </a:lnTo>
                <a:lnTo>
                  <a:pt x="487658" y="7664"/>
                </a:lnTo>
                <a:lnTo>
                  <a:pt x="496555" y="6061"/>
                </a:lnTo>
                <a:lnTo>
                  <a:pt x="5743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42"/>
          <p:cNvSpPr/>
          <p:nvPr/>
        </p:nvSpPr>
        <p:spPr>
          <a:xfrm>
            <a:off x="4044579" y="3695100"/>
            <a:ext cx="320676" cy="385227"/>
          </a:xfrm>
          <a:custGeom>
            <a:avLst/>
            <a:gdLst/>
            <a:ahLst/>
            <a:cxnLst/>
            <a:rect l="0" t="0" r="0" b="0"/>
            <a:pathLst>
              <a:path w="320676" h="385227">
                <a:moveTo>
                  <a:pt x="227383" y="8220"/>
                </a:moveTo>
                <a:lnTo>
                  <a:pt x="218282" y="3669"/>
                </a:lnTo>
                <a:lnTo>
                  <a:pt x="211273" y="1434"/>
                </a:lnTo>
                <a:lnTo>
                  <a:pt x="201972" y="177"/>
                </a:lnTo>
                <a:lnTo>
                  <a:pt x="199012" y="0"/>
                </a:lnTo>
                <a:lnTo>
                  <a:pt x="190644" y="2344"/>
                </a:lnTo>
                <a:lnTo>
                  <a:pt x="185745" y="4302"/>
                </a:lnTo>
                <a:lnTo>
                  <a:pt x="172682" y="9019"/>
                </a:lnTo>
                <a:lnTo>
                  <a:pt x="165198" y="11610"/>
                </a:lnTo>
                <a:lnTo>
                  <a:pt x="155446" y="16195"/>
                </a:lnTo>
                <a:lnTo>
                  <a:pt x="144183" y="22109"/>
                </a:lnTo>
                <a:lnTo>
                  <a:pt x="118968" y="36300"/>
                </a:lnTo>
                <a:lnTo>
                  <a:pt x="91886" y="52132"/>
                </a:lnTo>
                <a:lnTo>
                  <a:pt x="80854" y="59402"/>
                </a:lnTo>
                <a:lnTo>
                  <a:pt x="71594" y="66154"/>
                </a:lnTo>
                <a:lnTo>
                  <a:pt x="63517" y="72560"/>
                </a:lnTo>
                <a:lnTo>
                  <a:pt x="56226" y="77783"/>
                </a:lnTo>
                <a:lnTo>
                  <a:pt x="49461" y="82218"/>
                </a:lnTo>
                <a:lnTo>
                  <a:pt x="43046" y="86127"/>
                </a:lnTo>
                <a:lnTo>
                  <a:pt x="36864" y="89685"/>
                </a:lnTo>
                <a:lnTo>
                  <a:pt x="24915" y="96179"/>
                </a:lnTo>
                <a:lnTo>
                  <a:pt x="15795" y="102240"/>
                </a:lnTo>
                <a:lnTo>
                  <a:pt x="12029" y="105190"/>
                </a:lnTo>
                <a:lnTo>
                  <a:pt x="9519" y="108109"/>
                </a:lnTo>
                <a:lnTo>
                  <a:pt x="7846" y="111007"/>
                </a:lnTo>
                <a:lnTo>
                  <a:pt x="2950" y="122178"/>
                </a:lnTo>
                <a:lnTo>
                  <a:pt x="608" y="127054"/>
                </a:lnTo>
                <a:lnTo>
                  <a:pt x="0" y="130305"/>
                </a:lnTo>
                <a:lnTo>
                  <a:pt x="546" y="132472"/>
                </a:lnTo>
                <a:lnTo>
                  <a:pt x="1863" y="133917"/>
                </a:lnTo>
                <a:lnTo>
                  <a:pt x="10947" y="140603"/>
                </a:lnTo>
                <a:lnTo>
                  <a:pt x="17370" y="145053"/>
                </a:lnTo>
                <a:lnTo>
                  <a:pt x="23557" y="148971"/>
                </a:lnTo>
                <a:lnTo>
                  <a:pt x="29587" y="152537"/>
                </a:lnTo>
                <a:lnTo>
                  <a:pt x="35511" y="155866"/>
                </a:lnTo>
                <a:lnTo>
                  <a:pt x="41366" y="158086"/>
                </a:lnTo>
                <a:lnTo>
                  <a:pt x="47174" y="159565"/>
                </a:lnTo>
                <a:lnTo>
                  <a:pt x="52951" y="160552"/>
                </a:lnTo>
                <a:lnTo>
                  <a:pt x="59660" y="161209"/>
                </a:lnTo>
                <a:lnTo>
                  <a:pt x="66990" y="161648"/>
                </a:lnTo>
                <a:lnTo>
                  <a:pt x="82755" y="162135"/>
                </a:lnTo>
                <a:lnTo>
                  <a:pt x="126319" y="162448"/>
                </a:lnTo>
                <a:lnTo>
                  <a:pt x="142862" y="162473"/>
                </a:lnTo>
                <a:lnTo>
                  <a:pt x="156748" y="163443"/>
                </a:lnTo>
                <a:lnTo>
                  <a:pt x="168863" y="165042"/>
                </a:lnTo>
                <a:lnTo>
                  <a:pt x="179797" y="167060"/>
                </a:lnTo>
                <a:lnTo>
                  <a:pt x="189944" y="169359"/>
                </a:lnTo>
                <a:lnTo>
                  <a:pt x="199566" y="171843"/>
                </a:lnTo>
                <a:lnTo>
                  <a:pt x="208838" y="174452"/>
                </a:lnTo>
                <a:lnTo>
                  <a:pt x="226761" y="179890"/>
                </a:lnTo>
                <a:lnTo>
                  <a:pt x="235541" y="182674"/>
                </a:lnTo>
                <a:lnTo>
                  <a:pt x="246157" y="186435"/>
                </a:lnTo>
                <a:lnTo>
                  <a:pt x="270652" y="195694"/>
                </a:lnTo>
                <a:lnTo>
                  <a:pt x="280041" y="199878"/>
                </a:lnTo>
                <a:lnTo>
                  <a:pt x="287254" y="203619"/>
                </a:lnTo>
                <a:lnTo>
                  <a:pt x="293015" y="207066"/>
                </a:lnTo>
                <a:lnTo>
                  <a:pt x="298760" y="212221"/>
                </a:lnTo>
                <a:lnTo>
                  <a:pt x="304495" y="218516"/>
                </a:lnTo>
                <a:lnTo>
                  <a:pt x="310223" y="225569"/>
                </a:lnTo>
                <a:lnTo>
                  <a:pt x="314042" y="232177"/>
                </a:lnTo>
                <a:lnTo>
                  <a:pt x="316588" y="238487"/>
                </a:lnTo>
                <a:lnTo>
                  <a:pt x="318286" y="244599"/>
                </a:lnTo>
                <a:lnTo>
                  <a:pt x="320172" y="256470"/>
                </a:lnTo>
                <a:lnTo>
                  <a:pt x="320675" y="262302"/>
                </a:lnTo>
                <a:lnTo>
                  <a:pt x="320058" y="267143"/>
                </a:lnTo>
                <a:lnTo>
                  <a:pt x="316832" y="275062"/>
                </a:lnTo>
                <a:lnTo>
                  <a:pt x="309661" y="289426"/>
                </a:lnTo>
                <a:lnTo>
                  <a:pt x="301733" y="300205"/>
                </a:lnTo>
                <a:lnTo>
                  <a:pt x="291860" y="311346"/>
                </a:lnTo>
                <a:lnTo>
                  <a:pt x="281122" y="322648"/>
                </a:lnTo>
                <a:lnTo>
                  <a:pt x="274639" y="328328"/>
                </a:lnTo>
                <a:lnTo>
                  <a:pt x="267460" y="334020"/>
                </a:lnTo>
                <a:lnTo>
                  <a:pt x="259816" y="339720"/>
                </a:lnTo>
                <a:lnTo>
                  <a:pt x="252815" y="344472"/>
                </a:lnTo>
                <a:lnTo>
                  <a:pt x="246243" y="348593"/>
                </a:lnTo>
                <a:lnTo>
                  <a:pt x="239956" y="352293"/>
                </a:lnTo>
                <a:lnTo>
                  <a:pt x="230050" y="356664"/>
                </a:lnTo>
                <a:lnTo>
                  <a:pt x="217731" y="361484"/>
                </a:lnTo>
                <a:lnTo>
                  <a:pt x="203803" y="366602"/>
                </a:lnTo>
                <a:lnTo>
                  <a:pt x="188803" y="370966"/>
                </a:lnTo>
                <a:lnTo>
                  <a:pt x="173088" y="374828"/>
                </a:lnTo>
                <a:lnTo>
                  <a:pt x="156896" y="378355"/>
                </a:lnTo>
                <a:lnTo>
                  <a:pt x="144197" y="380707"/>
                </a:lnTo>
                <a:lnTo>
                  <a:pt x="133826" y="382274"/>
                </a:lnTo>
                <a:lnTo>
                  <a:pt x="125006" y="383320"/>
                </a:lnTo>
                <a:lnTo>
                  <a:pt x="116270" y="384016"/>
                </a:lnTo>
                <a:lnTo>
                  <a:pt x="107587" y="384481"/>
                </a:lnTo>
                <a:lnTo>
                  <a:pt x="91273" y="384997"/>
                </a:lnTo>
                <a:lnTo>
                  <a:pt x="77672" y="385226"/>
                </a:lnTo>
                <a:lnTo>
                  <a:pt x="69474" y="384335"/>
                </a:lnTo>
                <a:lnTo>
                  <a:pt x="60197" y="382788"/>
                </a:lnTo>
                <a:lnTo>
                  <a:pt x="50204" y="380805"/>
                </a:lnTo>
                <a:lnTo>
                  <a:pt x="41636" y="378530"/>
                </a:lnTo>
                <a:lnTo>
                  <a:pt x="34019" y="376060"/>
                </a:lnTo>
                <a:lnTo>
                  <a:pt x="27036" y="373462"/>
                </a:lnTo>
                <a:lnTo>
                  <a:pt x="21429" y="371729"/>
                </a:lnTo>
                <a:lnTo>
                  <a:pt x="12658" y="369805"/>
                </a:lnTo>
                <a:lnTo>
                  <a:pt x="4498" y="3682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43"/>
          <p:cNvSpPr/>
          <p:nvPr/>
        </p:nvSpPr>
        <p:spPr>
          <a:xfrm>
            <a:off x="4511992" y="3686814"/>
            <a:ext cx="334329" cy="427987"/>
          </a:xfrm>
          <a:custGeom>
            <a:avLst/>
            <a:gdLst/>
            <a:ahLst/>
            <a:cxnLst/>
            <a:rect l="0" t="0" r="0" b="0"/>
            <a:pathLst>
              <a:path w="334329" h="427987">
                <a:moveTo>
                  <a:pt x="0" y="402268"/>
                </a:moveTo>
                <a:lnTo>
                  <a:pt x="0" y="369347"/>
                </a:lnTo>
                <a:lnTo>
                  <a:pt x="953" y="360318"/>
                </a:lnTo>
                <a:lnTo>
                  <a:pt x="4551" y="335046"/>
                </a:lnTo>
                <a:lnTo>
                  <a:pt x="11932" y="288688"/>
                </a:lnTo>
                <a:lnTo>
                  <a:pt x="15574" y="272255"/>
                </a:lnTo>
                <a:lnTo>
                  <a:pt x="19908" y="255586"/>
                </a:lnTo>
                <a:lnTo>
                  <a:pt x="24702" y="238757"/>
                </a:lnTo>
                <a:lnTo>
                  <a:pt x="27898" y="224681"/>
                </a:lnTo>
                <a:lnTo>
                  <a:pt x="30029" y="212439"/>
                </a:lnTo>
                <a:lnTo>
                  <a:pt x="31450" y="201421"/>
                </a:lnTo>
                <a:lnTo>
                  <a:pt x="34301" y="191217"/>
                </a:lnTo>
                <a:lnTo>
                  <a:pt x="38107" y="181558"/>
                </a:lnTo>
                <a:lnTo>
                  <a:pt x="42550" y="172260"/>
                </a:lnTo>
                <a:lnTo>
                  <a:pt x="50274" y="151774"/>
                </a:lnTo>
                <a:lnTo>
                  <a:pt x="71556" y="90912"/>
                </a:lnTo>
                <a:lnTo>
                  <a:pt x="80089" y="68015"/>
                </a:lnTo>
                <a:lnTo>
                  <a:pt x="86731" y="51798"/>
                </a:lnTo>
                <a:lnTo>
                  <a:pt x="92111" y="40034"/>
                </a:lnTo>
                <a:lnTo>
                  <a:pt x="96649" y="31238"/>
                </a:lnTo>
                <a:lnTo>
                  <a:pt x="104233" y="18926"/>
                </a:lnTo>
                <a:lnTo>
                  <a:pt x="108238" y="10279"/>
                </a:lnTo>
                <a:lnTo>
                  <a:pt x="109306" y="6640"/>
                </a:lnTo>
                <a:lnTo>
                  <a:pt x="110971" y="4213"/>
                </a:lnTo>
                <a:lnTo>
                  <a:pt x="113033" y="2596"/>
                </a:lnTo>
                <a:lnTo>
                  <a:pt x="115360" y="1517"/>
                </a:lnTo>
                <a:lnTo>
                  <a:pt x="120486" y="319"/>
                </a:lnTo>
                <a:lnTo>
                  <a:pt x="123187" y="0"/>
                </a:lnTo>
                <a:lnTo>
                  <a:pt x="125940" y="739"/>
                </a:lnTo>
                <a:lnTo>
                  <a:pt x="134364" y="5378"/>
                </a:lnTo>
                <a:lnTo>
                  <a:pt x="142894" y="8129"/>
                </a:lnTo>
                <a:lnTo>
                  <a:pt x="148598" y="12148"/>
                </a:lnTo>
                <a:lnTo>
                  <a:pt x="154309" y="22189"/>
                </a:lnTo>
                <a:lnTo>
                  <a:pt x="157165" y="28867"/>
                </a:lnTo>
                <a:lnTo>
                  <a:pt x="160974" y="36176"/>
                </a:lnTo>
                <a:lnTo>
                  <a:pt x="165419" y="43907"/>
                </a:lnTo>
                <a:lnTo>
                  <a:pt x="170287" y="51918"/>
                </a:lnTo>
                <a:lnTo>
                  <a:pt x="174485" y="59164"/>
                </a:lnTo>
                <a:lnTo>
                  <a:pt x="181689" y="72295"/>
                </a:lnTo>
                <a:lnTo>
                  <a:pt x="185896" y="81321"/>
                </a:lnTo>
                <a:lnTo>
                  <a:pt x="195651" y="104050"/>
                </a:lnTo>
                <a:lnTo>
                  <a:pt x="199966" y="114874"/>
                </a:lnTo>
                <a:lnTo>
                  <a:pt x="207301" y="134520"/>
                </a:lnTo>
                <a:lnTo>
                  <a:pt x="210591" y="142806"/>
                </a:lnTo>
                <a:lnTo>
                  <a:pt x="213736" y="150236"/>
                </a:lnTo>
                <a:lnTo>
                  <a:pt x="216786" y="157094"/>
                </a:lnTo>
                <a:lnTo>
                  <a:pt x="219772" y="164524"/>
                </a:lnTo>
                <a:lnTo>
                  <a:pt x="225629" y="180399"/>
                </a:lnTo>
                <a:lnTo>
                  <a:pt x="229477" y="188633"/>
                </a:lnTo>
                <a:lnTo>
                  <a:pt x="233947" y="196979"/>
                </a:lnTo>
                <a:lnTo>
                  <a:pt x="238832" y="205402"/>
                </a:lnTo>
                <a:lnTo>
                  <a:pt x="243042" y="213874"/>
                </a:lnTo>
                <a:lnTo>
                  <a:pt x="246800" y="222379"/>
                </a:lnTo>
                <a:lnTo>
                  <a:pt x="250258" y="230907"/>
                </a:lnTo>
                <a:lnTo>
                  <a:pt x="256641" y="248003"/>
                </a:lnTo>
                <a:lnTo>
                  <a:pt x="259676" y="256562"/>
                </a:lnTo>
                <a:lnTo>
                  <a:pt x="262652" y="267031"/>
                </a:lnTo>
                <a:lnTo>
                  <a:pt x="265590" y="278773"/>
                </a:lnTo>
                <a:lnTo>
                  <a:pt x="268500" y="291363"/>
                </a:lnTo>
                <a:lnTo>
                  <a:pt x="272345" y="302614"/>
                </a:lnTo>
                <a:lnTo>
                  <a:pt x="276813" y="312972"/>
                </a:lnTo>
                <a:lnTo>
                  <a:pt x="281697" y="322735"/>
                </a:lnTo>
                <a:lnTo>
                  <a:pt x="286858" y="334958"/>
                </a:lnTo>
                <a:lnTo>
                  <a:pt x="292204" y="348823"/>
                </a:lnTo>
                <a:lnTo>
                  <a:pt x="297672" y="363780"/>
                </a:lnTo>
                <a:lnTo>
                  <a:pt x="303223" y="376610"/>
                </a:lnTo>
                <a:lnTo>
                  <a:pt x="308829" y="388020"/>
                </a:lnTo>
                <a:lnTo>
                  <a:pt x="314471" y="398484"/>
                </a:lnTo>
                <a:lnTo>
                  <a:pt x="318232" y="406413"/>
                </a:lnTo>
                <a:lnTo>
                  <a:pt x="320740" y="412652"/>
                </a:lnTo>
                <a:lnTo>
                  <a:pt x="334328" y="4279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44"/>
          <p:cNvSpPr/>
          <p:nvPr/>
        </p:nvSpPr>
        <p:spPr>
          <a:xfrm>
            <a:off x="4477702" y="3900502"/>
            <a:ext cx="385764" cy="13498"/>
          </a:xfrm>
          <a:custGeom>
            <a:avLst/>
            <a:gdLst/>
            <a:ahLst/>
            <a:cxnLst/>
            <a:rect l="0" t="0" r="0" b="0"/>
            <a:pathLst>
              <a:path w="385764" h="13498">
                <a:moveTo>
                  <a:pt x="0" y="8558"/>
                </a:moveTo>
                <a:lnTo>
                  <a:pt x="27305" y="8558"/>
                </a:lnTo>
                <a:lnTo>
                  <a:pt x="40111" y="9510"/>
                </a:lnTo>
                <a:lnTo>
                  <a:pt x="53411" y="11098"/>
                </a:lnTo>
                <a:lnTo>
                  <a:pt x="67039" y="13108"/>
                </a:lnTo>
                <a:lnTo>
                  <a:pt x="78983" y="13497"/>
                </a:lnTo>
                <a:lnTo>
                  <a:pt x="89803" y="12803"/>
                </a:lnTo>
                <a:lnTo>
                  <a:pt x="99874" y="11387"/>
                </a:lnTo>
                <a:lnTo>
                  <a:pt x="110398" y="10444"/>
                </a:lnTo>
                <a:lnTo>
                  <a:pt x="121223" y="9815"/>
                </a:lnTo>
                <a:lnTo>
                  <a:pt x="132251" y="9396"/>
                </a:lnTo>
                <a:lnTo>
                  <a:pt x="146269" y="8164"/>
                </a:lnTo>
                <a:lnTo>
                  <a:pt x="194046" y="2832"/>
                </a:lnTo>
                <a:lnTo>
                  <a:pt x="206517" y="1883"/>
                </a:lnTo>
                <a:lnTo>
                  <a:pt x="217687" y="1250"/>
                </a:lnTo>
                <a:lnTo>
                  <a:pt x="247880" y="547"/>
                </a:lnTo>
                <a:lnTo>
                  <a:pt x="356312" y="0"/>
                </a:lnTo>
                <a:lnTo>
                  <a:pt x="385763" y="85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45"/>
          <p:cNvSpPr/>
          <p:nvPr/>
        </p:nvSpPr>
        <p:spPr>
          <a:xfrm>
            <a:off x="3286125" y="4341755"/>
            <a:ext cx="325755" cy="415983"/>
          </a:xfrm>
          <a:custGeom>
            <a:avLst/>
            <a:gdLst/>
            <a:ahLst/>
            <a:cxnLst/>
            <a:rect l="0" t="0" r="0" b="0"/>
            <a:pathLst>
              <a:path w="325755" h="415983">
                <a:moveTo>
                  <a:pt x="0" y="415982"/>
                </a:moveTo>
                <a:lnTo>
                  <a:pt x="0" y="402330"/>
                </a:lnTo>
                <a:lnTo>
                  <a:pt x="1904" y="390688"/>
                </a:lnTo>
                <a:lnTo>
                  <a:pt x="5079" y="375307"/>
                </a:lnTo>
                <a:lnTo>
                  <a:pt x="9101" y="357433"/>
                </a:lnTo>
                <a:lnTo>
                  <a:pt x="11783" y="342659"/>
                </a:lnTo>
                <a:lnTo>
                  <a:pt x="13570" y="329953"/>
                </a:lnTo>
                <a:lnTo>
                  <a:pt x="14761" y="318624"/>
                </a:lnTo>
                <a:lnTo>
                  <a:pt x="17461" y="307262"/>
                </a:lnTo>
                <a:lnTo>
                  <a:pt x="21165" y="295877"/>
                </a:lnTo>
                <a:lnTo>
                  <a:pt x="25540" y="284477"/>
                </a:lnTo>
                <a:lnTo>
                  <a:pt x="28457" y="273067"/>
                </a:lnTo>
                <a:lnTo>
                  <a:pt x="30401" y="261650"/>
                </a:lnTo>
                <a:lnTo>
                  <a:pt x="31697" y="250229"/>
                </a:lnTo>
                <a:lnTo>
                  <a:pt x="33514" y="239757"/>
                </a:lnTo>
                <a:lnTo>
                  <a:pt x="35677" y="229919"/>
                </a:lnTo>
                <a:lnTo>
                  <a:pt x="38072" y="220503"/>
                </a:lnTo>
                <a:lnTo>
                  <a:pt x="44431" y="204700"/>
                </a:lnTo>
                <a:lnTo>
                  <a:pt x="53433" y="184640"/>
                </a:lnTo>
                <a:lnTo>
                  <a:pt x="64197" y="161741"/>
                </a:lnTo>
                <a:lnTo>
                  <a:pt x="71373" y="143618"/>
                </a:lnTo>
                <a:lnTo>
                  <a:pt x="76157" y="128679"/>
                </a:lnTo>
                <a:lnTo>
                  <a:pt x="79346" y="115862"/>
                </a:lnTo>
                <a:lnTo>
                  <a:pt x="83377" y="104459"/>
                </a:lnTo>
                <a:lnTo>
                  <a:pt x="87970" y="94000"/>
                </a:lnTo>
                <a:lnTo>
                  <a:pt x="122762" y="24719"/>
                </a:lnTo>
                <a:lnTo>
                  <a:pt x="131412" y="11974"/>
                </a:lnTo>
                <a:lnTo>
                  <a:pt x="141206" y="607"/>
                </a:lnTo>
                <a:lnTo>
                  <a:pt x="143667" y="0"/>
                </a:lnTo>
                <a:lnTo>
                  <a:pt x="146260" y="548"/>
                </a:lnTo>
                <a:lnTo>
                  <a:pt x="152715" y="3721"/>
                </a:lnTo>
                <a:lnTo>
                  <a:pt x="158384" y="4271"/>
                </a:lnTo>
                <a:lnTo>
                  <a:pt x="160835" y="5300"/>
                </a:lnTo>
                <a:lnTo>
                  <a:pt x="168833" y="11300"/>
                </a:lnTo>
                <a:lnTo>
                  <a:pt x="174414" y="16413"/>
                </a:lnTo>
                <a:lnTo>
                  <a:pt x="176284" y="20063"/>
                </a:lnTo>
                <a:lnTo>
                  <a:pt x="178360" y="29198"/>
                </a:lnTo>
                <a:lnTo>
                  <a:pt x="181823" y="37068"/>
                </a:lnTo>
                <a:lnTo>
                  <a:pt x="188443" y="47551"/>
                </a:lnTo>
                <a:lnTo>
                  <a:pt x="200910" y="68085"/>
                </a:lnTo>
                <a:lnTo>
                  <a:pt x="207282" y="79275"/>
                </a:lnTo>
                <a:lnTo>
                  <a:pt x="219443" y="101870"/>
                </a:lnTo>
                <a:lnTo>
                  <a:pt x="225352" y="115134"/>
                </a:lnTo>
                <a:lnTo>
                  <a:pt x="231197" y="129692"/>
                </a:lnTo>
                <a:lnTo>
                  <a:pt x="236999" y="145112"/>
                </a:lnTo>
                <a:lnTo>
                  <a:pt x="243724" y="160154"/>
                </a:lnTo>
                <a:lnTo>
                  <a:pt x="251065" y="174946"/>
                </a:lnTo>
                <a:lnTo>
                  <a:pt x="258816" y="189568"/>
                </a:lnTo>
                <a:lnTo>
                  <a:pt x="264936" y="202175"/>
                </a:lnTo>
                <a:lnTo>
                  <a:pt x="269969" y="213436"/>
                </a:lnTo>
                <a:lnTo>
                  <a:pt x="274277" y="223801"/>
                </a:lnTo>
                <a:lnTo>
                  <a:pt x="279053" y="236427"/>
                </a:lnTo>
                <a:lnTo>
                  <a:pt x="293926" y="277690"/>
                </a:lnTo>
                <a:lnTo>
                  <a:pt x="297868" y="287593"/>
                </a:lnTo>
                <a:lnTo>
                  <a:pt x="301449" y="296099"/>
                </a:lnTo>
                <a:lnTo>
                  <a:pt x="304788" y="306532"/>
                </a:lnTo>
                <a:lnTo>
                  <a:pt x="307967" y="318251"/>
                </a:lnTo>
                <a:lnTo>
                  <a:pt x="311038" y="330825"/>
                </a:lnTo>
                <a:lnTo>
                  <a:pt x="314039" y="341113"/>
                </a:lnTo>
                <a:lnTo>
                  <a:pt x="316991" y="349878"/>
                </a:lnTo>
                <a:lnTo>
                  <a:pt x="319913" y="357625"/>
                </a:lnTo>
                <a:lnTo>
                  <a:pt x="321860" y="366600"/>
                </a:lnTo>
                <a:lnTo>
                  <a:pt x="323158" y="376393"/>
                </a:lnTo>
                <a:lnTo>
                  <a:pt x="325754" y="4074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46"/>
          <p:cNvSpPr/>
          <p:nvPr/>
        </p:nvSpPr>
        <p:spPr>
          <a:xfrm>
            <a:off x="3303270" y="4534852"/>
            <a:ext cx="454343" cy="77153"/>
          </a:xfrm>
          <a:custGeom>
            <a:avLst/>
            <a:gdLst/>
            <a:ahLst/>
            <a:cxnLst/>
            <a:rect l="0" t="0" r="0" b="0"/>
            <a:pathLst>
              <a:path w="454343" h="77153">
                <a:moveTo>
                  <a:pt x="0" y="77152"/>
                </a:moveTo>
                <a:lnTo>
                  <a:pt x="27305" y="72602"/>
                </a:lnTo>
                <a:lnTo>
                  <a:pt x="37253" y="70309"/>
                </a:lnTo>
                <a:lnTo>
                  <a:pt x="45790" y="67828"/>
                </a:lnTo>
                <a:lnTo>
                  <a:pt x="53387" y="65221"/>
                </a:lnTo>
                <a:lnTo>
                  <a:pt x="62261" y="63483"/>
                </a:lnTo>
                <a:lnTo>
                  <a:pt x="71987" y="62325"/>
                </a:lnTo>
                <a:lnTo>
                  <a:pt x="82281" y="61552"/>
                </a:lnTo>
                <a:lnTo>
                  <a:pt x="91049" y="60085"/>
                </a:lnTo>
                <a:lnTo>
                  <a:pt x="98799" y="58154"/>
                </a:lnTo>
                <a:lnTo>
                  <a:pt x="105871" y="55915"/>
                </a:lnTo>
                <a:lnTo>
                  <a:pt x="123889" y="50886"/>
                </a:lnTo>
                <a:lnTo>
                  <a:pt x="134027" y="48212"/>
                </a:lnTo>
                <a:lnTo>
                  <a:pt x="152912" y="42700"/>
                </a:lnTo>
                <a:lnTo>
                  <a:pt x="161949" y="39897"/>
                </a:lnTo>
                <a:lnTo>
                  <a:pt x="171783" y="38028"/>
                </a:lnTo>
                <a:lnTo>
                  <a:pt x="182149" y="36782"/>
                </a:lnTo>
                <a:lnTo>
                  <a:pt x="192871" y="35951"/>
                </a:lnTo>
                <a:lnTo>
                  <a:pt x="203827" y="34445"/>
                </a:lnTo>
                <a:lnTo>
                  <a:pt x="214942" y="32488"/>
                </a:lnTo>
                <a:lnTo>
                  <a:pt x="226163" y="30231"/>
                </a:lnTo>
                <a:lnTo>
                  <a:pt x="237452" y="28727"/>
                </a:lnTo>
                <a:lnTo>
                  <a:pt x="248789" y="27724"/>
                </a:lnTo>
                <a:lnTo>
                  <a:pt x="260157" y="27055"/>
                </a:lnTo>
                <a:lnTo>
                  <a:pt x="270592" y="25657"/>
                </a:lnTo>
                <a:lnTo>
                  <a:pt x="280407" y="23772"/>
                </a:lnTo>
                <a:lnTo>
                  <a:pt x="289808" y="21563"/>
                </a:lnTo>
                <a:lnTo>
                  <a:pt x="298933" y="20090"/>
                </a:lnTo>
                <a:lnTo>
                  <a:pt x="307873" y="19109"/>
                </a:lnTo>
                <a:lnTo>
                  <a:pt x="316691" y="18454"/>
                </a:lnTo>
                <a:lnTo>
                  <a:pt x="325427" y="18018"/>
                </a:lnTo>
                <a:lnTo>
                  <a:pt x="334109" y="17727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47"/>
          <p:cNvSpPr/>
          <p:nvPr/>
        </p:nvSpPr>
        <p:spPr>
          <a:xfrm>
            <a:off x="3878818" y="4279427"/>
            <a:ext cx="333137" cy="409731"/>
          </a:xfrm>
          <a:custGeom>
            <a:avLst/>
            <a:gdLst/>
            <a:ahLst/>
            <a:cxnLst/>
            <a:rect l="0" t="0" r="0" b="0"/>
            <a:pathLst>
              <a:path w="333137" h="409731">
                <a:moveTo>
                  <a:pt x="7382" y="392585"/>
                </a:moveTo>
                <a:lnTo>
                  <a:pt x="2831" y="392585"/>
                </a:lnTo>
                <a:lnTo>
                  <a:pt x="1490" y="391633"/>
                </a:lnTo>
                <a:lnTo>
                  <a:pt x="596" y="390045"/>
                </a:lnTo>
                <a:lnTo>
                  <a:pt x="0" y="388035"/>
                </a:lnTo>
                <a:lnTo>
                  <a:pt x="556" y="385741"/>
                </a:lnTo>
                <a:lnTo>
                  <a:pt x="4936" y="377963"/>
                </a:lnTo>
                <a:lnTo>
                  <a:pt x="6294" y="372434"/>
                </a:lnTo>
                <a:lnTo>
                  <a:pt x="6899" y="364262"/>
                </a:lnTo>
                <a:lnTo>
                  <a:pt x="7059" y="359415"/>
                </a:lnTo>
                <a:lnTo>
                  <a:pt x="8119" y="351422"/>
                </a:lnTo>
                <a:lnTo>
                  <a:pt x="9778" y="341331"/>
                </a:lnTo>
                <a:lnTo>
                  <a:pt x="11837" y="329841"/>
                </a:lnTo>
                <a:lnTo>
                  <a:pt x="14162" y="319323"/>
                </a:lnTo>
                <a:lnTo>
                  <a:pt x="16665" y="309454"/>
                </a:lnTo>
                <a:lnTo>
                  <a:pt x="19285" y="300016"/>
                </a:lnTo>
                <a:lnTo>
                  <a:pt x="24737" y="281911"/>
                </a:lnTo>
                <a:lnTo>
                  <a:pt x="27524" y="273082"/>
                </a:lnTo>
                <a:lnTo>
                  <a:pt x="33161" y="253113"/>
                </a:lnTo>
                <a:lnTo>
                  <a:pt x="35998" y="242453"/>
                </a:lnTo>
                <a:lnTo>
                  <a:pt x="44556" y="219155"/>
                </a:lnTo>
                <a:lnTo>
                  <a:pt x="71846" y="150087"/>
                </a:lnTo>
                <a:lnTo>
                  <a:pt x="90960" y="103516"/>
                </a:lnTo>
                <a:lnTo>
                  <a:pt x="97391" y="88430"/>
                </a:lnTo>
                <a:lnTo>
                  <a:pt x="103583" y="76467"/>
                </a:lnTo>
                <a:lnTo>
                  <a:pt x="109616" y="66587"/>
                </a:lnTo>
                <a:lnTo>
                  <a:pt x="115543" y="58096"/>
                </a:lnTo>
                <a:lnTo>
                  <a:pt x="120446" y="50530"/>
                </a:lnTo>
                <a:lnTo>
                  <a:pt x="124669" y="43581"/>
                </a:lnTo>
                <a:lnTo>
                  <a:pt x="131899" y="31732"/>
                </a:lnTo>
                <a:lnTo>
                  <a:pt x="141325" y="19707"/>
                </a:lnTo>
                <a:lnTo>
                  <a:pt x="147239" y="13184"/>
                </a:lnTo>
                <a:lnTo>
                  <a:pt x="155583" y="7110"/>
                </a:lnTo>
                <a:lnTo>
                  <a:pt x="167360" y="0"/>
                </a:lnTo>
                <a:lnTo>
                  <a:pt x="169279" y="369"/>
                </a:lnTo>
                <a:lnTo>
                  <a:pt x="173951" y="3320"/>
                </a:lnTo>
                <a:lnTo>
                  <a:pt x="181742" y="10346"/>
                </a:lnTo>
                <a:lnTo>
                  <a:pt x="189650" y="18866"/>
                </a:lnTo>
                <a:lnTo>
                  <a:pt x="193165" y="25828"/>
                </a:lnTo>
                <a:lnTo>
                  <a:pt x="208796" y="57856"/>
                </a:lnTo>
                <a:lnTo>
                  <a:pt x="213095" y="69420"/>
                </a:lnTo>
                <a:lnTo>
                  <a:pt x="215961" y="79987"/>
                </a:lnTo>
                <a:lnTo>
                  <a:pt x="217873" y="89889"/>
                </a:lnTo>
                <a:lnTo>
                  <a:pt x="220099" y="98395"/>
                </a:lnTo>
                <a:lnTo>
                  <a:pt x="222535" y="105971"/>
                </a:lnTo>
                <a:lnTo>
                  <a:pt x="227783" y="120421"/>
                </a:lnTo>
                <a:lnTo>
                  <a:pt x="233290" y="136368"/>
                </a:lnTo>
                <a:lnTo>
                  <a:pt x="237045" y="144621"/>
                </a:lnTo>
                <a:lnTo>
                  <a:pt x="241453" y="152981"/>
                </a:lnTo>
                <a:lnTo>
                  <a:pt x="246296" y="161412"/>
                </a:lnTo>
                <a:lnTo>
                  <a:pt x="250478" y="169890"/>
                </a:lnTo>
                <a:lnTo>
                  <a:pt x="254219" y="178399"/>
                </a:lnTo>
                <a:lnTo>
                  <a:pt x="257665" y="186929"/>
                </a:lnTo>
                <a:lnTo>
                  <a:pt x="260914" y="194521"/>
                </a:lnTo>
                <a:lnTo>
                  <a:pt x="267065" y="208037"/>
                </a:lnTo>
                <a:lnTo>
                  <a:pt x="270039" y="216212"/>
                </a:lnTo>
                <a:lnTo>
                  <a:pt x="272974" y="225473"/>
                </a:lnTo>
                <a:lnTo>
                  <a:pt x="275883" y="235457"/>
                </a:lnTo>
                <a:lnTo>
                  <a:pt x="279728" y="246876"/>
                </a:lnTo>
                <a:lnTo>
                  <a:pt x="289079" y="272263"/>
                </a:lnTo>
                <a:lnTo>
                  <a:pt x="294240" y="287605"/>
                </a:lnTo>
                <a:lnTo>
                  <a:pt x="309653" y="336292"/>
                </a:lnTo>
                <a:lnTo>
                  <a:pt x="313671" y="347436"/>
                </a:lnTo>
                <a:lnTo>
                  <a:pt x="317302" y="356771"/>
                </a:lnTo>
                <a:lnTo>
                  <a:pt x="319723" y="365851"/>
                </a:lnTo>
                <a:lnTo>
                  <a:pt x="321336" y="374762"/>
                </a:lnTo>
                <a:lnTo>
                  <a:pt x="322412" y="383561"/>
                </a:lnTo>
                <a:lnTo>
                  <a:pt x="326148" y="395877"/>
                </a:lnTo>
                <a:lnTo>
                  <a:pt x="333136" y="4097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8"/>
          <p:cNvSpPr/>
          <p:nvPr/>
        </p:nvSpPr>
        <p:spPr>
          <a:xfrm>
            <a:off x="3877627" y="4440554"/>
            <a:ext cx="428626" cy="77154"/>
          </a:xfrm>
          <a:custGeom>
            <a:avLst/>
            <a:gdLst/>
            <a:ahLst/>
            <a:cxnLst/>
            <a:rect l="0" t="0" r="0" b="0"/>
            <a:pathLst>
              <a:path w="428626" h="77154">
                <a:moveTo>
                  <a:pt x="0" y="77153"/>
                </a:moveTo>
                <a:lnTo>
                  <a:pt x="13652" y="72603"/>
                </a:lnTo>
                <a:lnTo>
                  <a:pt x="21484" y="70309"/>
                </a:lnTo>
                <a:lnTo>
                  <a:pt x="40346" y="65222"/>
                </a:lnTo>
                <a:lnTo>
                  <a:pt x="90588" y="52451"/>
                </a:lnTo>
                <a:lnTo>
                  <a:pt x="106112" y="49255"/>
                </a:lnTo>
                <a:lnTo>
                  <a:pt x="119319" y="47124"/>
                </a:lnTo>
                <a:lnTo>
                  <a:pt x="130981" y="45704"/>
                </a:lnTo>
                <a:lnTo>
                  <a:pt x="141613" y="43804"/>
                </a:lnTo>
                <a:lnTo>
                  <a:pt x="151559" y="41586"/>
                </a:lnTo>
                <a:lnTo>
                  <a:pt x="161047" y="39154"/>
                </a:lnTo>
                <a:lnTo>
                  <a:pt x="170229" y="36580"/>
                </a:lnTo>
                <a:lnTo>
                  <a:pt x="188052" y="31181"/>
                </a:lnTo>
                <a:lnTo>
                  <a:pt x="196806" y="29360"/>
                </a:lnTo>
                <a:lnTo>
                  <a:pt x="205499" y="28146"/>
                </a:lnTo>
                <a:lnTo>
                  <a:pt x="214152" y="27336"/>
                </a:lnTo>
                <a:lnTo>
                  <a:pt x="222778" y="25845"/>
                </a:lnTo>
                <a:lnTo>
                  <a:pt x="231386" y="23897"/>
                </a:lnTo>
                <a:lnTo>
                  <a:pt x="239982" y="21647"/>
                </a:lnTo>
                <a:lnTo>
                  <a:pt x="248571" y="20146"/>
                </a:lnTo>
                <a:lnTo>
                  <a:pt x="257154" y="19147"/>
                </a:lnTo>
                <a:lnTo>
                  <a:pt x="265733" y="18479"/>
                </a:lnTo>
                <a:lnTo>
                  <a:pt x="274311" y="18035"/>
                </a:lnTo>
                <a:lnTo>
                  <a:pt x="291461" y="17540"/>
                </a:lnTo>
                <a:lnTo>
                  <a:pt x="299082" y="16456"/>
                </a:lnTo>
                <a:lnTo>
                  <a:pt x="306068" y="14781"/>
                </a:lnTo>
                <a:lnTo>
                  <a:pt x="312630" y="12712"/>
                </a:lnTo>
                <a:lnTo>
                  <a:pt x="319863" y="11332"/>
                </a:lnTo>
                <a:lnTo>
                  <a:pt x="327542" y="10413"/>
                </a:lnTo>
                <a:lnTo>
                  <a:pt x="335519" y="9799"/>
                </a:lnTo>
                <a:lnTo>
                  <a:pt x="343694" y="9391"/>
                </a:lnTo>
                <a:lnTo>
                  <a:pt x="360398" y="8937"/>
                </a:lnTo>
                <a:lnTo>
                  <a:pt x="381316" y="8681"/>
                </a:lnTo>
                <a:lnTo>
                  <a:pt x="389466" y="7693"/>
                </a:lnTo>
                <a:lnTo>
                  <a:pt x="398709" y="6081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9"/>
          <p:cNvSpPr/>
          <p:nvPr/>
        </p:nvSpPr>
        <p:spPr>
          <a:xfrm>
            <a:off x="4409122" y="4270296"/>
            <a:ext cx="367686" cy="366925"/>
          </a:xfrm>
          <a:custGeom>
            <a:avLst/>
            <a:gdLst/>
            <a:ahLst/>
            <a:cxnLst/>
            <a:rect l="0" t="0" r="0" b="0"/>
            <a:pathLst>
              <a:path w="367686" h="366925">
                <a:moveTo>
                  <a:pt x="325755" y="7381"/>
                </a:moveTo>
                <a:lnTo>
                  <a:pt x="312103" y="7381"/>
                </a:lnTo>
                <a:lnTo>
                  <a:pt x="307128" y="6429"/>
                </a:lnTo>
                <a:lnTo>
                  <a:pt x="295577" y="1490"/>
                </a:lnTo>
                <a:lnTo>
                  <a:pt x="289165" y="0"/>
                </a:lnTo>
                <a:lnTo>
                  <a:pt x="278501" y="555"/>
                </a:lnTo>
                <a:lnTo>
                  <a:pt x="229204" y="4935"/>
                </a:lnTo>
                <a:lnTo>
                  <a:pt x="207914" y="6294"/>
                </a:lnTo>
                <a:lnTo>
                  <a:pt x="199569" y="7609"/>
                </a:lnTo>
                <a:lnTo>
                  <a:pt x="192101" y="9438"/>
                </a:lnTo>
                <a:lnTo>
                  <a:pt x="185217" y="11610"/>
                </a:lnTo>
                <a:lnTo>
                  <a:pt x="178723" y="12105"/>
                </a:lnTo>
                <a:lnTo>
                  <a:pt x="172489" y="11483"/>
                </a:lnTo>
                <a:lnTo>
                  <a:pt x="166428" y="10116"/>
                </a:lnTo>
                <a:lnTo>
                  <a:pt x="160482" y="10157"/>
                </a:lnTo>
                <a:lnTo>
                  <a:pt x="154613" y="11136"/>
                </a:lnTo>
                <a:lnTo>
                  <a:pt x="148795" y="12742"/>
                </a:lnTo>
                <a:lnTo>
                  <a:pt x="143012" y="14765"/>
                </a:lnTo>
                <a:lnTo>
                  <a:pt x="137252" y="17067"/>
                </a:lnTo>
                <a:lnTo>
                  <a:pt x="131506" y="19553"/>
                </a:lnTo>
                <a:lnTo>
                  <a:pt x="124818" y="22163"/>
                </a:lnTo>
                <a:lnTo>
                  <a:pt x="109767" y="27604"/>
                </a:lnTo>
                <a:lnTo>
                  <a:pt x="102706" y="31340"/>
                </a:lnTo>
                <a:lnTo>
                  <a:pt x="96093" y="35736"/>
                </a:lnTo>
                <a:lnTo>
                  <a:pt x="89779" y="40572"/>
                </a:lnTo>
                <a:lnTo>
                  <a:pt x="81760" y="45701"/>
                </a:lnTo>
                <a:lnTo>
                  <a:pt x="72605" y="51025"/>
                </a:lnTo>
                <a:lnTo>
                  <a:pt x="62691" y="56480"/>
                </a:lnTo>
                <a:lnTo>
                  <a:pt x="55128" y="62021"/>
                </a:lnTo>
                <a:lnTo>
                  <a:pt x="44187" y="73258"/>
                </a:lnTo>
                <a:lnTo>
                  <a:pt x="33609" y="84602"/>
                </a:lnTo>
                <a:lnTo>
                  <a:pt x="15846" y="102857"/>
                </a:lnTo>
                <a:lnTo>
                  <a:pt x="13422" y="106274"/>
                </a:lnTo>
                <a:lnTo>
                  <a:pt x="10727" y="112611"/>
                </a:lnTo>
                <a:lnTo>
                  <a:pt x="10962" y="115634"/>
                </a:lnTo>
                <a:lnTo>
                  <a:pt x="12070" y="118603"/>
                </a:lnTo>
                <a:lnTo>
                  <a:pt x="13762" y="121534"/>
                </a:lnTo>
                <a:lnTo>
                  <a:pt x="15641" y="127331"/>
                </a:lnTo>
                <a:lnTo>
                  <a:pt x="16143" y="130210"/>
                </a:lnTo>
                <a:lnTo>
                  <a:pt x="19239" y="135949"/>
                </a:lnTo>
                <a:lnTo>
                  <a:pt x="21399" y="138813"/>
                </a:lnTo>
                <a:lnTo>
                  <a:pt x="23791" y="140723"/>
                </a:lnTo>
                <a:lnTo>
                  <a:pt x="26338" y="141995"/>
                </a:lnTo>
                <a:lnTo>
                  <a:pt x="37014" y="146327"/>
                </a:lnTo>
                <a:lnTo>
                  <a:pt x="41821" y="148589"/>
                </a:lnTo>
                <a:lnTo>
                  <a:pt x="52242" y="151103"/>
                </a:lnTo>
                <a:lnTo>
                  <a:pt x="62271" y="152220"/>
                </a:lnTo>
                <a:lnTo>
                  <a:pt x="69904" y="152716"/>
                </a:lnTo>
                <a:lnTo>
                  <a:pt x="81551" y="152937"/>
                </a:lnTo>
                <a:lnTo>
                  <a:pt x="88657" y="152996"/>
                </a:lnTo>
                <a:lnTo>
                  <a:pt x="100062" y="154940"/>
                </a:lnTo>
                <a:lnTo>
                  <a:pt x="114333" y="158141"/>
                </a:lnTo>
                <a:lnTo>
                  <a:pt x="130514" y="162181"/>
                </a:lnTo>
                <a:lnTo>
                  <a:pt x="144160" y="164873"/>
                </a:lnTo>
                <a:lnTo>
                  <a:pt x="156114" y="166668"/>
                </a:lnTo>
                <a:lnTo>
                  <a:pt x="166941" y="167865"/>
                </a:lnTo>
                <a:lnTo>
                  <a:pt x="176064" y="169615"/>
                </a:lnTo>
                <a:lnTo>
                  <a:pt x="184051" y="171735"/>
                </a:lnTo>
                <a:lnTo>
                  <a:pt x="191281" y="174100"/>
                </a:lnTo>
                <a:lnTo>
                  <a:pt x="199911" y="175677"/>
                </a:lnTo>
                <a:lnTo>
                  <a:pt x="209474" y="176729"/>
                </a:lnTo>
                <a:lnTo>
                  <a:pt x="219659" y="177429"/>
                </a:lnTo>
                <a:lnTo>
                  <a:pt x="231212" y="178849"/>
                </a:lnTo>
                <a:lnTo>
                  <a:pt x="243676" y="180748"/>
                </a:lnTo>
                <a:lnTo>
                  <a:pt x="256749" y="182967"/>
                </a:lnTo>
                <a:lnTo>
                  <a:pt x="267368" y="185398"/>
                </a:lnTo>
                <a:lnTo>
                  <a:pt x="276353" y="187972"/>
                </a:lnTo>
                <a:lnTo>
                  <a:pt x="284248" y="190640"/>
                </a:lnTo>
                <a:lnTo>
                  <a:pt x="291416" y="193371"/>
                </a:lnTo>
                <a:lnTo>
                  <a:pt x="298100" y="196144"/>
                </a:lnTo>
                <a:lnTo>
                  <a:pt x="304461" y="198946"/>
                </a:lnTo>
                <a:lnTo>
                  <a:pt x="311559" y="202718"/>
                </a:lnTo>
                <a:lnTo>
                  <a:pt x="319148" y="207139"/>
                </a:lnTo>
                <a:lnTo>
                  <a:pt x="327066" y="211990"/>
                </a:lnTo>
                <a:lnTo>
                  <a:pt x="338402" y="219921"/>
                </a:lnTo>
                <a:lnTo>
                  <a:pt x="347569" y="227574"/>
                </a:lnTo>
                <a:lnTo>
                  <a:pt x="357992" y="237324"/>
                </a:lnTo>
                <a:lnTo>
                  <a:pt x="361534" y="242592"/>
                </a:lnTo>
                <a:lnTo>
                  <a:pt x="365469" y="253524"/>
                </a:lnTo>
                <a:lnTo>
                  <a:pt x="367219" y="262193"/>
                </a:lnTo>
                <a:lnTo>
                  <a:pt x="367685" y="265838"/>
                </a:lnTo>
                <a:lnTo>
                  <a:pt x="367043" y="269221"/>
                </a:lnTo>
                <a:lnTo>
                  <a:pt x="363790" y="275520"/>
                </a:lnTo>
                <a:lnTo>
                  <a:pt x="356629" y="284034"/>
                </a:lnTo>
                <a:lnTo>
                  <a:pt x="347097" y="293215"/>
                </a:lnTo>
                <a:lnTo>
                  <a:pt x="331973" y="303739"/>
                </a:lnTo>
                <a:lnTo>
                  <a:pt x="324391" y="309911"/>
                </a:lnTo>
                <a:lnTo>
                  <a:pt x="315306" y="315829"/>
                </a:lnTo>
                <a:lnTo>
                  <a:pt x="304918" y="321634"/>
                </a:lnTo>
                <a:lnTo>
                  <a:pt x="293952" y="327389"/>
                </a:lnTo>
                <a:lnTo>
                  <a:pt x="287408" y="330257"/>
                </a:lnTo>
                <a:lnTo>
                  <a:pt x="280188" y="333122"/>
                </a:lnTo>
                <a:lnTo>
                  <a:pt x="272517" y="335984"/>
                </a:lnTo>
                <a:lnTo>
                  <a:pt x="265498" y="338845"/>
                </a:lnTo>
                <a:lnTo>
                  <a:pt x="258913" y="341705"/>
                </a:lnTo>
                <a:lnTo>
                  <a:pt x="246517" y="347422"/>
                </a:lnTo>
                <a:lnTo>
                  <a:pt x="217272" y="361711"/>
                </a:lnTo>
                <a:lnTo>
                  <a:pt x="205785" y="364886"/>
                </a:lnTo>
                <a:lnTo>
                  <a:pt x="200055" y="365733"/>
                </a:lnTo>
                <a:lnTo>
                  <a:pt x="193378" y="366297"/>
                </a:lnTo>
                <a:lnTo>
                  <a:pt x="186068" y="366674"/>
                </a:lnTo>
                <a:lnTo>
                  <a:pt x="178338" y="366924"/>
                </a:lnTo>
                <a:lnTo>
                  <a:pt x="172232" y="366139"/>
                </a:lnTo>
                <a:lnTo>
                  <a:pt x="162908" y="362727"/>
                </a:lnTo>
                <a:lnTo>
                  <a:pt x="158135" y="362388"/>
                </a:lnTo>
                <a:lnTo>
                  <a:pt x="147752" y="364552"/>
                </a:lnTo>
                <a:lnTo>
                  <a:pt x="136788" y="366149"/>
                </a:lnTo>
                <a:lnTo>
                  <a:pt x="131197" y="366574"/>
                </a:lnTo>
                <a:lnTo>
                  <a:pt x="124612" y="365906"/>
                </a:lnTo>
                <a:lnTo>
                  <a:pt x="117365" y="364507"/>
                </a:lnTo>
                <a:lnTo>
                  <a:pt x="109676" y="362623"/>
                </a:lnTo>
                <a:lnTo>
                  <a:pt x="102644" y="361367"/>
                </a:lnTo>
                <a:lnTo>
                  <a:pt x="96053" y="360529"/>
                </a:lnTo>
                <a:lnTo>
                  <a:pt x="84600" y="359598"/>
                </a:lnTo>
                <a:lnTo>
                  <a:pt x="76335" y="359184"/>
                </a:lnTo>
                <a:lnTo>
                  <a:pt x="57225" y="358952"/>
                </a:lnTo>
                <a:lnTo>
                  <a:pt x="32192" y="358862"/>
                </a:lnTo>
                <a:lnTo>
                  <a:pt x="23515" y="356318"/>
                </a:lnTo>
                <a:lnTo>
                  <a:pt x="0" y="3502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50"/>
          <p:cNvSpPr/>
          <p:nvPr/>
        </p:nvSpPr>
        <p:spPr>
          <a:xfrm>
            <a:off x="3114675" y="4877752"/>
            <a:ext cx="411480" cy="372283"/>
          </a:xfrm>
          <a:custGeom>
            <a:avLst/>
            <a:gdLst/>
            <a:ahLst/>
            <a:cxnLst/>
            <a:rect l="0" t="0" r="0" b="0"/>
            <a:pathLst>
              <a:path w="411480" h="372283">
                <a:moveTo>
                  <a:pt x="411479" y="0"/>
                </a:moveTo>
                <a:lnTo>
                  <a:pt x="354738" y="0"/>
                </a:lnTo>
                <a:lnTo>
                  <a:pt x="349840" y="953"/>
                </a:lnTo>
                <a:lnTo>
                  <a:pt x="335537" y="6844"/>
                </a:lnTo>
                <a:lnTo>
                  <a:pt x="327514" y="9325"/>
                </a:lnTo>
                <a:lnTo>
                  <a:pt x="318354" y="11932"/>
                </a:lnTo>
                <a:lnTo>
                  <a:pt x="300558" y="17368"/>
                </a:lnTo>
                <a:lnTo>
                  <a:pt x="291812" y="20151"/>
                </a:lnTo>
                <a:lnTo>
                  <a:pt x="247647" y="33170"/>
                </a:lnTo>
                <a:lnTo>
                  <a:pt x="234630" y="37353"/>
                </a:lnTo>
                <a:lnTo>
                  <a:pt x="224047" y="41095"/>
                </a:lnTo>
                <a:lnTo>
                  <a:pt x="215088" y="44542"/>
                </a:lnTo>
                <a:lnTo>
                  <a:pt x="207209" y="48745"/>
                </a:lnTo>
                <a:lnTo>
                  <a:pt x="200052" y="53452"/>
                </a:lnTo>
                <a:lnTo>
                  <a:pt x="193375" y="58494"/>
                </a:lnTo>
                <a:lnTo>
                  <a:pt x="180876" y="66637"/>
                </a:lnTo>
                <a:lnTo>
                  <a:pt x="174877" y="70142"/>
                </a:lnTo>
                <a:lnTo>
                  <a:pt x="166115" y="77242"/>
                </a:lnTo>
                <a:lnTo>
                  <a:pt x="155510" y="86737"/>
                </a:lnTo>
                <a:lnTo>
                  <a:pt x="125452" y="115235"/>
                </a:lnTo>
                <a:lnTo>
                  <a:pt x="117924" y="122543"/>
                </a:lnTo>
                <a:lnTo>
                  <a:pt x="109561" y="133204"/>
                </a:lnTo>
                <a:lnTo>
                  <a:pt x="104191" y="143258"/>
                </a:lnTo>
                <a:lnTo>
                  <a:pt x="105656" y="145035"/>
                </a:lnTo>
                <a:lnTo>
                  <a:pt x="112363" y="149550"/>
                </a:lnTo>
                <a:lnTo>
                  <a:pt x="119154" y="152192"/>
                </a:lnTo>
                <a:lnTo>
                  <a:pt x="126299" y="154318"/>
                </a:lnTo>
                <a:lnTo>
                  <a:pt x="135825" y="158439"/>
                </a:lnTo>
                <a:lnTo>
                  <a:pt x="142937" y="159918"/>
                </a:lnTo>
                <a:lnTo>
                  <a:pt x="151489" y="160905"/>
                </a:lnTo>
                <a:lnTo>
                  <a:pt x="161000" y="161562"/>
                </a:lnTo>
                <a:lnTo>
                  <a:pt x="169246" y="162953"/>
                </a:lnTo>
                <a:lnTo>
                  <a:pt x="176648" y="164833"/>
                </a:lnTo>
                <a:lnTo>
                  <a:pt x="183488" y="167039"/>
                </a:lnTo>
                <a:lnTo>
                  <a:pt x="190905" y="168510"/>
                </a:lnTo>
                <a:lnTo>
                  <a:pt x="198707" y="169489"/>
                </a:lnTo>
                <a:lnTo>
                  <a:pt x="206766" y="170143"/>
                </a:lnTo>
                <a:lnTo>
                  <a:pt x="219759" y="172484"/>
                </a:lnTo>
                <a:lnTo>
                  <a:pt x="236041" y="175949"/>
                </a:lnTo>
                <a:lnTo>
                  <a:pt x="254515" y="180164"/>
                </a:lnTo>
                <a:lnTo>
                  <a:pt x="268737" y="183927"/>
                </a:lnTo>
                <a:lnTo>
                  <a:pt x="280123" y="187389"/>
                </a:lnTo>
                <a:lnTo>
                  <a:pt x="289619" y="190648"/>
                </a:lnTo>
                <a:lnTo>
                  <a:pt x="297854" y="193774"/>
                </a:lnTo>
                <a:lnTo>
                  <a:pt x="305249" y="196810"/>
                </a:lnTo>
                <a:lnTo>
                  <a:pt x="312084" y="199787"/>
                </a:lnTo>
                <a:lnTo>
                  <a:pt x="329839" y="208174"/>
                </a:lnTo>
                <a:lnTo>
                  <a:pt x="339907" y="213078"/>
                </a:lnTo>
                <a:lnTo>
                  <a:pt x="347572" y="217300"/>
                </a:lnTo>
                <a:lnTo>
                  <a:pt x="358629" y="224530"/>
                </a:lnTo>
                <a:lnTo>
                  <a:pt x="366718" y="233459"/>
                </a:lnTo>
                <a:lnTo>
                  <a:pt x="372535" y="242824"/>
                </a:lnTo>
                <a:lnTo>
                  <a:pt x="375121" y="250162"/>
                </a:lnTo>
                <a:lnTo>
                  <a:pt x="376577" y="259648"/>
                </a:lnTo>
                <a:lnTo>
                  <a:pt x="376917" y="268117"/>
                </a:lnTo>
                <a:lnTo>
                  <a:pt x="377008" y="273042"/>
                </a:lnTo>
                <a:lnTo>
                  <a:pt x="376116" y="277278"/>
                </a:lnTo>
                <a:lnTo>
                  <a:pt x="372585" y="284525"/>
                </a:lnTo>
                <a:lnTo>
                  <a:pt x="362557" y="297891"/>
                </a:lnTo>
                <a:lnTo>
                  <a:pt x="357034" y="307338"/>
                </a:lnTo>
                <a:lnTo>
                  <a:pt x="348864" y="315348"/>
                </a:lnTo>
                <a:lnTo>
                  <a:pt x="336026" y="323987"/>
                </a:lnTo>
                <a:lnTo>
                  <a:pt x="314444" y="337352"/>
                </a:lnTo>
                <a:lnTo>
                  <a:pt x="303927" y="343011"/>
                </a:lnTo>
                <a:lnTo>
                  <a:pt x="294058" y="347737"/>
                </a:lnTo>
                <a:lnTo>
                  <a:pt x="284621" y="351840"/>
                </a:lnTo>
                <a:lnTo>
                  <a:pt x="273567" y="355527"/>
                </a:lnTo>
                <a:lnTo>
                  <a:pt x="261435" y="358938"/>
                </a:lnTo>
                <a:lnTo>
                  <a:pt x="248585" y="362164"/>
                </a:lnTo>
                <a:lnTo>
                  <a:pt x="221607" y="368290"/>
                </a:lnTo>
                <a:lnTo>
                  <a:pt x="207745" y="371257"/>
                </a:lnTo>
                <a:lnTo>
                  <a:pt x="190884" y="372282"/>
                </a:lnTo>
                <a:lnTo>
                  <a:pt x="172023" y="372013"/>
                </a:lnTo>
                <a:lnTo>
                  <a:pt x="135509" y="370126"/>
                </a:lnTo>
                <a:lnTo>
                  <a:pt x="99840" y="369065"/>
                </a:lnTo>
                <a:lnTo>
                  <a:pt x="83743" y="368816"/>
                </a:lnTo>
                <a:lnTo>
                  <a:pt x="76784" y="367798"/>
                </a:lnTo>
                <a:lnTo>
                  <a:pt x="63971" y="364126"/>
                </a:lnTo>
                <a:lnTo>
                  <a:pt x="51926" y="359319"/>
                </a:lnTo>
                <a:lnTo>
                  <a:pt x="46047" y="356703"/>
                </a:lnTo>
                <a:lnTo>
                  <a:pt x="38318" y="354960"/>
                </a:lnTo>
                <a:lnTo>
                  <a:pt x="29355" y="353797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1"/>
          <p:cNvSpPr/>
          <p:nvPr/>
        </p:nvSpPr>
        <p:spPr>
          <a:xfrm>
            <a:off x="3674270" y="4854663"/>
            <a:ext cx="306228" cy="443142"/>
          </a:xfrm>
          <a:custGeom>
            <a:avLst/>
            <a:gdLst/>
            <a:ahLst/>
            <a:cxnLst/>
            <a:rect l="0" t="0" r="0" b="0"/>
            <a:pathLst>
              <a:path w="306228" h="443142">
                <a:moveTo>
                  <a:pt x="14762" y="443141"/>
                </a:moveTo>
                <a:lnTo>
                  <a:pt x="5660" y="434040"/>
                </a:lnTo>
                <a:lnTo>
                  <a:pt x="2979" y="430406"/>
                </a:lnTo>
                <a:lnTo>
                  <a:pt x="0" y="423829"/>
                </a:lnTo>
                <a:lnTo>
                  <a:pt x="158" y="419789"/>
                </a:lnTo>
                <a:lnTo>
                  <a:pt x="2874" y="410220"/>
                </a:lnTo>
                <a:lnTo>
                  <a:pt x="4716" y="399617"/>
                </a:lnTo>
                <a:lnTo>
                  <a:pt x="5207" y="394123"/>
                </a:lnTo>
                <a:lnTo>
                  <a:pt x="6487" y="385697"/>
                </a:lnTo>
                <a:lnTo>
                  <a:pt x="10450" y="363636"/>
                </a:lnTo>
                <a:lnTo>
                  <a:pt x="12840" y="352990"/>
                </a:lnTo>
                <a:lnTo>
                  <a:pt x="15385" y="343036"/>
                </a:lnTo>
                <a:lnTo>
                  <a:pt x="18035" y="333542"/>
                </a:lnTo>
                <a:lnTo>
                  <a:pt x="23519" y="315373"/>
                </a:lnTo>
                <a:lnTo>
                  <a:pt x="26315" y="306528"/>
                </a:lnTo>
                <a:lnTo>
                  <a:pt x="29132" y="294916"/>
                </a:lnTo>
                <a:lnTo>
                  <a:pt x="31962" y="281459"/>
                </a:lnTo>
                <a:lnTo>
                  <a:pt x="34801" y="266773"/>
                </a:lnTo>
                <a:lnTo>
                  <a:pt x="37646" y="254125"/>
                </a:lnTo>
                <a:lnTo>
                  <a:pt x="40496" y="242836"/>
                </a:lnTo>
                <a:lnTo>
                  <a:pt x="43348" y="232452"/>
                </a:lnTo>
                <a:lnTo>
                  <a:pt x="54137" y="198054"/>
                </a:lnTo>
                <a:lnTo>
                  <a:pt x="61014" y="176880"/>
                </a:lnTo>
                <a:lnTo>
                  <a:pt x="65599" y="159906"/>
                </a:lnTo>
                <a:lnTo>
                  <a:pt x="68656" y="145733"/>
                </a:lnTo>
                <a:lnTo>
                  <a:pt x="70694" y="133427"/>
                </a:lnTo>
                <a:lnTo>
                  <a:pt x="73005" y="122365"/>
                </a:lnTo>
                <a:lnTo>
                  <a:pt x="75498" y="112133"/>
                </a:lnTo>
                <a:lnTo>
                  <a:pt x="78113" y="102454"/>
                </a:lnTo>
                <a:lnTo>
                  <a:pt x="81761" y="92192"/>
                </a:lnTo>
                <a:lnTo>
                  <a:pt x="86098" y="81540"/>
                </a:lnTo>
                <a:lnTo>
                  <a:pt x="95044" y="61450"/>
                </a:lnTo>
                <a:lnTo>
                  <a:pt x="102196" y="46171"/>
                </a:lnTo>
                <a:lnTo>
                  <a:pt x="106388" y="38477"/>
                </a:lnTo>
                <a:lnTo>
                  <a:pt x="111089" y="30490"/>
                </a:lnTo>
                <a:lnTo>
                  <a:pt x="116128" y="22308"/>
                </a:lnTo>
                <a:lnTo>
                  <a:pt x="124266" y="10677"/>
                </a:lnTo>
                <a:lnTo>
                  <a:pt x="127770" y="6242"/>
                </a:lnTo>
                <a:lnTo>
                  <a:pt x="131058" y="3285"/>
                </a:lnTo>
                <a:lnTo>
                  <a:pt x="134202" y="1314"/>
                </a:lnTo>
                <a:lnTo>
                  <a:pt x="137252" y="0"/>
                </a:lnTo>
                <a:lnTo>
                  <a:pt x="139284" y="76"/>
                </a:lnTo>
                <a:lnTo>
                  <a:pt x="140639" y="1080"/>
                </a:lnTo>
                <a:lnTo>
                  <a:pt x="141543" y="2701"/>
                </a:lnTo>
                <a:lnTo>
                  <a:pt x="143097" y="3782"/>
                </a:lnTo>
                <a:lnTo>
                  <a:pt x="149836" y="6256"/>
                </a:lnTo>
                <a:lnTo>
                  <a:pt x="157866" y="12598"/>
                </a:lnTo>
                <a:lnTo>
                  <a:pt x="163454" y="17791"/>
                </a:lnTo>
                <a:lnTo>
                  <a:pt x="165325" y="20509"/>
                </a:lnTo>
                <a:lnTo>
                  <a:pt x="167404" y="26070"/>
                </a:lnTo>
                <a:lnTo>
                  <a:pt x="173407" y="34257"/>
                </a:lnTo>
                <a:lnTo>
                  <a:pt x="181474" y="44245"/>
                </a:lnTo>
                <a:lnTo>
                  <a:pt x="188234" y="55034"/>
                </a:lnTo>
                <a:lnTo>
                  <a:pt x="193275" y="65341"/>
                </a:lnTo>
                <a:lnTo>
                  <a:pt x="206496" y="94573"/>
                </a:lnTo>
                <a:lnTo>
                  <a:pt x="212117" y="107892"/>
                </a:lnTo>
                <a:lnTo>
                  <a:pt x="216818" y="119630"/>
                </a:lnTo>
                <a:lnTo>
                  <a:pt x="220903" y="130312"/>
                </a:lnTo>
                <a:lnTo>
                  <a:pt x="227437" y="145054"/>
                </a:lnTo>
                <a:lnTo>
                  <a:pt x="244857" y="181753"/>
                </a:lnTo>
                <a:lnTo>
                  <a:pt x="252931" y="200302"/>
                </a:lnTo>
                <a:lnTo>
                  <a:pt x="260219" y="218384"/>
                </a:lnTo>
                <a:lnTo>
                  <a:pt x="272444" y="250857"/>
                </a:lnTo>
                <a:lnTo>
                  <a:pt x="284682" y="285203"/>
                </a:lnTo>
                <a:lnTo>
                  <a:pt x="291254" y="304367"/>
                </a:lnTo>
                <a:lnTo>
                  <a:pt x="293387" y="312525"/>
                </a:lnTo>
                <a:lnTo>
                  <a:pt x="294810" y="319869"/>
                </a:lnTo>
                <a:lnTo>
                  <a:pt x="296390" y="333109"/>
                </a:lnTo>
                <a:lnTo>
                  <a:pt x="297093" y="345343"/>
                </a:lnTo>
                <a:lnTo>
                  <a:pt x="298233" y="352225"/>
                </a:lnTo>
                <a:lnTo>
                  <a:pt x="299945" y="359671"/>
                </a:lnTo>
                <a:lnTo>
                  <a:pt x="302039" y="367492"/>
                </a:lnTo>
                <a:lnTo>
                  <a:pt x="304366" y="378722"/>
                </a:lnTo>
                <a:lnTo>
                  <a:pt x="306227" y="3917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2"/>
          <p:cNvSpPr/>
          <p:nvPr/>
        </p:nvSpPr>
        <p:spPr>
          <a:xfrm>
            <a:off x="3680459" y="5023485"/>
            <a:ext cx="411482" cy="77153"/>
          </a:xfrm>
          <a:custGeom>
            <a:avLst/>
            <a:gdLst/>
            <a:ahLst/>
            <a:cxnLst/>
            <a:rect l="0" t="0" r="0" b="0"/>
            <a:pathLst>
              <a:path w="411482" h="77153">
                <a:moveTo>
                  <a:pt x="0" y="77152"/>
                </a:moveTo>
                <a:lnTo>
                  <a:pt x="23864" y="65221"/>
                </a:lnTo>
                <a:lnTo>
                  <a:pt x="31150" y="62530"/>
                </a:lnTo>
                <a:lnTo>
                  <a:pt x="39817" y="59784"/>
                </a:lnTo>
                <a:lnTo>
                  <a:pt x="58654" y="54193"/>
                </a:lnTo>
                <a:lnTo>
                  <a:pt x="94031" y="42843"/>
                </a:lnTo>
                <a:lnTo>
                  <a:pt x="128535" y="31428"/>
                </a:lnTo>
                <a:lnTo>
                  <a:pt x="138078" y="29525"/>
                </a:lnTo>
                <a:lnTo>
                  <a:pt x="148250" y="28256"/>
                </a:lnTo>
                <a:lnTo>
                  <a:pt x="158841" y="27409"/>
                </a:lnTo>
                <a:lnTo>
                  <a:pt x="168759" y="25893"/>
                </a:lnTo>
                <a:lnTo>
                  <a:pt x="178229" y="23929"/>
                </a:lnTo>
                <a:lnTo>
                  <a:pt x="187399" y="21668"/>
                </a:lnTo>
                <a:lnTo>
                  <a:pt x="200181" y="19207"/>
                </a:lnTo>
                <a:lnTo>
                  <a:pt x="232162" y="13934"/>
                </a:lnTo>
                <a:lnTo>
                  <a:pt x="250025" y="12147"/>
                </a:lnTo>
                <a:lnTo>
                  <a:pt x="268601" y="10955"/>
                </a:lnTo>
                <a:lnTo>
                  <a:pt x="287652" y="10161"/>
                </a:lnTo>
                <a:lnTo>
                  <a:pt x="306068" y="8679"/>
                </a:lnTo>
                <a:lnTo>
                  <a:pt x="324061" y="6738"/>
                </a:lnTo>
                <a:lnTo>
                  <a:pt x="341771" y="4492"/>
                </a:lnTo>
                <a:lnTo>
                  <a:pt x="355483" y="2995"/>
                </a:lnTo>
                <a:lnTo>
                  <a:pt x="366528" y="1996"/>
                </a:lnTo>
                <a:lnTo>
                  <a:pt x="375798" y="1331"/>
                </a:lnTo>
                <a:lnTo>
                  <a:pt x="383882" y="887"/>
                </a:lnTo>
                <a:lnTo>
                  <a:pt x="41148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53"/>
          <p:cNvSpPr/>
          <p:nvPr/>
        </p:nvSpPr>
        <p:spPr>
          <a:xfrm>
            <a:off x="4178260" y="4792590"/>
            <a:ext cx="331575" cy="350414"/>
          </a:xfrm>
          <a:custGeom>
            <a:avLst/>
            <a:gdLst/>
            <a:ahLst/>
            <a:cxnLst/>
            <a:rect l="0" t="0" r="0" b="0"/>
            <a:pathLst>
              <a:path w="331575" h="350414">
                <a:moveTo>
                  <a:pt x="316587" y="25155"/>
                </a:moveTo>
                <a:lnTo>
                  <a:pt x="297274" y="5842"/>
                </a:lnTo>
                <a:lnTo>
                  <a:pt x="293234" y="3707"/>
                </a:lnTo>
                <a:lnTo>
                  <a:pt x="283666" y="1335"/>
                </a:lnTo>
                <a:lnTo>
                  <a:pt x="275603" y="281"/>
                </a:lnTo>
                <a:lnTo>
                  <a:pt x="272119" y="0"/>
                </a:lnTo>
                <a:lnTo>
                  <a:pt x="265987" y="765"/>
                </a:lnTo>
                <a:lnTo>
                  <a:pt x="258088" y="2227"/>
                </a:lnTo>
                <a:lnTo>
                  <a:pt x="249013" y="4154"/>
                </a:lnTo>
                <a:lnTo>
                  <a:pt x="199834" y="15969"/>
                </a:lnTo>
                <a:lnTo>
                  <a:pt x="185412" y="19984"/>
                </a:lnTo>
                <a:lnTo>
                  <a:pt x="173892" y="23612"/>
                </a:lnTo>
                <a:lnTo>
                  <a:pt x="137164" y="36280"/>
                </a:lnTo>
                <a:lnTo>
                  <a:pt x="128392" y="40192"/>
                </a:lnTo>
                <a:lnTo>
                  <a:pt x="119686" y="44704"/>
                </a:lnTo>
                <a:lnTo>
                  <a:pt x="43408" y="87831"/>
                </a:lnTo>
                <a:lnTo>
                  <a:pt x="34455" y="92656"/>
                </a:lnTo>
                <a:lnTo>
                  <a:pt x="27534" y="96826"/>
                </a:lnTo>
                <a:lnTo>
                  <a:pt x="17304" y="103999"/>
                </a:lnTo>
                <a:lnTo>
                  <a:pt x="9582" y="112901"/>
                </a:lnTo>
                <a:lnTo>
                  <a:pt x="3928" y="122256"/>
                </a:lnTo>
                <a:lnTo>
                  <a:pt x="1415" y="129589"/>
                </a:lnTo>
                <a:lnTo>
                  <a:pt x="0" y="139071"/>
                </a:lnTo>
                <a:lnTo>
                  <a:pt x="754" y="142056"/>
                </a:lnTo>
                <a:lnTo>
                  <a:pt x="4132" y="147914"/>
                </a:lnTo>
                <a:lnTo>
                  <a:pt x="11388" y="156566"/>
                </a:lnTo>
                <a:lnTo>
                  <a:pt x="19571" y="165162"/>
                </a:lnTo>
                <a:lnTo>
                  <a:pt x="23327" y="167071"/>
                </a:lnTo>
                <a:lnTo>
                  <a:pt x="37713" y="170708"/>
                </a:lnTo>
                <a:lnTo>
                  <a:pt x="43042" y="172673"/>
                </a:lnTo>
                <a:lnTo>
                  <a:pt x="48498" y="174935"/>
                </a:lnTo>
                <a:lnTo>
                  <a:pt x="54994" y="177396"/>
                </a:lnTo>
                <a:lnTo>
                  <a:pt x="69831" y="182670"/>
                </a:lnTo>
                <a:lnTo>
                  <a:pt x="76835" y="184457"/>
                </a:lnTo>
                <a:lnTo>
                  <a:pt x="83410" y="185649"/>
                </a:lnTo>
                <a:lnTo>
                  <a:pt x="89698" y="186444"/>
                </a:lnTo>
                <a:lnTo>
                  <a:pt x="96748" y="186973"/>
                </a:lnTo>
                <a:lnTo>
                  <a:pt x="104305" y="187326"/>
                </a:lnTo>
                <a:lnTo>
                  <a:pt x="112200" y="187562"/>
                </a:lnTo>
                <a:lnTo>
                  <a:pt x="120322" y="188671"/>
                </a:lnTo>
                <a:lnTo>
                  <a:pt x="128594" y="190363"/>
                </a:lnTo>
                <a:lnTo>
                  <a:pt x="136966" y="192443"/>
                </a:lnTo>
                <a:lnTo>
                  <a:pt x="145404" y="193830"/>
                </a:lnTo>
                <a:lnTo>
                  <a:pt x="153888" y="194755"/>
                </a:lnTo>
                <a:lnTo>
                  <a:pt x="162401" y="195372"/>
                </a:lnTo>
                <a:lnTo>
                  <a:pt x="172839" y="196736"/>
                </a:lnTo>
                <a:lnTo>
                  <a:pt x="184560" y="198596"/>
                </a:lnTo>
                <a:lnTo>
                  <a:pt x="197136" y="200790"/>
                </a:lnTo>
                <a:lnTo>
                  <a:pt x="208378" y="203205"/>
                </a:lnTo>
                <a:lnTo>
                  <a:pt x="218730" y="205767"/>
                </a:lnTo>
                <a:lnTo>
                  <a:pt x="228489" y="208428"/>
                </a:lnTo>
                <a:lnTo>
                  <a:pt x="236900" y="210202"/>
                </a:lnTo>
                <a:lnTo>
                  <a:pt x="244413" y="211385"/>
                </a:lnTo>
                <a:lnTo>
                  <a:pt x="251326" y="212173"/>
                </a:lnTo>
                <a:lnTo>
                  <a:pt x="259745" y="214603"/>
                </a:lnTo>
                <a:lnTo>
                  <a:pt x="269167" y="218129"/>
                </a:lnTo>
                <a:lnTo>
                  <a:pt x="279259" y="222384"/>
                </a:lnTo>
                <a:lnTo>
                  <a:pt x="286939" y="227126"/>
                </a:lnTo>
                <a:lnTo>
                  <a:pt x="293012" y="232192"/>
                </a:lnTo>
                <a:lnTo>
                  <a:pt x="303252" y="242901"/>
                </a:lnTo>
                <a:lnTo>
                  <a:pt x="326449" y="266425"/>
                </a:lnTo>
                <a:lnTo>
                  <a:pt x="328876" y="270774"/>
                </a:lnTo>
                <a:lnTo>
                  <a:pt x="331574" y="280686"/>
                </a:lnTo>
                <a:lnTo>
                  <a:pt x="331341" y="285996"/>
                </a:lnTo>
                <a:lnTo>
                  <a:pt x="330233" y="291442"/>
                </a:lnTo>
                <a:lnTo>
                  <a:pt x="328542" y="296977"/>
                </a:lnTo>
                <a:lnTo>
                  <a:pt x="325510" y="302572"/>
                </a:lnTo>
                <a:lnTo>
                  <a:pt x="321583" y="308207"/>
                </a:lnTo>
                <a:lnTo>
                  <a:pt x="313092" y="317643"/>
                </a:lnTo>
                <a:lnTo>
                  <a:pt x="306144" y="321837"/>
                </a:lnTo>
                <a:lnTo>
                  <a:pt x="276167" y="336829"/>
                </a:lnTo>
                <a:lnTo>
                  <a:pt x="267732" y="339618"/>
                </a:lnTo>
                <a:lnTo>
                  <a:pt x="257347" y="342429"/>
                </a:lnTo>
                <a:lnTo>
                  <a:pt x="245661" y="345256"/>
                </a:lnTo>
                <a:lnTo>
                  <a:pt x="235966" y="347141"/>
                </a:lnTo>
                <a:lnTo>
                  <a:pt x="227597" y="348397"/>
                </a:lnTo>
                <a:lnTo>
                  <a:pt x="220113" y="349234"/>
                </a:lnTo>
                <a:lnTo>
                  <a:pt x="213218" y="349793"/>
                </a:lnTo>
                <a:lnTo>
                  <a:pt x="206717" y="350165"/>
                </a:lnTo>
                <a:lnTo>
                  <a:pt x="200478" y="350413"/>
                </a:lnTo>
                <a:lnTo>
                  <a:pt x="188699" y="349626"/>
                </a:lnTo>
                <a:lnTo>
                  <a:pt x="155290" y="346212"/>
                </a:lnTo>
                <a:lnTo>
                  <a:pt x="141429" y="343967"/>
                </a:lnTo>
                <a:lnTo>
                  <a:pt x="130282" y="341519"/>
                </a:lnTo>
                <a:lnTo>
                  <a:pt x="120946" y="338934"/>
                </a:lnTo>
                <a:lnTo>
                  <a:pt x="109007" y="336258"/>
                </a:lnTo>
                <a:lnTo>
                  <a:pt x="80502" y="330746"/>
                </a:lnTo>
                <a:lnTo>
                  <a:pt x="68710" y="328895"/>
                </a:lnTo>
                <a:lnTo>
                  <a:pt x="58942" y="327660"/>
                </a:lnTo>
                <a:lnTo>
                  <a:pt x="43963" y="326289"/>
                </a:lnTo>
                <a:lnTo>
                  <a:pt x="38635" y="325923"/>
                </a:lnTo>
                <a:lnTo>
                  <a:pt x="16549" y="3251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54"/>
          <p:cNvSpPr/>
          <p:nvPr/>
        </p:nvSpPr>
        <p:spPr>
          <a:xfrm>
            <a:off x="6483667" y="3386137"/>
            <a:ext cx="51436" cy="514351"/>
          </a:xfrm>
          <a:custGeom>
            <a:avLst/>
            <a:gdLst/>
            <a:ahLst/>
            <a:cxnLst/>
            <a:rect l="0" t="0" r="0" b="0"/>
            <a:pathLst>
              <a:path w="51436" h="514351">
                <a:moveTo>
                  <a:pt x="0" y="0"/>
                </a:moveTo>
                <a:lnTo>
                  <a:pt x="0" y="9102"/>
                </a:lnTo>
                <a:lnTo>
                  <a:pt x="2858" y="14641"/>
                </a:lnTo>
                <a:lnTo>
                  <a:pt x="7620" y="21190"/>
                </a:lnTo>
                <a:lnTo>
                  <a:pt x="13653" y="28414"/>
                </a:lnTo>
                <a:lnTo>
                  <a:pt x="18627" y="36088"/>
                </a:lnTo>
                <a:lnTo>
                  <a:pt x="22895" y="44061"/>
                </a:lnTo>
                <a:lnTo>
                  <a:pt x="26694" y="52234"/>
                </a:lnTo>
                <a:lnTo>
                  <a:pt x="29226" y="59588"/>
                </a:lnTo>
                <a:lnTo>
                  <a:pt x="30914" y="66395"/>
                </a:lnTo>
                <a:lnTo>
                  <a:pt x="32039" y="72839"/>
                </a:lnTo>
                <a:lnTo>
                  <a:pt x="32790" y="95231"/>
                </a:lnTo>
                <a:lnTo>
                  <a:pt x="34232" y="413041"/>
                </a:lnTo>
                <a:lnTo>
                  <a:pt x="36155" y="430618"/>
                </a:lnTo>
                <a:lnTo>
                  <a:pt x="39344" y="446146"/>
                </a:lnTo>
                <a:lnTo>
                  <a:pt x="43374" y="460308"/>
                </a:lnTo>
                <a:lnTo>
                  <a:pt x="46062" y="472607"/>
                </a:lnTo>
                <a:lnTo>
                  <a:pt x="47852" y="483664"/>
                </a:lnTo>
                <a:lnTo>
                  <a:pt x="51435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55"/>
          <p:cNvSpPr/>
          <p:nvPr/>
        </p:nvSpPr>
        <p:spPr>
          <a:xfrm>
            <a:off x="6672262" y="3394710"/>
            <a:ext cx="128589" cy="497206"/>
          </a:xfrm>
          <a:custGeom>
            <a:avLst/>
            <a:gdLst/>
            <a:ahLst/>
            <a:cxnLst/>
            <a:rect l="0" t="0" r="0" b="0"/>
            <a:pathLst>
              <a:path w="128589" h="497206">
                <a:moveTo>
                  <a:pt x="0" y="0"/>
                </a:moveTo>
                <a:lnTo>
                  <a:pt x="9102" y="9101"/>
                </a:lnTo>
                <a:lnTo>
                  <a:pt x="15593" y="13687"/>
                </a:lnTo>
                <a:lnTo>
                  <a:pt x="23730" y="18650"/>
                </a:lnTo>
                <a:lnTo>
                  <a:pt x="32965" y="23863"/>
                </a:lnTo>
                <a:lnTo>
                  <a:pt x="40074" y="28291"/>
                </a:lnTo>
                <a:lnTo>
                  <a:pt x="45766" y="32195"/>
                </a:lnTo>
                <a:lnTo>
                  <a:pt x="50513" y="35751"/>
                </a:lnTo>
                <a:lnTo>
                  <a:pt x="54630" y="42884"/>
                </a:lnTo>
                <a:lnTo>
                  <a:pt x="58328" y="52402"/>
                </a:lnTo>
                <a:lnTo>
                  <a:pt x="61746" y="63509"/>
                </a:lnTo>
                <a:lnTo>
                  <a:pt x="64976" y="75677"/>
                </a:lnTo>
                <a:lnTo>
                  <a:pt x="71106" y="101896"/>
                </a:lnTo>
                <a:lnTo>
                  <a:pt x="77005" y="131965"/>
                </a:lnTo>
                <a:lnTo>
                  <a:pt x="79912" y="147984"/>
                </a:lnTo>
                <a:lnTo>
                  <a:pt x="82802" y="161520"/>
                </a:lnTo>
                <a:lnTo>
                  <a:pt x="85682" y="173403"/>
                </a:lnTo>
                <a:lnTo>
                  <a:pt x="88554" y="184182"/>
                </a:lnTo>
                <a:lnTo>
                  <a:pt x="90468" y="199940"/>
                </a:lnTo>
                <a:lnTo>
                  <a:pt x="91745" y="219019"/>
                </a:lnTo>
                <a:lnTo>
                  <a:pt x="92595" y="240309"/>
                </a:lnTo>
                <a:lnTo>
                  <a:pt x="94115" y="257362"/>
                </a:lnTo>
                <a:lnTo>
                  <a:pt x="96081" y="271587"/>
                </a:lnTo>
                <a:lnTo>
                  <a:pt x="98344" y="283927"/>
                </a:lnTo>
                <a:lnTo>
                  <a:pt x="99853" y="294060"/>
                </a:lnTo>
                <a:lnTo>
                  <a:pt x="100859" y="302720"/>
                </a:lnTo>
                <a:lnTo>
                  <a:pt x="101529" y="310398"/>
                </a:lnTo>
                <a:lnTo>
                  <a:pt x="102929" y="318374"/>
                </a:lnTo>
                <a:lnTo>
                  <a:pt x="104815" y="326550"/>
                </a:lnTo>
                <a:lnTo>
                  <a:pt x="107024" y="334857"/>
                </a:lnTo>
                <a:lnTo>
                  <a:pt x="109449" y="347063"/>
                </a:lnTo>
                <a:lnTo>
                  <a:pt x="117414" y="393240"/>
                </a:lnTo>
                <a:lnTo>
                  <a:pt x="122986" y="419883"/>
                </a:lnTo>
                <a:lnTo>
                  <a:pt x="124854" y="430417"/>
                </a:lnTo>
                <a:lnTo>
                  <a:pt x="126098" y="439345"/>
                </a:lnTo>
                <a:lnTo>
                  <a:pt x="128588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56"/>
          <p:cNvSpPr/>
          <p:nvPr/>
        </p:nvSpPr>
        <p:spPr>
          <a:xfrm>
            <a:off x="6492240" y="3669031"/>
            <a:ext cx="437198" cy="25717"/>
          </a:xfrm>
          <a:custGeom>
            <a:avLst/>
            <a:gdLst/>
            <a:ahLst/>
            <a:cxnLst/>
            <a:rect l="0" t="0" r="0" b="0"/>
            <a:pathLst>
              <a:path w="437198" h="25717">
                <a:moveTo>
                  <a:pt x="0" y="25716"/>
                </a:moveTo>
                <a:lnTo>
                  <a:pt x="18203" y="21165"/>
                </a:lnTo>
                <a:lnTo>
                  <a:pt x="25470" y="19825"/>
                </a:lnTo>
                <a:lnTo>
                  <a:pt x="32220" y="18931"/>
                </a:lnTo>
                <a:lnTo>
                  <a:pt x="38625" y="18335"/>
                </a:lnTo>
                <a:lnTo>
                  <a:pt x="84046" y="12946"/>
                </a:lnTo>
                <a:lnTo>
                  <a:pt x="119268" y="7975"/>
                </a:lnTo>
                <a:lnTo>
                  <a:pt x="136663" y="5317"/>
                </a:lnTo>
                <a:lnTo>
                  <a:pt x="150163" y="3544"/>
                </a:lnTo>
                <a:lnTo>
                  <a:pt x="161069" y="2362"/>
                </a:lnTo>
                <a:lnTo>
                  <a:pt x="170244" y="1574"/>
                </a:lnTo>
                <a:lnTo>
                  <a:pt x="182075" y="1049"/>
                </a:lnTo>
                <a:lnTo>
                  <a:pt x="223175" y="310"/>
                </a:lnTo>
                <a:lnTo>
                  <a:pt x="411669" y="0"/>
                </a:lnTo>
                <a:lnTo>
                  <a:pt x="415416" y="952"/>
                </a:lnTo>
                <a:lnTo>
                  <a:pt x="418866" y="2539"/>
                </a:lnTo>
                <a:lnTo>
                  <a:pt x="437197" y="85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57"/>
          <p:cNvSpPr/>
          <p:nvPr/>
        </p:nvSpPr>
        <p:spPr>
          <a:xfrm>
            <a:off x="7100887" y="3420427"/>
            <a:ext cx="428626" cy="402909"/>
          </a:xfrm>
          <a:custGeom>
            <a:avLst/>
            <a:gdLst/>
            <a:ahLst/>
            <a:cxnLst/>
            <a:rect l="0" t="0" r="0" b="0"/>
            <a:pathLst>
              <a:path w="428626" h="402909">
                <a:moveTo>
                  <a:pt x="0" y="0"/>
                </a:moveTo>
                <a:lnTo>
                  <a:pt x="13653" y="4551"/>
                </a:lnTo>
                <a:lnTo>
                  <a:pt x="17674" y="6844"/>
                </a:lnTo>
                <a:lnTo>
                  <a:pt x="20355" y="9325"/>
                </a:lnTo>
                <a:lnTo>
                  <a:pt x="26669" y="19908"/>
                </a:lnTo>
                <a:lnTo>
                  <a:pt x="31855" y="29803"/>
                </a:lnTo>
                <a:lnTo>
                  <a:pt x="37336" y="40551"/>
                </a:lnTo>
                <a:lnTo>
                  <a:pt x="40406" y="49138"/>
                </a:lnTo>
                <a:lnTo>
                  <a:pt x="41770" y="58986"/>
                </a:lnTo>
                <a:lnTo>
                  <a:pt x="42135" y="66947"/>
                </a:lnTo>
                <a:lnTo>
                  <a:pt x="42377" y="76064"/>
                </a:lnTo>
                <a:lnTo>
                  <a:pt x="42820" y="192090"/>
                </a:lnTo>
                <a:lnTo>
                  <a:pt x="41881" y="207117"/>
                </a:lnTo>
                <a:lnTo>
                  <a:pt x="40304" y="221899"/>
                </a:lnTo>
                <a:lnTo>
                  <a:pt x="38299" y="236515"/>
                </a:lnTo>
                <a:lnTo>
                  <a:pt x="36963" y="248164"/>
                </a:lnTo>
                <a:lnTo>
                  <a:pt x="36072" y="257835"/>
                </a:lnTo>
                <a:lnTo>
                  <a:pt x="35082" y="272709"/>
                </a:lnTo>
                <a:lnTo>
                  <a:pt x="34642" y="282494"/>
                </a:lnTo>
                <a:lnTo>
                  <a:pt x="32620" y="290247"/>
                </a:lnTo>
                <a:lnTo>
                  <a:pt x="29366" y="300178"/>
                </a:lnTo>
                <a:lnTo>
                  <a:pt x="25293" y="311561"/>
                </a:lnTo>
                <a:lnTo>
                  <a:pt x="22577" y="320102"/>
                </a:lnTo>
                <a:lnTo>
                  <a:pt x="19559" y="332133"/>
                </a:lnTo>
                <a:lnTo>
                  <a:pt x="15678" y="343195"/>
                </a:lnTo>
                <a:lnTo>
                  <a:pt x="9976" y="356717"/>
                </a:lnTo>
                <a:lnTo>
                  <a:pt x="10461" y="359731"/>
                </a:lnTo>
                <a:lnTo>
                  <a:pt x="14741" y="372123"/>
                </a:lnTo>
                <a:lnTo>
                  <a:pt x="16077" y="379065"/>
                </a:lnTo>
                <a:lnTo>
                  <a:pt x="17385" y="381298"/>
                </a:lnTo>
                <a:lnTo>
                  <a:pt x="19210" y="382786"/>
                </a:lnTo>
                <a:lnTo>
                  <a:pt x="21379" y="383778"/>
                </a:lnTo>
                <a:lnTo>
                  <a:pt x="26329" y="384881"/>
                </a:lnTo>
                <a:lnTo>
                  <a:pt x="37269" y="385589"/>
                </a:lnTo>
                <a:lnTo>
                  <a:pt x="45756" y="385711"/>
                </a:lnTo>
                <a:lnTo>
                  <a:pt x="56531" y="388280"/>
                </a:lnTo>
                <a:lnTo>
                  <a:pt x="63405" y="390298"/>
                </a:lnTo>
                <a:lnTo>
                  <a:pt x="72750" y="391644"/>
                </a:lnTo>
                <a:lnTo>
                  <a:pt x="83742" y="392541"/>
                </a:lnTo>
                <a:lnTo>
                  <a:pt x="95834" y="393139"/>
                </a:lnTo>
                <a:lnTo>
                  <a:pt x="121968" y="393804"/>
                </a:lnTo>
                <a:lnTo>
                  <a:pt x="135604" y="393981"/>
                </a:lnTo>
                <a:lnTo>
                  <a:pt x="150410" y="393146"/>
                </a:lnTo>
                <a:lnTo>
                  <a:pt x="165996" y="391637"/>
                </a:lnTo>
                <a:lnTo>
                  <a:pt x="182102" y="389679"/>
                </a:lnTo>
                <a:lnTo>
                  <a:pt x="196649" y="389326"/>
                </a:lnTo>
                <a:lnTo>
                  <a:pt x="210157" y="390043"/>
                </a:lnTo>
                <a:lnTo>
                  <a:pt x="222972" y="391474"/>
                </a:lnTo>
                <a:lnTo>
                  <a:pt x="234373" y="392428"/>
                </a:lnTo>
                <a:lnTo>
                  <a:pt x="244831" y="393063"/>
                </a:lnTo>
                <a:lnTo>
                  <a:pt x="254661" y="393487"/>
                </a:lnTo>
                <a:lnTo>
                  <a:pt x="409049" y="394302"/>
                </a:lnTo>
                <a:lnTo>
                  <a:pt x="428625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parts of an isosceles triangle?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Base</a:t>
            </a:r>
          </a:p>
          <a:p>
            <a:r>
              <a:rPr lang="en-US" dirty="0" smtClean="0"/>
              <a:t>Legs</a:t>
            </a:r>
          </a:p>
          <a:p>
            <a:r>
              <a:rPr lang="en-US" dirty="0" smtClean="0"/>
              <a:t>Vertex angle</a:t>
            </a:r>
          </a:p>
          <a:p>
            <a:r>
              <a:rPr lang="en-US" dirty="0" smtClean="0"/>
              <a:t>Base angles</a:t>
            </a:r>
            <a:endParaRPr lang="en-US" dirty="0"/>
          </a:p>
        </p:txBody>
      </p:sp>
      <p:sp>
        <p:nvSpPr>
          <p:cNvPr id="39" name="Isosceles Triangle 38"/>
          <p:cNvSpPr/>
          <p:nvPr/>
        </p:nvSpPr>
        <p:spPr>
          <a:xfrm>
            <a:off x="5410200" y="1905000"/>
            <a:ext cx="2362200" cy="3733800"/>
          </a:xfrm>
          <a:prstGeom prst="triangle">
            <a:avLst>
              <a:gd name="adj" fmla="val 49555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SMARTPenAnnotation314"/>
          <p:cNvSpPr/>
          <p:nvPr/>
        </p:nvSpPr>
        <p:spPr>
          <a:xfrm>
            <a:off x="5926454" y="5692140"/>
            <a:ext cx="248446" cy="377115"/>
          </a:xfrm>
          <a:custGeom>
            <a:avLst/>
            <a:gdLst/>
            <a:ahLst/>
            <a:cxnLst/>
            <a:rect l="0" t="0" r="0" b="0"/>
            <a:pathLst>
              <a:path w="248446" h="377115">
                <a:moveTo>
                  <a:pt x="42863" y="0"/>
                </a:moveTo>
                <a:lnTo>
                  <a:pt x="33762" y="0"/>
                </a:lnTo>
                <a:lnTo>
                  <a:pt x="31080" y="952"/>
                </a:lnTo>
                <a:lnTo>
                  <a:pt x="29293" y="2540"/>
                </a:lnTo>
                <a:lnTo>
                  <a:pt x="28101" y="4551"/>
                </a:lnTo>
                <a:lnTo>
                  <a:pt x="28259" y="6843"/>
                </a:lnTo>
                <a:lnTo>
                  <a:pt x="29317" y="9325"/>
                </a:lnTo>
                <a:lnTo>
                  <a:pt x="30975" y="11931"/>
                </a:lnTo>
                <a:lnTo>
                  <a:pt x="32817" y="17368"/>
                </a:lnTo>
                <a:lnTo>
                  <a:pt x="34000" y="28619"/>
                </a:lnTo>
                <a:lnTo>
                  <a:pt x="36701" y="36849"/>
                </a:lnTo>
                <a:lnTo>
                  <a:pt x="38755" y="41711"/>
                </a:lnTo>
                <a:lnTo>
                  <a:pt x="40124" y="47810"/>
                </a:lnTo>
                <a:lnTo>
                  <a:pt x="41037" y="54733"/>
                </a:lnTo>
                <a:lnTo>
                  <a:pt x="41646" y="62206"/>
                </a:lnTo>
                <a:lnTo>
                  <a:pt x="42051" y="69093"/>
                </a:lnTo>
                <a:lnTo>
                  <a:pt x="42502" y="81826"/>
                </a:lnTo>
                <a:lnTo>
                  <a:pt x="45243" y="111614"/>
                </a:lnTo>
                <a:lnTo>
                  <a:pt x="47307" y="131559"/>
                </a:lnTo>
                <a:lnTo>
                  <a:pt x="47730" y="150571"/>
                </a:lnTo>
                <a:lnTo>
                  <a:pt x="47061" y="168961"/>
                </a:lnTo>
                <a:lnTo>
                  <a:pt x="45662" y="186936"/>
                </a:lnTo>
                <a:lnTo>
                  <a:pt x="44729" y="206539"/>
                </a:lnTo>
                <a:lnTo>
                  <a:pt x="43692" y="248640"/>
                </a:lnTo>
                <a:lnTo>
                  <a:pt x="42463" y="268629"/>
                </a:lnTo>
                <a:lnTo>
                  <a:pt x="40692" y="287671"/>
                </a:lnTo>
                <a:lnTo>
                  <a:pt x="37135" y="319307"/>
                </a:lnTo>
                <a:lnTo>
                  <a:pt x="35555" y="336542"/>
                </a:lnTo>
                <a:lnTo>
                  <a:pt x="34853" y="347376"/>
                </a:lnTo>
                <a:lnTo>
                  <a:pt x="34665" y="351599"/>
                </a:lnTo>
                <a:lnTo>
                  <a:pt x="33588" y="355366"/>
                </a:lnTo>
                <a:lnTo>
                  <a:pt x="26942" y="366684"/>
                </a:lnTo>
                <a:lnTo>
                  <a:pt x="26534" y="366376"/>
                </a:lnTo>
                <a:lnTo>
                  <a:pt x="26081" y="363494"/>
                </a:lnTo>
                <a:lnTo>
                  <a:pt x="25879" y="351418"/>
                </a:lnTo>
                <a:lnTo>
                  <a:pt x="25826" y="342864"/>
                </a:lnTo>
                <a:lnTo>
                  <a:pt x="26743" y="336208"/>
                </a:lnTo>
                <a:lnTo>
                  <a:pt x="30301" y="326273"/>
                </a:lnTo>
                <a:lnTo>
                  <a:pt x="35058" y="316142"/>
                </a:lnTo>
                <a:lnTo>
                  <a:pt x="37659" y="310774"/>
                </a:lnTo>
                <a:lnTo>
                  <a:pt x="40346" y="304338"/>
                </a:lnTo>
                <a:lnTo>
                  <a:pt x="43090" y="297189"/>
                </a:lnTo>
                <a:lnTo>
                  <a:pt x="45872" y="289566"/>
                </a:lnTo>
                <a:lnTo>
                  <a:pt x="48679" y="282579"/>
                </a:lnTo>
                <a:lnTo>
                  <a:pt x="51503" y="276016"/>
                </a:lnTo>
                <a:lnTo>
                  <a:pt x="57181" y="263644"/>
                </a:lnTo>
                <a:lnTo>
                  <a:pt x="62879" y="251795"/>
                </a:lnTo>
                <a:lnTo>
                  <a:pt x="66684" y="245968"/>
                </a:lnTo>
                <a:lnTo>
                  <a:pt x="71126" y="240179"/>
                </a:lnTo>
                <a:lnTo>
                  <a:pt x="75993" y="234414"/>
                </a:lnTo>
                <a:lnTo>
                  <a:pt x="81142" y="228666"/>
                </a:lnTo>
                <a:lnTo>
                  <a:pt x="91944" y="217199"/>
                </a:lnTo>
                <a:lnTo>
                  <a:pt x="113285" y="195483"/>
                </a:lnTo>
                <a:lnTo>
                  <a:pt x="120291" y="189377"/>
                </a:lnTo>
                <a:lnTo>
                  <a:pt x="126867" y="184354"/>
                </a:lnTo>
                <a:lnTo>
                  <a:pt x="133156" y="180053"/>
                </a:lnTo>
                <a:lnTo>
                  <a:pt x="139253" y="177185"/>
                </a:lnTo>
                <a:lnTo>
                  <a:pt x="145223" y="175273"/>
                </a:lnTo>
                <a:lnTo>
                  <a:pt x="151108" y="173999"/>
                </a:lnTo>
                <a:lnTo>
                  <a:pt x="156936" y="172196"/>
                </a:lnTo>
                <a:lnTo>
                  <a:pt x="162727" y="170043"/>
                </a:lnTo>
                <a:lnTo>
                  <a:pt x="168492" y="167654"/>
                </a:lnTo>
                <a:lnTo>
                  <a:pt x="173289" y="166062"/>
                </a:lnTo>
                <a:lnTo>
                  <a:pt x="177438" y="165000"/>
                </a:lnTo>
                <a:lnTo>
                  <a:pt x="181157" y="164292"/>
                </a:lnTo>
                <a:lnTo>
                  <a:pt x="185541" y="163821"/>
                </a:lnTo>
                <a:lnTo>
                  <a:pt x="190370" y="163506"/>
                </a:lnTo>
                <a:lnTo>
                  <a:pt x="199861" y="163157"/>
                </a:lnTo>
                <a:lnTo>
                  <a:pt x="207255" y="163002"/>
                </a:lnTo>
                <a:lnTo>
                  <a:pt x="211513" y="163913"/>
                </a:lnTo>
                <a:lnTo>
                  <a:pt x="216256" y="165472"/>
                </a:lnTo>
                <a:lnTo>
                  <a:pt x="221324" y="167465"/>
                </a:lnTo>
                <a:lnTo>
                  <a:pt x="225654" y="168793"/>
                </a:lnTo>
                <a:lnTo>
                  <a:pt x="233006" y="170269"/>
                </a:lnTo>
                <a:lnTo>
                  <a:pt x="239449" y="173465"/>
                </a:lnTo>
                <a:lnTo>
                  <a:pt x="242500" y="175651"/>
                </a:lnTo>
                <a:lnTo>
                  <a:pt x="244534" y="178060"/>
                </a:lnTo>
                <a:lnTo>
                  <a:pt x="245890" y="180619"/>
                </a:lnTo>
                <a:lnTo>
                  <a:pt x="247397" y="186003"/>
                </a:lnTo>
                <a:lnTo>
                  <a:pt x="248246" y="196293"/>
                </a:lnTo>
                <a:lnTo>
                  <a:pt x="248445" y="209161"/>
                </a:lnTo>
                <a:lnTo>
                  <a:pt x="246592" y="215641"/>
                </a:lnTo>
                <a:lnTo>
                  <a:pt x="243452" y="221865"/>
                </a:lnTo>
                <a:lnTo>
                  <a:pt x="239454" y="227920"/>
                </a:lnTo>
                <a:lnTo>
                  <a:pt x="236789" y="233862"/>
                </a:lnTo>
                <a:lnTo>
                  <a:pt x="233828" y="245543"/>
                </a:lnTo>
                <a:lnTo>
                  <a:pt x="227431" y="257085"/>
                </a:lnTo>
                <a:lnTo>
                  <a:pt x="223059" y="262830"/>
                </a:lnTo>
                <a:lnTo>
                  <a:pt x="215660" y="274293"/>
                </a:lnTo>
                <a:lnTo>
                  <a:pt x="212353" y="280017"/>
                </a:lnTo>
                <a:lnTo>
                  <a:pt x="206339" y="286690"/>
                </a:lnTo>
                <a:lnTo>
                  <a:pt x="198519" y="293997"/>
                </a:lnTo>
                <a:lnTo>
                  <a:pt x="189497" y="301725"/>
                </a:lnTo>
                <a:lnTo>
                  <a:pt x="181577" y="308783"/>
                </a:lnTo>
                <a:lnTo>
                  <a:pt x="167696" y="321704"/>
                </a:lnTo>
                <a:lnTo>
                  <a:pt x="153722" y="335138"/>
                </a:lnTo>
                <a:lnTo>
                  <a:pt x="149154" y="338678"/>
                </a:lnTo>
                <a:lnTo>
                  <a:pt x="144204" y="341990"/>
                </a:lnTo>
                <a:lnTo>
                  <a:pt x="138999" y="345151"/>
                </a:lnTo>
                <a:lnTo>
                  <a:pt x="133624" y="348210"/>
                </a:lnTo>
                <a:lnTo>
                  <a:pt x="122571" y="354150"/>
                </a:lnTo>
                <a:lnTo>
                  <a:pt x="114099" y="358020"/>
                </a:lnTo>
                <a:lnTo>
                  <a:pt x="91986" y="367400"/>
                </a:lnTo>
                <a:lnTo>
                  <a:pt x="83232" y="370663"/>
                </a:lnTo>
                <a:lnTo>
                  <a:pt x="76443" y="372839"/>
                </a:lnTo>
                <a:lnTo>
                  <a:pt x="70965" y="374289"/>
                </a:lnTo>
                <a:lnTo>
                  <a:pt x="65408" y="375256"/>
                </a:lnTo>
                <a:lnTo>
                  <a:pt x="59798" y="375900"/>
                </a:lnTo>
                <a:lnTo>
                  <a:pt x="54153" y="376330"/>
                </a:lnTo>
                <a:lnTo>
                  <a:pt x="47532" y="376617"/>
                </a:lnTo>
                <a:lnTo>
                  <a:pt x="26467" y="377020"/>
                </a:lnTo>
                <a:lnTo>
                  <a:pt x="17161" y="377114"/>
                </a:lnTo>
                <a:lnTo>
                  <a:pt x="13346" y="376187"/>
                </a:lnTo>
                <a:lnTo>
                  <a:pt x="6566" y="372616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15"/>
          <p:cNvSpPr/>
          <p:nvPr/>
        </p:nvSpPr>
        <p:spPr>
          <a:xfrm>
            <a:off x="6218081" y="5786561"/>
            <a:ext cx="222724" cy="274197"/>
          </a:xfrm>
          <a:custGeom>
            <a:avLst/>
            <a:gdLst/>
            <a:ahLst/>
            <a:cxnLst/>
            <a:rect l="0" t="0" r="0" b="0"/>
            <a:pathLst>
              <a:path w="222724" h="274197">
                <a:moveTo>
                  <a:pt x="188434" y="68456"/>
                </a:moveTo>
                <a:lnTo>
                  <a:pt x="179332" y="63906"/>
                </a:lnTo>
                <a:lnTo>
                  <a:pt x="176651" y="61612"/>
                </a:lnTo>
                <a:lnTo>
                  <a:pt x="174863" y="59131"/>
                </a:lnTo>
                <a:lnTo>
                  <a:pt x="173672" y="56524"/>
                </a:lnTo>
                <a:lnTo>
                  <a:pt x="171925" y="54787"/>
                </a:lnTo>
                <a:lnTo>
                  <a:pt x="169808" y="53629"/>
                </a:lnTo>
                <a:lnTo>
                  <a:pt x="167444" y="52856"/>
                </a:lnTo>
                <a:lnTo>
                  <a:pt x="162277" y="49458"/>
                </a:lnTo>
                <a:lnTo>
                  <a:pt x="159566" y="47218"/>
                </a:lnTo>
                <a:lnTo>
                  <a:pt x="156806" y="45725"/>
                </a:lnTo>
                <a:lnTo>
                  <a:pt x="151199" y="44066"/>
                </a:lnTo>
                <a:lnTo>
                  <a:pt x="146466" y="44576"/>
                </a:lnTo>
                <a:lnTo>
                  <a:pt x="140453" y="45869"/>
                </a:lnTo>
                <a:lnTo>
                  <a:pt x="133587" y="47683"/>
                </a:lnTo>
                <a:lnTo>
                  <a:pt x="128056" y="48892"/>
                </a:lnTo>
                <a:lnTo>
                  <a:pt x="123417" y="49699"/>
                </a:lnTo>
                <a:lnTo>
                  <a:pt x="119372" y="50236"/>
                </a:lnTo>
                <a:lnTo>
                  <a:pt x="115722" y="51547"/>
                </a:lnTo>
                <a:lnTo>
                  <a:pt x="109127" y="55544"/>
                </a:lnTo>
                <a:lnTo>
                  <a:pt x="105083" y="57943"/>
                </a:lnTo>
                <a:lnTo>
                  <a:pt x="100482" y="60495"/>
                </a:lnTo>
                <a:lnTo>
                  <a:pt x="95509" y="63148"/>
                </a:lnTo>
                <a:lnTo>
                  <a:pt x="90289" y="66823"/>
                </a:lnTo>
                <a:lnTo>
                  <a:pt x="84904" y="71177"/>
                </a:lnTo>
                <a:lnTo>
                  <a:pt x="79409" y="75985"/>
                </a:lnTo>
                <a:lnTo>
                  <a:pt x="73840" y="81095"/>
                </a:lnTo>
                <a:lnTo>
                  <a:pt x="62574" y="91854"/>
                </a:lnTo>
                <a:lnTo>
                  <a:pt x="45520" y="108621"/>
                </a:lnTo>
                <a:lnTo>
                  <a:pt x="39818" y="117140"/>
                </a:lnTo>
                <a:lnTo>
                  <a:pt x="34112" y="127582"/>
                </a:lnTo>
                <a:lnTo>
                  <a:pt x="28402" y="139306"/>
                </a:lnTo>
                <a:lnTo>
                  <a:pt x="23644" y="149979"/>
                </a:lnTo>
                <a:lnTo>
                  <a:pt x="19518" y="159952"/>
                </a:lnTo>
                <a:lnTo>
                  <a:pt x="15816" y="169459"/>
                </a:lnTo>
                <a:lnTo>
                  <a:pt x="12395" y="177701"/>
                </a:lnTo>
                <a:lnTo>
                  <a:pt x="9162" y="185101"/>
                </a:lnTo>
                <a:lnTo>
                  <a:pt x="6054" y="191939"/>
                </a:lnTo>
                <a:lnTo>
                  <a:pt x="3983" y="198403"/>
                </a:lnTo>
                <a:lnTo>
                  <a:pt x="2601" y="204618"/>
                </a:lnTo>
                <a:lnTo>
                  <a:pt x="1680" y="210665"/>
                </a:lnTo>
                <a:lnTo>
                  <a:pt x="1066" y="216602"/>
                </a:lnTo>
                <a:lnTo>
                  <a:pt x="658" y="222466"/>
                </a:lnTo>
                <a:lnTo>
                  <a:pt x="384" y="228279"/>
                </a:lnTo>
                <a:lnTo>
                  <a:pt x="81" y="239819"/>
                </a:lnTo>
                <a:lnTo>
                  <a:pt x="0" y="245563"/>
                </a:lnTo>
                <a:lnTo>
                  <a:pt x="899" y="250345"/>
                </a:lnTo>
                <a:lnTo>
                  <a:pt x="4437" y="258198"/>
                </a:lnTo>
                <a:lnTo>
                  <a:pt x="6714" y="260673"/>
                </a:lnTo>
                <a:lnTo>
                  <a:pt x="9185" y="262324"/>
                </a:lnTo>
                <a:lnTo>
                  <a:pt x="14470" y="264157"/>
                </a:lnTo>
                <a:lnTo>
                  <a:pt x="19994" y="264972"/>
                </a:lnTo>
                <a:lnTo>
                  <a:pt x="25624" y="265334"/>
                </a:lnTo>
                <a:lnTo>
                  <a:pt x="28459" y="265431"/>
                </a:lnTo>
                <a:lnTo>
                  <a:pt x="32254" y="264543"/>
                </a:lnTo>
                <a:lnTo>
                  <a:pt x="36689" y="262998"/>
                </a:lnTo>
                <a:lnTo>
                  <a:pt x="41550" y="261015"/>
                </a:lnTo>
                <a:lnTo>
                  <a:pt x="46696" y="258742"/>
                </a:lnTo>
                <a:lnTo>
                  <a:pt x="57494" y="253675"/>
                </a:lnTo>
                <a:lnTo>
                  <a:pt x="63041" y="250038"/>
                </a:lnTo>
                <a:lnTo>
                  <a:pt x="68644" y="245708"/>
                </a:lnTo>
                <a:lnTo>
                  <a:pt x="74283" y="240916"/>
                </a:lnTo>
                <a:lnTo>
                  <a:pt x="79948" y="235817"/>
                </a:lnTo>
                <a:lnTo>
                  <a:pt x="91323" y="225071"/>
                </a:lnTo>
                <a:lnTo>
                  <a:pt x="96070" y="219539"/>
                </a:lnTo>
                <a:lnTo>
                  <a:pt x="100188" y="213945"/>
                </a:lnTo>
                <a:lnTo>
                  <a:pt x="103886" y="208311"/>
                </a:lnTo>
                <a:lnTo>
                  <a:pt x="107303" y="201698"/>
                </a:lnTo>
                <a:lnTo>
                  <a:pt x="110535" y="194432"/>
                </a:lnTo>
                <a:lnTo>
                  <a:pt x="113641" y="186730"/>
                </a:lnTo>
                <a:lnTo>
                  <a:pt x="117617" y="178738"/>
                </a:lnTo>
                <a:lnTo>
                  <a:pt x="122173" y="170552"/>
                </a:lnTo>
                <a:lnTo>
                  <a:pt x="127114" y="162238"/>
                </a:lnTo>
                <a:lnTo>
                  <a:pt x="132314" y="150980"/>
                </a:lnTo>
                <a:lnTo>
                  <a:pt x="137686" y="137759"/>
                </a:lnTo>
                <a:lnTo>
                  <a:pt x="147781" y="110687"/>
                </a:lnTo>
                <a:lnTo>
                  <a:pt x="158820" y="79382"/>
                </a:lnTo>
                <a:lnTo>
                  <a:pt x="165112" y="60930"/>
                </a:lnTo>
                <a:lnTo>
                  <a:pt x="167171" y="52961"/>
                </a:lnTo>
                <a:lnTo>
                  <a:pt x="168544" y="45743"/>
                </a:lnTo>
                <a:lnTo>
                  <a:pt x="169459" y="39027"/>
                </a:lnTo>
                <a:lnTo>
                  <a:pt x="171021" y="31692"/>
                </a:lnTo>
                <a:lnTo>
                  <a:pt x="173015" y="23944"/>
                </a:lnTo>
                <a:lnTo>
                  <a:pt x="175298" y="15921"/>
                </a:lnTo>
                <a:lnTo>
                  <a:pt x="175866" y="10573"/>
                </a:lnTo>
                <a:lnTo>
                  <a:pt x="175293" y="7008"/>
                </a:lnTo>
                <a:lnTo>
                  <a:pt x="172080" y="1284"/>
                </a:lnTo>
                <a:lnTo>
                  <a:pt x="170863" y="815"/>
                </a:lnTo>
                <a:lnTo>
                  <a:pt x="164601" y="154"/>
                </a:lnTo>
                <a:lnTo>
                  <a:pt x="159427" y="0"/>
                </a:lnTo>
                <a:lnTo>
                  <a:pt x="157665" y="911"/>
                </a:lnTo>
                <a:lnTo>
                  <a:pt x="156492" y="2471"/>
                </a:lnTo>
                <a:lnTo>
                  <a:pt x="155709" y="4464"/>
                </a:lnTo>
                <a:lnTo>
                  <a:pt x="154840" y="11757"/>
                </a:lnTo>
                <a:lnTo>
                  <a:pt x="154607" y="16370"/>
                </a:lnTo>
                <a:lnTo>
                  <a:pt x="153501" y="23254"/>
                </a:lnTo>
                <a:lnTo>
                  <a:pt x="151810" y="31654"/>
                </a:lnTo>
                <a:lnTo>
                  <a:pt x="149730" y="41064"/>
                </a:lnTo>
                <a:lnTo>
                  <a:pt x="148343" y="54004"/>
                </a:lnTo>
                <a:lnTo>
                  <a:pt x="147419" y="69300"/>
                </a:lnTo>
                <a:lnTo>
                  <a:pt x="146392" y="100263"/>
                </a:lnTo>
                <a:lnTo>
                  <a:pt x="145936" y="123550"/>
                </a:lnTo>
                <a:lnTo>
                  <a:pt x="146767" y="137570"/>
                </a:lnTo>
                <a:lnTo>
                  <a:pt x="148273" y="153585"/>
                </a:lnTo>
                <a:lnTo>
                  <a:pt x="150230" y="170928"/>
                </a:lnTo>
                <a:lnTo>
                  <a:pt x="152487" y="185348"/>
                </a:lnTo>
                <a:lnTo>
                  <a:pt x="154944" y="197820"/>
                </a:lnTo>
                <a:lnTo>
                  <a:pt x="157535" y="208991"/>
                </a:lnTo>
                <a:lnTo>
                  <a:pt x="161167" y="219296"/>
                </a:lnTo>
                <a:lnTo>
                  <a:pt x="165493" y="229024"/>
                </a:lnTo>
                <a:lnTo>
                  <a:pt x="170283" y="238366"/>
                </a:lnTo>
                <a:lnTo>
                  <a:pt x="174428" y="245547"/>
                </a:lnTo>
                <a:lnTo>
                  <a:pt x="178144" y="251287"/>
                </a:lnTo>
                <a:lnTo>
                  <a:pt x="181574" y="256066"/>
                </a:lnTo>
                <a:lnTo>
                  <a:pt x="185766" y="260204"/>
                </a:lnTo>
                <a:lnTo>
                  <a:pt x="190465" y="263916"/>
                </a:lnTo>
                <a:lnTo>
                  <a:pt x="195503" y="267342"/>
                </a:lnTo>
                <a:lnTo>
                  <a:pt x="199814" y="269627"/>
                </a:lnTo>
                <a:lnTo>
                  <a:pt x="203640" y="271151"/>
                </a:lnTo>
                <a:lnTo>
                  <a:pt x="210432" y="272843"/>
                </a:lnTo>
                <a:lnTo>
                  <a:pt x="213577" y="273293"/>
                </a:lnTo>
                <a:lnTo>
                  <a:pt x="222723" y="2741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16"/>
          <p:cNvSpPr/>
          <p:nvPr/>
        </p:nvSpPr>
        <p:spPr>
          <a:xfrm>
            <a:off x="6475129" y="5788397"/>
            <a:ext cx="394302" cy="306470"/>
          </a:xfrm>
          <a:custGeom>
            <a:avLst/>
            <a:gdLst/>
            <a:ahLst/>
            <a:cxnLst/>
            <a:rect l="0" t="0" r="0" b="0"/>
            <a:pathLst>
              <a:path w="394302" h="306470">
                <a:moveTo>
                  <a:pt x="59973" y="23757"/>
                </a:moveTo>
                <a:lnTo>
                  <a:pt x="59973" y="14656"/>
                </a:lnTo>
                <a:lnTo>
                  <a:pt x="59021" y="11974"/>
                </a:lnTo>
                <a:lnTo>
                  <a:pt x="57433" y="10187"/>
                </a:lnTo>
                <a:lnTo>
                  <a:pt x="55422" y="8996"/>
                </a:lnTo>
                <a:lnTo>
                  <a:pt x="50648" y="7672"/>
                </a:lnTo>
                <a:lnTo>
                  <a:pt x="48041" y="7319"/>
                </a:lnTo>
                <a:lnTo>
                  <a:pt x="46303" y="8036"/>
                </a:lnTo>
                <a:lnTo>
                  <a:pt x="45145" y="9466"/>
                </a:lnTo>
                <a:lnTo>
                  <a:pt x="44373" y="11373"/>
                </a:lnTo>
                <a:lnTo>
                  <a:pt x="38735" y="18607"/>
                </a:lnTo>
                <a:lnTo>
                  <a:pt x="31032" y="26782"/>
                </a:lnTo>
                <a:lnTo>
                  <a:pt x="25520" y="34945"/>
                </a:lnTo>
                <a:lnTo>
                  <a:pt x="19896" y="43970"/>
                </a:lnTo>
                <a:lnTo>
                  <a:pt x="14221" y="51156"/>
                </a:lnTo>
                <a:lnTo>
                  <a:pt x="11064" y="57524"/>
                </a:lnTo>
                <a:lnTo>
                  <a:pt x="8708" y="64483"/>
                </a:lnTo>
                <a:lnTo>
                  <a:pt x="4486" y="73925"/>
                </a:lnTo>
                <a:lnTo>
                  <a:pt x="1975" y="81932"/>
                </a:lnTo>
                <a:lnTo>
                  <a:pt x="859" y="88665"/>
                </a:lnTo>
                <a:lnTo>
                  <a:pt x="230" y="97811"/>
                </a:lnTo>
                <a:lnTo>
                  <a:pt x="44" y="106554"/>
                </a:lnTo>
                <a:lnTo>
                  <a:pt x="0" y="112309"/>
                </a:lnTo>
                <a:lnTo>
                  <a:pt x="941" y="114224"/>
                </a:lnTo>
                <a:lnTo>
                  <a:pt x="2521" y="115501"/>
                </a:lnTo>
                <a:lnTo>
                  <a:pt x="4527" y="116353"/>
                </a:lnTo>
                <a:lnTo>
                  <a:pt x="5864" y="117873"/>
                </a:lnTo>
                <a:lnTo>
                  <a:pt x="6755" y="119838"/>
                </a:lnTo>
                <a:lnTo>
                  <a:pt x="7350" y="122101"/>
                </a:lnTo>
                <a:lnTo>
                  <a:pt x="9651" y="123610"/>
                </a:lnTo>
                <a:lnTo>
                  <a:pt x="17287" y="125286"/>
                </a:lnTo>
                <a:lnTo>
                  <a:pt x="20086" y="126686"/>
                </a:lnTo>
                <a:lnTo>
                  <a:pt x="21952" y="128572"/>
                </a:lnTo>
                <a:lnTo>
                  <a:pt x="23196" y="130781"/>
                </a:lnTo>
                <a:lnTo>
                  <a:pt x="24977" y="132254"/>
                </a:lnTo>
                <a:lnTo>
                  <a:pt x="27118" y="133236"/>
                </a:lnTo>
                <a:lnTo>
                  <a:pt x="34893" y="136232"/>
                </a:lnTo>
                <a:lnTo>
                  <a:pt x="51049" y="143914"/>
                </a:lnTo>
                <a:lnTo>
                  <a:pt x="63309" y="151138"/>
                </a:lnTo>
                <a:lnTo>
                  <a:pt x="75567" y="160560"/>
                </a:lnTo>
                <a:lnTo>
                  <a:pt x="84048" y="169331"/>
                </a:lnTo>
                <a:lnTo>
                  <a:pt x="90311" y="177004"/>
                </a:lnTo>
                <a:lnTo>
                  <a:pt x="97343" y="185929"/>
                </a:lnTo>
                <a:lnTo>
                  <a:pt x="102031" y="192832"/>
                </a:lnTo>
                <a:lnTo>
                  <a:pt x="105157" y="198387"/>
                </a:lnTo>
                <a:lnTo>
                  <a:pt x="107241" y="203042"/>
                </a:lnTo>
                <a:lnTo>
                  <a:pt x="109583" y="209956"/>
                </a:lnTo>
                <a:lnTo>
                  <a:pt x="112096" y="218374"/>
                </a:lnTo>
                <a:lnTo>
                  <a:pt x="114724" y="227797"/>
                </a:lnTo>
                <a:lnTo>
                  <a:pt x="115524" y="235984"/>
                </a:lnTo>
                <a:lnTo>
                  <a:pt x="115105" y="243347"/>
                </a:lnTo>
                <a:lnTo>
                  <a:pt x="113872" y="250161"/>
                </a:lnTo>
                <a:lnTo>
                  <a:pt x="113051" y="255656"/>
                </a:lnTo>
                <a:lnTo>
                  <a:pt x="112138" y="264301"/>
                </a:lnTo>
                <a:lnTo>
                  <a:pt x="110942" y="267940"/>
                </a:lnTo>
                <a:lnTo>
                  <a:pt x="107073" y="274523"/>
                </a:lnTo>
                <a:lnTo>
                  <a:pt x="102179" y="283164"/>
                </a:lnTo>
                <a:lnTo>
                  <a:pt x="96829" y="292401"/>
                </a:lnTo>
                <a:lnTo>
                  <a:pt x="91276" y="299682"/>
                </a:lnTo>
                <a:lnTo>
                  <a:pt x="88461" y="302005"/>
                </a:lnTo>
                <a:lnTo>
                  <a:pt x="85633" y="303554"/>
                </a:lnTo>
                <a:lnTo>
                  <a:pt x="79949" y="305274"/>
                </a:lnTo>
                <a:lnTo>
                  <a:pt x="68540" y="306379"/>
                </a:lnTo>
                <a:lnTo>
                  <a:pt x="65684" y="306469"/>
                </a:lnTo>
                <a:lnTo>
                  <a:pt x="63781" y="305577"/>
                </a:lnTo>
                <a:lnTo>
                  <a:pt x="62512" y="304030"/>
                </a:lnTo>
                <a:lnTo>
                  <a:pt x="61665" y="302046"/>
                </a:lnTo>
                <a:lnTo>
                  <a:pt x="62054" y="298818"/>
                </a:lnTo>
                <a:lnTo>
                  <a:pt x="65026" y="290152"/>
                </a:lnTo>
                <a:lnTo>
                  <a:pt x="69521" y="282490"/>
                </a:lnTo>
                <a:lnTo>
                  <a:pt x="74695" y="274957"/>
                </a:lnTo>
                <a:lnTo>
                  <a:pt x="77407" y="270282"/>
                </a:lnTo>
                <a:lnTo>
                  <a:pt x="80168" y="265259"/>
                </a:lnTo>
                <a:lnTo>
                  <a:pt x="88316" y="257140"/>
                </a:lnTo>
                <a:lnTo>
                  <a:pt x="93156" y="253640"/>
                </a:lnTo>
                <a:lnTo>
                  <a:pt x="101074" y="244673"/>
                </a:lnTo>
                <a:lnTo>
                  <a:pt x="107767" y="235290"/>
                </a:lnTo>
                <a:lnTo>
                  <a:pt x="113918" y="227945"/>
                </a:lnTo>
                <a:lnTo>
                  <a:pt x="122366" y="218965"/>
                </a:lnTo>
                <a:lnTo>
                  <a:pt x="138761" y="202229"/>
                </a:lnTo>
                <a:lnTo>
                  <a:pt x="143931" y="196078"/>
                </a:lnTo>
                <a:lnTo>
                  <a:pt x="162954" y="172076"/>
                </a:lnTo>
                <a:lnTo>
                  <a:pt x="167680" y="166452"/>
                </a:lnTo>
                <a:lnTo>
                  <a:pt x="171783" y="161749"/>
                </a:lnTo>
                <a:lnTo>
                  <a:pt x="175471" y="156710"/>
                </a:lnTo>
                <a:lnTo>
                  <a:pt x="178881" y="151445"/>
                </a:lnTo>
                <a:lnTo>
                  <a:pt x="182108" y="146030"/>
                </a:lnTo>
                <a:lnTo>
                  <a:pt x="190773" y="132393"/>
                </a:lnTo>
                <a:lnTo>
                  <a:pt x="211858" y="100356"/>
                </a:lnTo>
                <a:lnTo>
                  <a:pt x="216474" y="91968"/>
                </a:lnTo>
                <a:lnTo>
                  <a:pt x="220505" y="83519"/>
                </a:lnTo>
                <a:lnTo>
                  <a:pt x="224144" y="75028"/>
                </a:lnTo>
                <a:lnTo>
                  <a:pt x="226571" y="67463"/>
                </a:lnTo>
                <a:lnTo>
                  <a:pt x="228188" y="60514"/>
                </a:lnTo>
                <a:lnTo>
                  <a:pt x="229266" y="53977"/>
                </a:lnTo>
                <a:lnTo>
                  <a:pt x="229033" y="46762"/>
                </a:lnTo>
                <a:lnTo>
                  <a:pt x="227925" y="39094"/>
                </a:lnTo>
                <a:lnTo>
                  <a:pt x="226233" y="31124"/>
                </a:lnTo>
                <a:lnTo>
                  <a:pt x="224153" y="24859"/>
                </a:lnTo>
                <a:lnTo>
                  <a:pt x="219302" y="15357"/>
                </a:lnTo>
                <a:lnTo>
                  <a:pt x="211431" y="7959"/>
                </a:lnTo>
                <a:lnTo>
                  <a:pt x="202535" y="2449"/>
                </a:lnTo>
                <a:lnTo>
                  <a:pt x="195407" y="0"/>
                </a:lnTo>
                <a:lnTo>
                  <a:pt x="193125" y="299"/>
                </a:lnTo>
                <a:lnTo>
                  <a:pt x="191604" y="1451"/>
                </a:lnTo>
                <a:lnTo>
                  <a:pt x="190589" y="3171"/>
                </a:lnTo>
                <a:lnTo>
                  <a:pt x="184382" y="10163"/>
                </a:lnTo>
                <a:lnTo>
                  <a:pt x="180060" y="14695"/>
                </a:lnTo>
                <a:lnTo>
                  <a:pt x="177178" y="20573"/>
                </a:lnTo>
                <a:lnTo>
                  <a:pt x="175258" y="27349"/>
                </a:lnTo>
                <a:lnTo>
                  <a:pt x="173977" y="34725"/>
                </a:lnTo>
                <a:lnTo>
                  <a:pt x="173124" y="42499"/>
                </a:lnTo>
                <a:lnTo>
                  <a:pt x="172554" y="50540"/>
                </a:lnTo>
                <a:lnTo>
                  <a:pt x="172175" y="58757"/>
                </a:lnTo>
                <a:lnTo>
                  <a:pt x="172874" y="67093"/>
                </a:lnTo>
                <a:lnTo>
                  <a:pt x="174293" y="75508"/>
                </a:lnTo>
                <a:lnTo>
                  <a:pt x="176192" y="83975"/>
                </a:lnTo>
                <a:lnTo>
                  <a:pt x="178409" y="91525"/>
                </a:lnTo>
                <a:lnTo>
                  <a:pt x="180841" y="98463"/>
                </a:lnTo>
                <a:lnTo>
                  <a:pt x="183414" y="104994"/>
                </a:lnTo>
                <a:lnTo>
                  <a:pt x="186082" y="111253"/>
                </a:lnTo>
                <a:lnTo>
                  <a:pt x="191586" y="123287"/>
                </a:lnTo>
                <a:lnTo>
                  <a:pt x="200041" y="140772"/>
                </a:lnTo>
                <a:lnTo>
                  <a:pt x="203834" y="146535"/>
                </a:lnTo>
                <a:lnTo>
                  <a:pt x="208268" y="152281"/>
                </a:lnTo>
                <a:lnTo>
                  <a:pt x="213128" y="158018"/>
                </a:lnTo>
                <a:lnTo>
                  <a:pt x="221070" y="166932"/>
                </a:lnTo>
                <a:lnTo>
                  <a:pt x="228727" y="175021"/>
                </a:lnTo>
                <a:lnTo>
                  <a:pt x="238480" y="184965"/>
                </a:lnTo>
                <a:lnTo>
                  <a:pt x="246625" y="190655"/>
                </a:lnTo>
                <a:lnTo>
                  <a:pt x="254371" y="194137"/>
                </a:lnTo>
                <a:lnTo>
                  <a:pt x="264165" y="198860"/>
                </a:lnTo>
                <a:lnTo>
                  <a:pt x="272328" y="201593"/>
                </a:lnTo>
                <a:lnTo>
                  <a:pt x="275838" y="202322"/>
                </a:lnTo>
                <a:lnTo>
                  <a:pt x="287358" y="200592"/>
                </a:lnTo>
                <a:lnTo>
                  <a:pt x="294430" y="198798"/>
                </a:lnTo>
                <a:lnTo>
                  <a:pt x="304829" y="196803"/>
                </a:lnTo>
                <a:lnTo>
                  <a:pt x="313578" y="194964"/>
                </a:lnTo>
                <a:lnTo>
                  <a:pt x="323816" y="190972"/>
                </a:lnTo>
                <a:lnTo>
                  <a:pt x="335740" y="183369"/>
                </a:lnTo>
                <a:lnTo>
                  <a:pt x="344778" y="177881"/>
                </a:lnTo>
                <a:lnTo>
                  <a:pt x="355146" y="171315"/>
                </a:lnTo>
                <a:lnTo>
                  <a:pt x="366103" y="162046"/>
                </a:lnTo>
                <a:lnTo>
                  <a:pt x="370740" y="156907"/>
                </a:lnTo>
                <a:lnTo>
                  <a:pt x="374783" y="151576"/>
                </a:lnTo>
                <a:lnTo>
                  <a:pt x="394301" y="1266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17"/>
          <p:cNvSpPr/>
          <p:nvPr/>
        </p:nvSpPr>
        <p:spPr>
          <a:xfrm>
            <a:off x="5600700" y="3951922"/>
            <a:ext cx="102871" cy="368619"/>
          </a:xfrm>
          <a:custGeom>
            <a:avLst/>
            <a:gdLst/>
            <a:ahLst/>
            <a:cxnLst/>
            <a:rect l="0" t="0" r="0" b="0"/>
            <a:pathLst>
              <a:path w="102871" h="368619">
                <a:moveTo>
                  <a:pt x="102870" y="368618"/>
                </a:moveTo>
                <a:lnTo>
                  <a:pt x="102870" y="235194"/>
                </a:lnTo>
                <a:lnTo>
                  <a:pt x="101917" y="222518"/>
                </a:lnTo>
                <a:lnTo>
                  <a:pt x="100330" y="211211"/>
                </a:lnTo>
                <a:lnTo>
                  <a:pt x="98319" y="200814"/>
                </a:lnTo>
                <a:lnTo>
                  <a:pt x="93545" y="179104"/>
                </a:lnTo>
                <a:lnTo>
                  <a:pt x="88248" y="155802"/>
                </a:lnTo>
                <a:lnTo>
                  <a:pt x="82718" y="129570"/>
                </a:lnTo>
                <a:lnTo>
                  <a:pt x="78958" y="117812"/>
                </a:lnTo>
                <a:lnTo>
                  <a:pt x="74547" y="107117"/>
                </a:lnTo>
                <a:lnTo>
                  <a:pt x="69700" y="97129"/>
                </a:lnTo>
                <a:lnTo>
                  <a:pt x="65516" y="87613"/>
                </a:lnTo>
                <a:lnTo>
                  <a:pt x="61775" y="78411"/>
                </a:lnTo>
                <a:lnTo>
                  <a:pt x="58328" y="69419"/>
                </a:lnTo>
                <a:lnTo>
                  <a:pt x="54125" y="61519"/>
                </a:lnTo>
                <a:lnTo>
                  <a:pt x="49419" y="54348"/>
                </a:lnTo>
                <a:lnTo>
                  <a:pt x="44376" y="47662"/>
                </a:lnTo>
                <a:lnTo>
                  <a:pt x="39108" y="41300"/>
                </a:lnTo>
                <a:lnTo>
                  <a:pt x="33692" y="35153"/>
                </a:lnTo>
                <a:lnTo>
                  <a:pt x="28177" y="29150"/>
                </a:lnTo>
                <a:lnTo>
                  <a:pt x="23547" y="23244"/>
                </a:lnTo>
                <a:lnTo>
                  <a:pt x="19508" y="17401"/>
                </a:lnTo>
                <a:lnTo>
                  <a:pt x="15862" y="11601"/>
                </a:lnTo>
                <a:lnTo>
                  <a:pt x="12480" y="7734"/>
                </a:lnTo>
                <a:lnTo>
                  <a:pt x="9272" y="515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18"/>
          <p:cNvSpPr/>
          <p:nvPr/>
        </p:nvSpPr>
        <p:spPr>
          <a:xfrm>
            <a:off x="5474716" y="3834181"/>
            <a:ext cx="443167" cy="262971"/>
          </a:xfrm>
          <a:custGeom>
            <a:avLst/>
            <a:gdLst/>
            <a:ahLst/>
            <a:cxnLst/>
            <a:rect l="0" t="0" r="0" b="0"/>
            <a:pathLst>
              <a:path w="443167" h="262971">
                <a:moveTo>
                  <a:pt x="40259" y="100596"/>
                </a:moveTo>
                <a:lnTo>
                  <a:pt x="22055" y="105147"/>
                </a:lnTo>
                <a:lnTo>
                  <a:pt x="10578" y="107381"/>
                </a:lnTo>
                <a:lnTo>
                  <a:pt x="6185" y="107977"/>
                </a:lnTo>
                <a:lnTo>
                  <a:pt x="3255" y="109327"/>
                </a:lnTo>
                <a:lnTo>
                  <a:pt x="1302" y="111179"/>
                </a:lnTo>
                <a:lnTo>
                  <a:pt x="0" y="113366"/>
                </a:lnTo>
                <a:lnTo>
                  <a:pt x="84" y="115777"/>
                </a:lnTo>
                <a:lnTo>
                  <a:pt x="1093" y="118337"/>
                </a:lnTo>
                <a:lnTo>
                  <a:pt x="4754" y="124673"/>
                </a:lnTo>
                <a:lnTo>
                  <a:pt x="9557" y="133839"/>
                </a:lnTo>
                <a:lnTo>
                  <a:pt x="17615" y="149710"/>
                </a:lnTo>
                <a:lnTo>
                  <a:pt x="20400" y="154294"/>
                </a:lnTo>
                <a:lnTo>
                  <a:pt x="26035" y="161927"/>
                </a:lnTo>
                <a:lnTo>
                  <a:pt x="31715" y="168494"/>
                </a:lnTo>
                <a:lnTo>
                  <a:pt x="38366" y="175540"/>
                </a:lnTo>
                <a:lnTo>
                  <a:pt x="47672" y="185022"/>
                </a:lnTo>
                <a:lnTo>
                  <a:pt x="54726" y="191170"/>
                </a:lnTo>
                <a:lnTo>
                  <a:pt x="63239" y="198126"/>
                </a:lnTo>
                <a:lnTo>
                  <a:pt x="72724" y="205621"/>
                </a:lnTo>
                <a:lnTo>
                  <a:pt x="80952" y="211570"/>
                </a:lnTo>
                <a:lnTo>
                  <a:pt x="88342" y="216489"/>
                </a:lnTo>
                <a:lnTo>
                  <a:pt x="101634" y="224494"/>
                </a:lnTo>
                <a:lnTo>
                  <a:pt x="113892" y="231227"/>
                </a:lnTo>
                <a:lnTo>
                  <a:pt x="120780" y="234356"/>
                </a:lnTo>
                <a:lnTo>
                  <a:pt x="128229" y="237394"/>
                </a:lnTo>
                <a:lnTo>
                  <a:pt x="136053" y="240373"/>
                </a:lnTo>
                <a:lnTo>
                  <a:pt x="149827" y="246221"/>
                </a:lnTo>
                <a:lnTo>
                  <a:pt x="162298" y="251996"/>
                </a:lnTo>
                <a:lnTo>
                  <a:pt x="174191" y="257737"/>
                </a:lnTo>
                <a:lnTo>
                  <a:pt x="180982" y="259650"/>
                </a:lnTo>
                <a:lnTo>
                  <a:pt x="188367" y="260924"/>
                </a:lnTo>
                <a:lnTo>
                  <a:pt x="196147" y="261774"/>
                </a:lnTo>
                <a:lnTo>
                  <a:pt x="206097" y="262341"/>
                </a:lnTo>
                <a:lnTo>
                  <a:pt x="229852" y="262970"/>
                </a:lnTo>
                <a:lnTo>
                  <a:pt x="239997" y="262186"/>
                </a:lnTo>
                <a:lnTo>
                  <a:pt x="248665" y="260710"/>
                </a:lnTo>
                <a:lnTo>
                  <a:pt x="256348" y="258774"/>
                </a:lnTo>
                <a:lnTo>
                  <a:pt x="269966" y="256622"/>
                </a:lnTo>
                <a:lnTo>
                  <a:pt x="276264" y="256049"/>
                </a:lnTo>
                <a:lnTo>
                  <a:pt x="285803" y="252871"/>
                </a:lnTo>
                <a:lnTo>
                  <a:pt x="299068" y="245727"/>
                </a:lnTo>
                <a:lnTo>
                  <a:pt x="309590" y="239394"/>
                </a:lnTo>
                <a:lnTo>
                  <a:pt x="315063" y="235038"/>
                </a:lnTo>
                <a:lnTo>
                  <a:pt x="320617" y="230229"/>
                </a:lnTo>
                <a:lnTo>
                  <a:pt x="325271" y="225118"/>
                </a:lnTo>
                <a:lnTo>
                  <a:pt x="329327" y="219806"/>
                </a:lnTo>
                <a:lnTo>
                  <a:pt x="332983" y="214359"/>
                </a:lnTo>
                <a:lnTo>
                  <a:pt x="336373" y="207871"/>
                </a:lnTo>
                <a:lnTo>
                  <a:pt x="339586" y="200687"/>
                </a:lnTo>
                <a:lnTo>
                  <a:pt x="342680" y="193041"/>
                </a:lnTo>
                <a:lnTo>
                  <a:pt x="345696" y="186039"/>
                </a:lnTo>
                <a:lnTo>
                  <a:pt x="351586" y="173178"/>
                </a:lnTo>
                <a:lnTo>
                  <a:pt x="354490" y="161366"/>
                </a:lnTo>
                <a:lnTo>
                  <a:pt x="357379" y="145872"/>
                </a:lnTo>
                <a:lnTo>
                  <a:pt x="360257" y="127923"/>
                </a:lnTo>
                <a:lnTo>
                  <a:pt x="362176" y="114051"/>
                </a:lnTo>
                <a:lnTo>
                  <a:pt x="363455" y="102899"/>
                </a:lnTo>
                <a:lnTo>
                  <a:pt x="364308" y="93559"/>
                </a:lnTo>
                <a:lnTo>
                  <a:pt x="362971" y="83522"/>
                </a:lnTo>
                <a:lnTo>
                  <a:pt x="360175" y="73021"/>
                </a:lnTo>
                <a:lnTo>
                  <a:pt x="356407" y="62210"/>
                </a:lnTo>
                <a:lnTo>
                  <a:pt x="352941" y="53098"/>
                </a:lnTo>
                <a:lnTo>
                  <a:pt x="349679" y="45118"/>
                </a:lnTo>
                <a:lnTo>
                  <a:pt x="346551" y="37893"/>
                </a:lnTo>
                <a:lnTo>
                  <a:pt x="342561" y="31172"/>
                </a:lnTo>
                <a:lnTo>
                  <a:pt x="337996" y="24786"/>
                </a:lnTo>
                <a:lnTo>
                  <a:pt x="333048" y="18623"/>
                </a:lnTo>
                <a:lnTo>
                  <a:pt x="327844" y="13563"/>
                </a:lnTo>
                <a:lnTo>
                  <a:pt x="316982" y="5400"/>
                </a:lnTo>
                <a:lnTo>
                  <a:pt x="308344" y="1136"/>
                </a:lnTo>
                <a:lnTo>
                  <a:pt x="304707" y="0"/>
                </a:lnTo>
                <a:lnTo>
                  <a:pt x="300378" y="195"/>
                </a:lnTo>
                <a:lnTo>
                  <a:pt x="290487" y="2951"/>
                </a:lnTo>
                <a:lnTo>
                  <a:pt x="278759" y="5307"/>
                </a:lnTo>
                <a:lnTo>
                  <a:pt x="269767" y="8398"/>
                </a:lnTo>
                <a:lnTo>
                  <a:pt x="260372" y="11994"/>
                </a:lnTo>
                <a:lnTo>
                  <a:pt x="253022" y="13592"/>
                </a:lnTo>
                <a:lnTo>
                  <a:pt x="250681" y="14971"/>
                </a:lnTo>
                <a:lnTo>
                  <a:pt x="249120" y="16843"/>
                </a:lnTo>
                <a:lnTo>
                  <a:pt x="248080" y="19043"/>
                </a:lnTo>
                <a:lnTo>
                  <a:pt x="242064" y="26691"/>
                </a:lnTo>
                <a:lnTo>
                  <a:pt x="236948" y="32189"/>
                </a:lnTo>
                <a:lnTo>
                  <a:pt x="234249" y="34989"/>
                </a:lnTo>
                <a:lnTo>
                  <a:pt x="232451" y="37808"/>
                </a:lnTo>
                <a:lnTo>
                  <a:pt x="230452" y="43480"/>
                </a:lnTo>
                <a:lnTo>
                  <a:pt x="230872" y="47279"/>
                </a:lnTo>
                <a:lnTo>
                  <a:pt x="232104" y="51716"/>
                </a:lnTo>
                <a:lnTo>
                  <a:pt x="233878" y="56579"/>
                </a:lnTo>
                <a:lnTo>
                  <a:pt x="236013" y="61727"/>
                </a:lnTo>
                <a:lnTo>
                  <a:pt x="238389" y="67063"/>
                </a:lnTo>
                <a:lnTo>
                  <a:pt x="240926" y="72526"/>
                </a:lnTo>
                <a:lnTo>
                  <a:pt x="244522" y="78073"/>
                </a:lnTo>
                <a:lnTo>
                  <a:pt x="248824" y="83675"/>
                </a:lnTo>
                <a:lnTo>
                  <a:pt x="253597" y="89315"/>
                </a:lnTo>
                <a:lnTo>
                  <a:pt x="258684" y="94028"/>
                </a:lnTo>
                <a:lnTo>
                  <a:pt x="269417" y="101805"/>
                </a:lnTo>
                <a:lnTo>
                  <a:pt x="280536" y="108436"/>
                </a:lnTo>
                <a:lnTo>
                  <a:pt x="290877" y="114558"/>
                </a:lnTo>
                <a:lnTo>
                  <a:pt x="298647" y="120454"/>
                </a:lnTo>
                <a:lnTo>
                  <a:pt x="303958" y="122407"/>
                </a:lnTo>
                <a:lnTo>
                  <a:pt x="317478" y="124577"/>
                </a:lnTo>
                <a:lnTo>
                  <a:pt x="327932" y="125542"/>
                </a:lnTo>
                <a:lnTo>
                  <a:pt x="338611" y="126923"/>
                </a:lnTo>
                <a:lnTo>
                  <a:pt x="346793" y="128625"/>
                </a:lnTo>
                <a:lnTo>
                  <a:pt x="356057" y="130712"/>
                </a:lnTo>
                <a:lnTo>
                  <a:pt x="365091" y="131151"/>
                </a:lnTo>
                <a:lnTo>
                  <a:pt x="373971" y="130491"/>
                </a:lnTo>
                <a:lnTo>
                  <a:pt x="382749" y="129098"/>
                </a:lnTo>
                <a:lnTo>
                  <a:pt x="390505" y="127218"/>
                </a:lnTo>
                <a:lnTo>
                  <a:pt x="404204" y="122588"/>
                </a:lnTo>
                <a:lnTo>
                  <a:pt x="411477" y="119068"/>
                </a:lnTo>
                <a:lnTo>
                  <a:pt x="419182" y="114815"/>
                </a:lnTo>
                <a:lnTo>
                  <a:pt x="443166" y="1005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19"/>
          <p:cNvSpPr/>
          <p:nvPr/>
        </p:nvSpPr>
        <p:spPr>
          <a:xfrm>
            <a:off x="5836696" y="3651287"/>
            <a:ext cx="319292" cy="410233"/>
          </a:xfrm>
          <a:custGeom>
            <a:avLst/>
            <a:gdLst/>
            <a:ahLst/>
            <a:cxnLst/>
            <a:rect l="0" t="0" r="0" b="0"/>
            <a:pathLst>
              <a:path w="319292" h="410233">
                <a:moveTo>
                  <a:pt x="38324" y="598"/>
                </a:moveTo>
                <a:lnTo>
                  <a:pt x="19011" y="19910"/>
                </a:lnTo>
                <a:lnTo>
                  <a:pt x="16876" y="23950"/>
                </a:lnTo>
                <a:lnTo>
                  <a:pt x="12919" y="38738"/>
                </a:lnTo>
                <a:lnTo>
                  <a:pt x="3531" y="63341"/>
                </a:lnTo>
                <a:lnTo>
                  <a:pt x="841" y="71002"/>
                </a:lnTo>
                <a:lnTo>
                  <a:pt x="0" y="78966"/>
                </a:lnTo>
                <a:lnTo>
                  <a:pt x="393" y="87133"/>
                </a:lnTo>
                <a:lnTo>
                  <a:pt x="1606" y="95436"/>
                </a:lnTo>
                <a:lnTo>
                  <a:pt x="5494" y="107200"/>
                </a:lnTo>
                <a:lnTo>
                  <a:pt x="10398" y="115604"/>
                </a:lnTo>
                <a:lnTo>
                  <a:pt x="15752" y="122514"/>
                </a:lnTo>
                <a:lnTo>
                  <a:pt x="23847" y="128760"/>
                </a:lnTo>
                <a:lnTo>
                  <a:pt x="32842" y="133759"/>
                </a:lnTo>
                <a:lnTo>
                  <a:pt x="40015" y="135981"/>
                </a:lnTo>
                <a:lnTo>
                  <a:pt x="51458" y="139508"/>
                </a:lnTo>
                <a:lnTo>
                  <a:pt x="58510" y="141782"/>
                </a:lnTo>
                <a:lnTo>
                  <a:pt x="66068" y="142345"/>
                </a:lnTo>
                <a:lnTo>
                  <a:pt x="73965" y="141769"/>
                </a:lnTo>
                <a:lnTo>
                  <a:pt x="82087" y="140432"/>
                </a:lnTo>
                <a:lnTo>
                  <a:pt x="88454" y="139540"/>
                </a:lnTo>
                <a:lnTo>
                  <a:pt x="98069" y="138550"/>
                </a:lnTo>
                <a:lnTo>
                  <a:pt x="102918" y="136381"/>
                </a:lnTo>
                <a:lnTo>
                  <a:pt x="108057" y="133030"/>
                </a:lnTo>
                <a:lnTo>
                  <a:pt x="116941" y="125179"/>
                </a:lnTo>
                <a:lnTo>
                  <a:pt x="119310" y="121752"/>
                </a:lnTo>
                <a:lnTo>
                  <a:pt x="122895" y="115404"/>
                </a:lnTo>
                <a:lnTo>
                  <a:pt x="127663" y="109408"/>
                </a:lnTo>
                <a:lnTo>
                  <a:pt x="129316" y="105523"/>
                </a:lnTo>
                <a:lnTo>
                  <a:pt x="131152" y="96126"/>
                </a:lnTo>
                <a:lnTo>
                  <a:pt x="130689" y="90001"/>
                </a:lnTo>
                <a:lnTo>
                  <a:pt x="129428" y="83060"/>
                </a:lnTo>
                <a:lnTo>
                  <a:pt x="127635" y="75575"/>
                </a:lnTo>
                <a:lnTo>
                  <a:pt x="124535" y="66775"/>
                </a:lnTo>
                <a:lnTo>
                  <a:pt x="120563" y="57099"/>
                </a:lnTo>
                <a:lnTo>
                  <a:pt x="116010" y="46837"/>
                </a:lnTo>
                <a:lnTo>
                  <a:pt x="109164" y="38092"/>
                </a:lnTo>
                <a:lnTo>
                  <a:pt x="100791" y="30356"/>
                </a:lnTo>
                <a:lnTo>
                  <a:pt x="91398" y="23294"/>
                </a:lnTo>
                <a:lnTo>
                  <a:pt x="84184" y="16681"/>
                </a:lnTo>
                <a:lnTo>
                  <a:pt x="78422" y="10367"/>
                </a:lnTo>
                <a:lnTo>
                  <a:pt x="71386" y="1130"/>
                </a:lnTo>
                <a:lnTo>
                  <a:pt x="70843" y="0"/>
                </a:lnTo>
                <a:lnTo>
                  <a:pt x="85916" y="5030"/>
                </a:lnTo>
                <a:lnTo>
                  <a:pt x="95353" y="7330"/>
                </a:lnTo>
                <a:lnTo>
                  <a:pt x="103675" y="9305"/>
                </a:lnTo>
                <a:lnTo>
                  <a:pt x="108562" y="11165"/>
                </a:lnTo>
                <a:lnTo>
                  <a:pt x="113724" y="13357"/>
                </a:lnTo>
                <a:lnTo>
                  <a:pt x="124540" y="18333"/>
                </a:lnTo>
                <a:lnTo>
                  <a:pt x="130091" y="20994"/>
                </a:lnTo>
                <a:lnTo>
                  <a:pt x="138554" y="25625"/>
                </a:lnTo>
                <a:lnTo>
                  <a:pt x="170362" y="43891"/>
                </a:lnTo>
                <a:lnTo>
                  <a:pt x="186225" y="52542"/>
                </a:lnTo>
                <a:lnTo>
                  <a:pt x="194075" y="57135"/>
                </a:lnTo>
                <a:lnTo>
                  <a:pt x="210417" y="67318"/>
                </a:lnTo>
                <a:lnTo>
                  <a:pt x="217822" y="72700"/>
                </a:lnTo>
                <a:lnTo>
                  <a:pt x="224665" y="78193"/>
                </a:lnTo>
                <a:lnTo>
                  <a:pt x="231130" y="83760"/>
                </a:lnTo>
                <a:lnTo>
                  <a:pt x="238299" y="89377"/>
                </a:lnTo>
                <a:lnTo>
                  <a:pt x="245936" y="95026"/>
                </a:lnTo>
                <a:lnTo>
                  <a:pt x="253884" y="100697"/>
                </a:lnTo>
                <a:lnTo>
                  <a:pt x="260135" y="106384"/>
                </a:lnTo>
                <a:lnTo>
                  <a:pt x="269622" y="117781"/>
                </a:lnTo>
                <a:lnTo>
                  <a:pt x="275390" y="126345"/>
                </a:lnTo>
                <a:lnTo>
                  <a:pt x="289419" y="148560"/>
                </a:lnTo>
                <a:lnTo>
                  <a:pt x="295256" y="159247"/>
                </a:lnTo>
                <a:lnTo>
                  <a:pt x="300099" y="169229"/>
                </a:lnTo>
                <a:lnTo>
                  <a:pt x="308021" y="186988"/>
                </a:lnTo>
                <a:lnTo>
                  <a:pt x="314716" y="201230"/>
                </a:lnTo>
                <a:lnTo>
                  <a:pt x="316883" y="212457"/>
                </a:lnTo>
                <a:lnTo>
                  <a:pt x="318327" y="226610"/>
                </a:lnTo>
                <a:lnTo>
                  <a:pt x="319291" y="242713"/>
                </a:lnTo>
                <a:lnTo>
                  <a:pt x="318027" y="259163"/>
                </a:lnTo>
                <a:lnTo>
                  <a:pt x="315280" y="275844"/>
                </a:lnTo>
                <a:lnTo>
                  <a:pt x="311544" y="292681"/>
                </a:lnTo>
                <a:lnTo>
                  <a:pt x="307148" y="305809"/>
                </a:lnTo>
                <a:lnTo>
                  <a:pt x="302313" y="316467"/>
                </a:lnTo>
                <a:lnTo>
                  <a:pt x="297183" y="325477"/>
                </a:lnTo>
                <a:lnTo>
                  <a:pt x="289954" y="336247"/>
                </a:lnTo>
                <a:lnTo>
                  <a:pt x="281325" y="348189"/>
                </a:lnTo>
                <a:lnTo>
                  <a:pt x="271762" y="360912"/>
                </a:lnTo>
                <a:lnTo>
                  <a:pt x="263482" y="370347"/>
                </a:lnTo>
                <a:lnTo>
                  <a:pt x="256056" y="377590"/>
                </a:lnTo>
                <a:lnTo>
                  <a:pt x="249201" y="383371"/>
                </a:lnTo>
                <a:lnTo>
                  <a:pt x="242726" y="388177"/>
                </a:lnTo>
                <a:lnTo>
                  <a:pt x="236505" y="392334"/>
                </a:lnTo>
                <a:lnTo>
                  <a:pt x="230452" y="396058"/>
                </a:lnTo>
                <a:lnTo>
                  <a:pt x="224512" y="399493"/>
                </a:lnTo>
                <a:lnTo>
                  <a:pt x="212831" y="405849"/>
                </a:lnTo>
                <a:lnTo>
                  <a:pt x="207050" y="407926"/>
                </a:lnTo>
                <a:lnTo>
                  <a:pt x="201290" y="409310"/>
                </a:lnTo>
                <a:lnTo>
                  <a:pt x="195545" y="410232"/>
                </a:lnTo>
                <a:lnTo>
                  <a:pt x="189811" y="409895"/>
                </a:lnTo>
                <a:lnTo>
                  <a:pt x="184083" y="408717"/>
                </a:lnTo>
                <a:lnTo>
                  <a:pt x="178358" y="406980"/>
                </a:lnTo>
                <a:lnTo>
                  <a:pt x="169459" y="405050"/>
                </a:lnTo>
                <a:lnTo>
                  <a:pt x="165752" y="404535"/>
                </a:lnTo>
                <a:lnTo>
                  <a:pt x="162328" y="403239"/>
                </a:lnTo>
                <a:lnTo>
                  <a:pt x="155985" y="399259"/>
                </a:lnTo>
                <a:lnTo>
                  <a:pt x="147058" y="391664"/>
                </a:lnTo>
                <a:lnTo>
                  <a:pt x="141194" y="3863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20"/>
          <p:cNvSpPr/>
          <p:nvPr/>
        </p:nvSpPr>
        <p:spPr>
          <a:xfrm>
            <a:off x="7015162" y="3439383"/>
            <a:ext cx="428111" cy="349663"/>
          </a:xfrm>
          <a:custGeom>
            <a:avLst/>
            <a:gdLst/>
            <a:ahLst/>
            <a:cxnLst/>
            <a:rect l="0" t="0" r="0" b="0"/>
            <a:pathLst>
              <a:path w="428111" h="349663">
                <a:moveTo>
                  <a:pt x="0" y="92487"/>
                </a:moveTo>
                <a:lnTo>
                  <a:pt x="4551" y="101588"/>
                </a:lnTo>
                <a:lnTo>
                  <a:pt x="11865" y="111137"/>
                </a:lnTo>
                <a:lnTo>
                  <a:pt x="21466" y="120778"/>
                </a:lnTo>
                <a:lnTo>
                  <a:pt x="32083" y="128238"/>
                </a:lnTo>
                <a:lnTo>
                  <a:pt x="43152" y="134729"/>
                </a:lnTo>
                <a:lnTo>
                  <a:pt x="54421" y="140788"/>
                </a:lnTo>
                <a:lnTo>
                  <a:pt x="65780" y="146657"/>
                </a:lnTo>
                <a:lnTo>
                  <a:pt x="77178" y="149900"/>
                </a:lnTo>
                <a:lnTo>
                  <a:pt x="88594" y="152293"/>
                </a:lnTo>
                <a:lnTo>
                  <a:pt x="100017" y="156533"/>
                </a:lnTo>
                <a:lnTo>
                  <a:pt x="109541" y="158044"/>
                </a:lnTo>
                <a:lnTo>
                  <a:pt x="121605" y="159052"/>
                </a:lnTo>
                <a:lnTo>
                  <a:pt x="147392" y="160171"/>
                </a:lnTo>
                <a:lnTo>
                  <a:pt x="168377" y="160668"/>
                </a:lnTo>
                <a:lnTo>
                  <a:pt x="258411" y="161032"/>
                </a:lnTo>
                <a:lnTo>
                  <a:pt x="271334" y="160091"/>
                </a:lnTo>
                <a:lnTo>
                  <a:pt x="281854" y="158511"/>
                </a:lnTo>
                <a:lnTo>
                  <a:pt x="290773" y="156506"/>
                </a:lnTo>
                <a:lnTo>
                  <a:pt x="299576" y="154216"/>
                </a:lnTo>
                <a:lnTo>
                  <a:pt x="308302" y="151737"/>
                </a:lnTo>
                <a:lnTo>
                  <a:pt x="316978" y="149132"/>
                </a:lnTo>
                <a:lnTo>
                  <a:pt x="327523" y="145490"/>
                </a:lnTo>
                <a:lnTo>
                  <a:pt x="351941" y="136364"/>
                </a:lnTo>
                <a:lnTo>
                  <a:pt x="361310" y="131263"/>
                </a:lnTo>
                <a:lnTo>
                  <a:pt x="374259" y="120515"/>
                </a:lnTo>
                <a:lnTo>
                  <a:pt x="385730" y="111929"/>
                </a:lnTo>
                <a:lnTo>
                  <a:pt x="396225" y="104938"/>
                </a:lnTo>
                <a:lnTo>
                  <a:pt x="404065" y="98655"/>
                </a:lnTo>
                <a:lnTo>
                  <a:pt x="410725" y="90148"/>
                </a:lnTo>
                <a:lnTo>
                  <a:pt x="416859" y="80017"/>
                </a:lnTo>
                <a:lnTo>
                  <a:pt x="422761" y="69165"/>
                </a:lnTo>
                <a:lnTo>
                  <a:pt x="424715" y="63604"/>
                </a:lnTo>
                <a:lnTo>
                  <a:pt x="426019" y="57991"/>
                </a:lnTo>
                <a:lnTo>
                  <a:pt x="427467" y="47628"/>
                </a:lnTo>
                <a:lnTo>
                  <a:pt x="428110" y="39847"/>
                </a:lnTo>
                <a:lnTo>
                  <a:pt x="425857" y="30674"/>
                </a:lnTo>
                <a:lnTo>
                  <a:pt x="423921" y="25560"/>
                </a:lnTo>
                <a:lnTo>
                  <a:pt x="420727" y="21199"/>
                </a:lnTo>
                <a:lnTo>
                  <a:pt x="408082" y="10510"/>
                </a:lnTo>
                <a:lnTo>
                  <a:pt x="401079" y="4300"/>
                </a:lnTo>
                <a:lnTo>
                  <a:pt x="396927" y="2263"/>
                </a:lnTo>
                <a:lnTo>
                  <a:pt x="387231" y="0"/>
                </a:lnTo>
                <a:lnTo>
                  <a:pt x="381980" y="349"/>
                </a:lnTo>
                <a:lnTo>
                  <a:pt x="371064" y="3277"/>
                </a:lnTo>
                <a:lnTo>
                  <a:pt x="359863" y="7753"/>
                </a:lnTo>
                <a:lnTo>
                  <a:pt x="354209" y="10280"/>
                </a:lnTo>
                <a:lnTo>
                  <a:pt x="345677" y="12917"/>
                </a:lnTo>
                <a:lnTo>
                  <a:pt x="335226" y="15628"/>
                </a:lnTo>
                <a:lnTo>
                  <a:pt x="323497" y="18387"/>
                </a:lnTo>
                <a:lnTo>
                  <a:pt x="313772" y="21180"/>
                </a:lnTo>
                <a:lnTo>
                  <a:pt x="305384" y="23994"/>
                </a:lnTo>
                <a:lnTo>
                  <a:pt x="297887" y="26822"/>
                </a:lnTo>
                <a:lnTo>
                  <a:pt x="288127" y="31565"/>
                </a:lnTo>
                <a:lnTo>
                  <a:pt x="276857" y="37585"/>
                </a:lnTo>
                <a:lnTo>
                  <a:pt x="264582" y="44455"/>
                </a:lnTo>
                <a:lnTo>
                  <a:pt x="249730" y="55704"/>
                </a:lnTo>
                <a:lnTo>
                  <a:pt x="233162" y="69869"/>
                </a:lnTo>
                <a:lnTo>
                  <a:pt x="190688" y="108963"/>
                </a:lnTo>
                <a:lnTo>
                  <a:pt x="181418" y="117758"/>
                </a:lnTo>
                <a:lnTo>
                  <a:pt x="172380" y="127432"/>
                </a:lnTo>
                <a:lnTo>
                  <a:pt x="163498" y="137691"/>
                </a:lnTo>
                <a:lnTo>
                  <a:pt x="154719" y="148341"/>
                </a:lnTo>
                <a:lnTo>
                  <a:pt x="147913" y="157345"/>
                </a:lnTo>
                <a:lnTo>
                  <a:pt x="142424" y="165253"/>
                </a:lnTo>
                <a:lnTo>
                  <a:pt x="137812" y="172430"/>
                </a:lnTo>
                <a:lnTo>
                  <a:pt x="132832" y="181025"/>
                </a:lnTo>
                <a:lnTo>
                  <a:pt x="122219" y="200735"/>
                </a:lnTo>
                <a:lnTo>
                  <a:pt x="118627" y="211324"/>
                </a:lnTo>
                <a:lnTo>
                  <a:pt x="116232" y="222194"/>
                </a:lnTo>
                <a:lnTo>
                  <a:pt x="114636" y="233251"/>
                </a:lnTo>
                <a:lnTo>
                  <a:pt x="113571" y="242527"/>
                </a:lnTo>
                <a:lnTo>
                  <a:pt x="112861" y="250616"/>
                </a:lnTo>
                <a:lnTo>
                  <a:pt x="112389" y="257914"/>
                </a:lnTo>
                <a:lnTo>
                  <a:pt x="113026" y="265636"/>
                </a:lnTo>
                <a:lnTo>
                  <a:pt x="114403" y="273642"/>
                </a:lnTo>
                <a:lnTo>
                  <a:pt x="116274" y="281837"/>
                </a:lnTo>
                <a:lnTo>
                  <a:pt x="119426" y="289205"/>
                </a:lnTo>
                <a:lnTo>
                  <a:pt x="123432" y="296023"/>
                </a:lnTo>
                <a:lnTo>
                  <a:pt x="128008" y="302472"/>
                </a:lnTo>
                <a:lnTo>
                  <a:pt x="138173" y="312179"/>
                </a:lnTo>
                <a:lnTo>
                  <a:pt x="143550" y="316100"/>
                </a:lnTo>
                <a:lnTo>
                  <a:pt x="151898" y="320620"/>
                </a:lnTo>
                <a:lnTo>
                  <a:pt x="162225" y="325538"/>
                </a:lnTo>
                <a:lnTo>
                  <a:pt x="183543" y="335130"/>
                </a:lnTo>
                <a:lnTo>
                  <a:pt x="199367" y="342568"/>
                </a:lnTo>
                <a:lnTo>
                  <a:pt x="207207" y="344933"/>
                </a:lnTo>
                <a:lnTo>
                  <a:pt x="215291" y="346509"/>
                </a:lnTo>
                <a:lnTo>
                  <a:pt x="248603" y="3496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21"/>
          <p:cNvSpPr/>
          <p:nvPr/>
        </p:nvSpPr>
        <p:spPr>
          <a:xfrm>
            <a:off x="7246773" y="3772340"/>
            <a:ext cx="246597" cy="213873"/>
          </a:xfrm>
          <a:custGeom>
            <a:avLst/>
            <a:gdLst/>
            <a:ahLst/>
            <a:cxnLst/>
            <a:rect l="0" t="0" r="0" b="0"/>
            <a:pathLst>
              <a:path w="246597" h="213873">
                <a:moveTo>
                  <a:pt x="51282" y="85285"/>
                </a:moveTo>
                <a:lnTo>
                  <a:pt x="36520" y="85285"/>
                </a:lnTo>
                <a:lnTo>
                  <a:pt x="37630" y="86237"/>
                </a:lnTo>
                <a:lnTo>
                  <a:pt x="43944" y="89835"/>
                </a:lnTo>
                <a:lnTo>
                  <a:pt x="48295" y="91176"/>
                </a:lnTo>
                <a:lnTo>
                  <a:pt x="53101" y="92070"/>
                </a:lnTo>
                <a:lnTo>
                  <a:pt x="58209" y="92665"/>
                </a:lnTo>
                <a:lnTo>
                  <a:pt x="63521" y="93063"/>
                </a:lnTo>
                <a:lnTo>
                  <a:pt x="68966" y="93327"/>
                </a:lnTo>
                <a:lnTo>
                  <a:pt x="74501" y="93504"/>
                </a:lnTo>
                <a:lnTo>
                  <a:pt x="121414" y="93810"/>
                </a:lnTo>
                <a:lnTo>
                  <a:pt x="132326" y="93826"/>
                </a:lnTo>
                <a:lnTo>
                  <a:pt x="141507" y="92884"/>
                </a:lnTo>
                <a:lnTo>
                  <a:pt x="149532" y="91304"/>
                </a:lnTo>
                <a:lnTo>
                  <a:pt x="156786" y="89297"/>
                </a:lnTo>
                <a:lnTo>
                  <a:pt x="164480" y="87960"/>
                </a:lnTo>
                <a:lnTo>
                  <a:pt x="172467" y="87068"/>
                </a:lnTo>
                <a:lnTo>
                  <a:pt x="180650" y="86474"/>
                </a:lnTo>
                <a:lnTo>
                  <a:pt x="188009" y="85125"/>
                </a:lnTo>
                <a:lnTo>
                  <a:pt x="194821" y="83273"/>
                </a:lnTo>
                <a:lnTo>
                  <a:pt x="201266" y="81086"/>
                </a:lnTo>
                <a:lnTo>
                  <a:pt x="207469" y="78676"/>
                </a:lnTo>
                <a:lnTo>
                  <a:pt x="213509" y="76116"/>
                </a:lnTo>
                <a:lnTo>
                  <a:pt x="219441" y="73457"/>
                </a:lnTo>
                <a:lnTo>
                  <a:pt x="224348" y="70732"/>
                </a:lnTo>
                <a:lnTo>
                  <a:pt x="228572" y="67963"/>
                </a:lnTo>
                <a:lnTo>
                  <a:pt x="232340" y="65164"/>
                </a:lnTo>
                <a:lnTo>
                  <a:pt x="235805" y="61394"/>
                </a:lnTo>
                <a:lnTo>
                  <a:pt x="239067" y="56975"/>
                </a:lnTo>
                <a:lnTo>
                  <a:pt x="242194" y="52124"/>
                </a:lnTo>
                <a:lnTo>
                  <a:pt x="244279" y="46985"/>
                </a:lnTo>
                <a:lnTo>
                  <a:pt x="245669" y="41654"/>
                </a:lnTo>
                <a:lnTo>
                  <a:pt x="246596" y="36195"/>
                </a:lnTo>
                <a:lnTo>
                  <a:pt x="246261" y="30651"/>
                </a:lnTo>
                <a:lnTo>
                  <a:pt x="245085" y="25049"/>
                </a:lnTo>
                <a:lnTo>
                  <a:pt x="243349" y="19410"/>
                </a:lnTo>
                <a:lnTo>
                  <a:pt x="241239" y="15651"/>
                </a:lnTo>
                <a:lnTo>
                  <a:pt x="238880" y="13145"/>
                </a:lnTo>
                <a:lnTo>
                  <a:pt x="232766" y="9407"/>
                </a:lnTo>
                <a:lnTo>
                  <a:pt x="223699" y="4571"/>
                </a:lnTo>
                <a:lnTo>
                  <a:pt x="218613" y="2901"/>
                </a:lnTo>
                <a:lnTo>
                  <a:pt x="213319" y="1787"/>
                </a:lnTo>
                <a:lnTo>
                  <a:pt x="207884" y="1045"/>
                </a:lnTo>
                <a:lnTo>
                  <a:pt x="202356" y="549"/>
                </a:lnTo>
                <a:lnTo>
                  <a:pt x="196765" y="220"/>
                </a:lnTo>
                <a:lnTo>
                  <a:pt x="191134" y="0"/>
                </a:lnTo>
                <a:lnTo>
                  <a:pt x="184521" y="806"/>
                </a:lnTo>
                <a:lnTo>
                  <a:pt x="177256" y="2295"/>
                </a:lnTo>
                <a:lnTo>
                  <a:pt x="140512" y="11530"/>
                </a:lnTo>
                <a:lnTo>
                  <a:pt x="131723" y="14207"/>
                </a:lnTo>
                <a:lnTo>
                  <a:pt x="123960" y="16945"/>
                </a:lnTo>
                <a:lnTo>
                  <a:pt x="116879" y="19722"/>
                </a:lnTo>
                <a:lnTo>
                  <a:pt x="101391" y="25348"/>
                </a:lnTo>
                <a:lnTo>
                  <a:pt x="93261" y="28182"/>
                </a:lnTo>
                <a:lnTo>
                  <a:pt x="85936" y="31023"/>
                </a:lnTo>
                <a:lnTo>
                  <a:pt x="79146" y="33871"/>
                </a:lnTo>
                <a:lnTo>
                  <a:pt x="72716" y="36721"/>
                </a:lnTo>
                <a:lnTo>
                  <a:pt x="66524" y="40526"/>
                </a:lnTo>
                <a:lnTo>
                  <a:pt x="60491" y="44968"/>
                </a:lnTo>
                <a:lnTo>
                  <a:pt x="54563" y="49835"/>
                </a:lnTo>
                <a:lnTo>
                  <a:pt x="48707" y="54031"/>
                </a:lnTo>
                <a:lnTo>
                  <a:pt x="42898" y="57782"/>
                </a:lnTo>
                <a:lnTo>
                  <a:pt x="37120" y="61234"/>
                </a:lnTo>
                <a:lnTo>
                  <a:pt x="32316" y="64488"/>
                </a:lnTo>
                <a:lnTo>
                  <a:pt x="28160" y="67611"/>
                </a:lnTo>
                <a:lnTo>
                  <a:pt x="24438" y="70645"/>
                </a:lnTo>
                <a:lnTo>
                  <a:pt x="21003" y="74572"/>
                </a:lnTo>
                <a:lnTo>
                  <a:pt x="17761" y="79095"/>
                </a:lnTo>
                <a:lnTo>
                  <a:pt x="14647" y="84016"/>
                </a:lnTo>
                <a:lnTo>
                  <a:pt x="11618" y="88249"/>
                </a:lnTo>
                <a:lnTo>
                  <a:pt x="8647" y="92024"/>
                </a:lnTo>
                <a:lnTo>
                  <a:pt x="5713" y="95492"/>
                </a:lnTo>
                <a:lnTo>
                  <a:pt x="3758" y="100662"/>
                </a:lnTo>
                <a:lnTo>
                  <a:pt x="2455" y="106966"/>
                </a:lnTo>
                <a:lnTo>
                  <a:pt x="1585" y="114027"/>
                </a:lnTo>
                <a:lnTo>
                  <a:pt x="1006" y="119686"/>
                </a:lnTo>
                <a:lnTo>
                  <a:pt x="619" y="124411"/>
                </a:lnTo>
                <a:lnTo>
                  <a:pt x="362" y="128514"/>
                </a:lnTo>
                <a:lnTo>
                  <a:pt x="76" y="138153"/>
                </a:lnTo>
                <a:lnTo>
                  <a:pt x="0" y="143390"/>
                </a:lnTo>
                <a:lnTo>
                  <a:pt x="901" y="148786"/>
                </a:lnTo>
                <a:lnTo>
                  <a:pt x="2455" y="154289"/>
                </a:lnTo>
                <a:lnTo>
                  <a:pt x="4443" y="159863"/>
                </a:lnTo>
                <a:lnTo>
                  <a:pt x="6721" y="163578"/>
                </a:lnTo>
                <a:lnTo>
                  <a:pt x="9192" y="166056"/>
                </a:lnTo>
                <a:lnTo>
                  <a:pt x="14477" y="169760"/>
                </a:lnTo>
                <a:lnTo>
                  <a:pt x="20002" y="174582"/>
                </a:lnTo>
                <a:lnTo>
                  <a:pt x="25632" y="179900"/>
                </a:lnTo>
                <a:lnTo>
                  <a:pt x="37008" y="191075"/>
                </a:lnTo>
                <a:lnTo>
                  <a:pt x="39861" y="192959"/>
                </a:lnTo>
                <a:lnTo>
                  <a:pt x="45571" y="195053"/>
                </a:lnTo>
                <a:lnTo>
                  <a:pt x="49380" y="196563"/>
                </a:lnTo>
                <a:lnTo>
                  <a:pt x="53824" y="198523"/>
                </a:lnTo>
                <a:lnTo>
                  <a:pt x="58691" y="200782"/>
                </a:lnTo>
                <a:lnTo>
                  <a:pt x="62889" y="202288"/>
                </a:lnTo>
                <a:lnTo>
                  <a:pt x="70093" y="203961"/>
                </a:lnTo>
                <a:lnTo>
                  <a:pt x="74300" y="204407"/>
                </a:lnTo>
                <a:lnTo>
                  <a:pt x="79010" y="204705"/>
                </a:lnTo>
                <a:lnTo>
                  <a:pt x="84055" y="204903"/>
                </a:lnTo>
                <a:lnTo>
                  <a:pt x="89323" y="205988"/>
                </a:lnTo>
                <a:lnTo>
                  <a:pt x="94740" y="207663"/>
                </a:lnTo>
                <a:lnTo>
                  <a:pt x="100256" y="209733"/>
                </a:lnTo>
                <a:lnTo>
                  <a:pt x="104886" y="211112"/>
                </a:lnTo>
                <a:lnTo>
                  <a:pt x="108926" y="212033"/>
                </a:lnTo>
                <a:lnTo>
                  <a:pt x="128434" y="2138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22"/>
          <p:cNvSpPr/>
          <p:nvPr/>
        </p:nvSpPr>
        <p:spPr>
          <a:xfrm>
            <a:off x="6972729" y="3943350"/>
            <a:ext cx="831104" cy="488400"/>
          </a:xfrm>
          <a:custGeom>
            <a:avLst/>
            <a:gdLst/>
            <a:ahLst/>
            <a:cxnLst/>
            <a:rect l="0" t="0" r="0" b="0"/>
            <a:pathLst>
              <a:path w="831104" h="488400">
                <a:moveTo>
                  <a:pt x="642508" y="0"/>
                </a:moveTo>
                <a:lnTo>
                  <a:pt x="628855" y="0"/>
                </a:lnTo>
                <a:lnTo>
                  <a:pt x="617073" y="2540"/>
                </a:lnTo>
                <a:lnTo>
                  <a:pt x="602269" y="6785"/>
                </a:lnTo>
                <a:lnTo>
                  <a:pt x="584231" y="10583"/>
                </a:lnTo>
                <a:lnTo>
                  <a:pt x="566124" y="14228"/>
                </a:lnTo>
                <a:lnTo>
                  <a:pt x="540818" y="17233"/>
                </a:lnTo>
                <a:lnTo>
                  <a:pt x="520832" y="22780"/>
                </a:lnTo>
                <a:lnTo>
                  <a:pt x="501893" y="25799"/>
                </a:lnTo>
                <a:lnTo>
                  <a:pt x="479559" y="31351"/>
                </a:lnTo>
                <a:lnTo>
                  <a:pt x="460454" y="34371"/>
                </a:lnTo>
                <a:lnTo>
                  <a:pt x="436931" y="43443"/>
                </a:lnTo>
                <a:lnTo>
                  <a:pt x="413941" y="54407"/>
                </a:lnTo>
                <a:lnTo>
                  <a:pt x="402492" y="57518"/>
                </a:lnTo>
                <a:lnTo>
                  <a:pt x="396773" y="58347"/>
                </a:lnTo>
                <a:lnTo>
                  <a:pt x="387878" y="61810"/>
                </a:lnTo>
                <a:lnTo>
                  <a:pt x="377515" y="69114"/>
                </a:lnTo>
                <a:lnTo>
                  <a:pt x="364183" y="81233"/>
                </a:lnTo>
                <a:lnTo>
                  <a:pt x="363613" y="82730"/>
                </a:lnTo>
                <a:lnTo>
                  <a:pt x="364186" y="83728"/>
                </a:lnTo>
                <a:lnTo>
                  <a:pt x="365519" y="84394"/>
                </a:lnTo>
                <a:lnTo>
                  <a:pt x="374505" y="91353"/>
                </a:lnTo>
                <a:lnTo>
                  <a:pt x="379885" y="92989"/>
                </a:lnTo>
                <a:lnTo>
                  <a:pt x="392820" y="93910"/>
                </a:lnTo>
                <a:lnTo>
                  <a:pt x="413426" y="91585"/>
                </a:lnTo>
                <a:lnTo>
                  <a:pt x="426922" y="89631"/>
                </a:lnTo>
                <a:lnTo>
                  <a:pt x="444491" y="85471"/>
                </a:lnTo>
                <a:lnTo>
                  <a:pt x="464777" y="79841"/>
                </a:lnTo>
                <a:lnTo>
                  <a:pt x="486873" y="73230"/>
                </a:lnTo>
                <a:lnTo>
                  <a:pt x="503509" y="68822"/>
                </a:lnTo>
                <a:lnTo>
                  <a:pt x="527073" y="63925"/>
                </a:lnTo>
                <a:lnTo>
                  <a:pt x="541356" y="59208"/>
                </a:lnTo>
                <a:lnTo>
                  <a:pt x="546498" y="56617"/>
                </a:lnTo>
                <a:lnTo>
                  <a:pt x="557292" y="53738"/>
                </a:lnTo>
                <a:lnTo>
                  <a:pt x="568440" y="51506"/>
                </a:lnTo>
                <a:lnTo>
                  <a:pt x="588578" y="44852"/>
                </a:lnTo>
                <a:lnTo>
                  <a:pt x="597459" y="43255"/>
                </a:lnTo>
                <a:lnTo>
                  <a:pt x="597236" y="45029"/>
                </a:lnTo>
                <a:lnTo>
                  <a:pt x="594447" y="52080"/>
                </a:lnTo>
                <a:lnTo>
                  <a:pt x="587493" y="64104"/>
                </a:lnTo>
                <a:lnTo>
                  <a:pt x="578052" y="78020"/>
                </a:lnTo>
                <a:lnTo>
                  <a:pt x="567506" y="90556"/>
                </a:lnTo>
                <a:lnTo>
                  <a:pt x="559008" y="102477"/>
                </a:lnTo>
                <a:lnTo>
                  <a:pt x="552057" y="114125"/>
                </a:lnTo>
                <a:lnTo>
                  <a:pt x="545793" y="125652"/>
                </a:lnTo>
                <a:lnTo>
                  <a:pt x="534754" y="144745"/>
                </a:lnTo>
                <a:lnTo>
                  <a:pt x="522227" y="166249"/>
                </a:lnTo>
                <a:lnTo>
                  <a:pt x="513485" y="182155"/>
                </a:lnTo>
                <a:lnTo>
                  <a:pt x="508868" y="190017"/>
                </a:lnTo>
                <a:lnTo>
                  <a:pt x="498658" y="206372"/>
                </a:lnTo>
                <a:lnTo>
                  <a:pt x="494220" y="214734"/>
                </a:lnTo>
                <a:lnTo>
                  <a:pt x="490310" y="223166"/>
                </a:lnTo>
                <a:lnTo>
                  <a:pt x="486750" y="231644"/>
                </a:lnTo>
                <a:lnTo>
                  <a:pt x="482472" y="240154"/>
                </a:lnTo>
                <a:lnTo>
                  <a:pt x="477715" y="248685"/>
                </a:lnTo>
                <a:lnTo>
                  <a:pt x="472639" y="257230"/>
                </a:lnTo>
                <a:lnTo>
                  <a:pt x="462587" y="271499"/>
                </a:lnTo>
                <a:lnTo>
                  <a:pt x="433638" y="310214"/>
                </a:lnTo>
                <a:lnTo>
                  <a:pt x="403627" y="348375"/>
                </a:lnTo>
                <a:lnTo>
                  <a:pt x="388956" y="366552"/>
                </a:lnTo>
                <a:lnTo>
                  <a:pt x="377271" y="380575"/>
                </a:lnTo>
                <a:lnTo>
                  <a:pt x="367576" y="391829"/>
                </a:lnTo>
                <a:lnTo>
                  <a:pt x="359207" y="401237"/>
                </a:lnTo>
                <a:lnTo>
                  <a:pt x="350771" y="409414"/>
                </a:lnTo>
                <a:lnTo>
                  <a:pt x="333777" y="423579"/>
                </a:lnTo>
                <a:lnTo>
                  <a:pt x="311619" y="438765"/>
                </a:lnTo>
                <a:lnTo>
                  <a:pt x="288754" y="453134"/>
                </a:lnTo>
                <a:lnTo>
                  <a:pt x="264219" y="466578"/>
                </a:lnTo>
                <a:lnTo>
                  <a:pt x="233351" y="479655"/>
                </a:lnTo>
                <a:lnTo>
                  <a:pt x="226861" y="482647"/>
                </a:lnTo>
                <a:lnTo>
                  <a:pt x="212031" y="485972"/>
                </a:lnTo>
                <a:lnTo>
                  <a:pt x="187616" y="487844"/>
                </a:lnTo>
                <a:lnTo>
                  <a:pt x="162285" y="488399"/>
                </a:lnTo>
                <a:lnTo>
                  <a:pt x="146183" y="487576"/>
                </a:lnTo>
                <a:lnTo>
                  <a:pt x="120324" y="481827"/>
                </a:lnTo>
                <a:lnTo>
                  <a:pt x="108484" y="479892"/>
                </a:lnTo>
                <a:lnTo>
                  <a:pt x="88250" y="472496"/>
                </a:lnTo>
                <a:lnTo>
                  <a:pt x="65971" y="463680"/>
                </a:lnTo>
                <a:lnTo>
                  <a:pt x="47815" y="453412"/>
                </a:lnTo>
                <a:lnTo>
                  <a:pt x="32443" y="441546"/>
                </a:lnTo>
                <a:lnTo>
                  <a:pt x="16086" y="426747"/>
                </a:lnTo>
                <a:lnTo>
                  <a:pt x="10581" y="419753"/>
                </a:lnTo>
                <a:lnTo>
                  <a:pt x="4464" y="406902"/>
                </a:lnTo>
                <a:lnTo>
                  <a:pt x="1020" y="393507"/>
                </a:lnTo>
                <a:lnTo>
                  <a:pt x="0" y="378955"/>
                </a:lnTo>
                <a:lnTo>
                  <a:pt x="2302" y="368132"/>
                </a:lnTo>
                <a:lnTo>
                  <a:pt x="6500" y="357924"/>
                </a:lnTo>
                <a:lnTo>
                  <a:pt x="11540" y="350212"/>
                </a:lnTo>
                <a:lnTo>
                  <a:pt x="24284" y="335965"/>
                </a:lnTo>
                <a:lnTo>
                  <a:pt x="40125" y="319678"/>
                </a:lnTo>
                <a:lnTo>
                  <a:pt x="61410" y="308449"/>
                </a:lnTo>
                <a:lnTo>
                  <a:pt x="87062" y="298061"/>
                </a:lnTo>
                <a:lnTo>
                  <a:pt x="107988" y="290269"/>
                </a:lnTo>
                <a:lnTo>
                  <a:pt x="121379" y="287810"/>
                </a:lnTo>
                <a:lnTo>
                  <a:pt x="136974" y="286170"/>
                </a:lnTo>
                <a:lnTo>
                  <a:pt x="154037" y="285077"/>
                </a:lnTo>
                <a:lnTo>
                  <a:pt x="183158" y="283864"/>
                </a:lnTo>
                <a:lnTo>
                  <a:pt x="208800" y="284276"/>
                </a:lnTo>
                <a:lnTo>
                  <a:pt x="232897" y="287635"/>
                </a:lnTo>
                <a:lnTo>
                  <a:pt x="272434" y="294881"/>
                </a:lnTo>
                <a:lnTo>
                  <a:pt x="314311" y="303060"/>
                </a:lnTo>
                <a:lnTo>
                  <a:pt x="368055" y="316303"/>
                </a:lnTo>
                <a:lnTo>
                  <a:pt x="402389" y="325168"/>
                </a:lnTo>
                <a:lnTo>
                  <a:pt x="439566" y="335841"/>
                </a:lnTo>
                <a:lnTo>
                  <a:pt x="573952" y="377030"/>
                </a:lnTo>
                <a:lnTo>
                  <a:pt x="611087" y="387596"/>
                </a:lnTo>
                <a:lnTo>
                  <a:pt x="652460" y="398900"/>
                </a:lnTo>
                <a:lnTo>
                  <a:pt x="673601" y="405254"/>
                </a:lnTo>
                <a:lnTo>
                  <a:pt x="686097" y="408282"/>
                </a:lnTo>
                <a:lnTo>
                  <a:pt x="700142" y="411252"/>
                </a:lnTo>
                <a:lnTo>
                  <a:pt x="715221" y="414186"/>
                </a:lnTo>
                <a:lnTo>
                  <a:pt x="739595" y="417445"/>
                </a:lnTo>
                <a:lnTo>
                  <a:pt x="759953" y="418893"/>
                </a:lnTo>
                <a:lnTo>
                  <a:pt x="785574" y="419709"/>
                </a:lnTo>
                <a:lnTo>
                  <a:pt x="791225" y="419823"/>
                </a:lnTo>
                <a:lnTo>
                  <a:pt x="831103" y="411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23"/>
          <p:cNvSpPr/>
          <p:nvPr/>
        </p:nvSpPr>
        <p:spPr>
          <a:xfrm>
            <a:off x="6432379" y="1851660"/>
            <a:ext cx="378430" cy="291431"/>
          </a:xfrm>
          <a:custGeom>
            <a:avLst/>
            <a:gdLst/>
            <a:ahLst/>
            <a:cxnLst/>
            <a:rect l="0" t="0" r="0" b="0"/>
            <a:pathLst>
              <a:path w="378430" h="291431">
                <a:moveTo>
                  <a:pt x="265601" y="25717"/>
                </a:moveTo>
                <a:lnTo>
                  <a:pt x="246288" y="25717"/>
                </a:lnTo>
                <a:lnTo>
                  <a:pt x="243201" y="24765"/>
                </a:lnTo>
                <a:lnTo>
                  <a:pt x="237230" y="21166"/>
                </a:lnTo>
                <a:lnTo>
                  <a:pt x="228861" y="18932"/>
                </a:lnTo>
                <a:lnTo>
                  <a:pt x="219745" y="17939"/>
                </a:lnTo>
                <a:lnTo>
                  <a:pt x="212517" y="17498"/>
                </a:lnTo>
                <a:lnTo>
                  <a:pt x="206399" y="16427"/>
                </a:lnTo>
                <a:lnTo>
                  <a:pt x="198510" y="14761"/>
                </a:lnTo>
                <a:lnTo>
                  <a:pt x="189442" y="12698"/>
                </a:lnTo>
                <a:lnTo>
                  <a:pt x="179585" y="12275"/>
                </a:lnTo>
                <a:lnTo>
                  <a:pt x="169205" y="12946"/>
                </a:lnTo>
                <a:lnTo>
                  <a:pt x="158474" y="14346"/>
                </a:lnTo>
                <a:lnTo>
                  <a:pt x="148463" y="15278"/>
                </a:lnTo>
                <a:lnTo>
                  <a:pt x="138931" y="15901"/>
                </a:lnTo>
                <a:lnTo>
                  <a:pt x="129720" y="16315"/>
                </a:lnTo>
                <a:lnTo>
                  <a:pt x="121673" y="17544"/>
                </a:lnTo>
                <a:lnTo>
                  <a:pt x="114404" y="19316"/>
                </a:lnTo>
                <a:lnTo>
                  <a:pt x="107653" y="21450"/>
                </a:lnTo>
                <a:lnTo>
                  <a:pt x="89992" y="26361"/>
                </a:lnTo>
                <a:lnTo>
                  <a:pt x="79948" y="29003"/>
                </a:lnTo>
                <a:lnTo>
                  <a:pt x="72299" y="31718"/>
                </a:lnTo>
                <a:lnTo>
                  <a:pt x="61262" y="37274"/>
                </a:lnTo>
                <a:lnTo>
                  <a:pt x="50641" y="42919"/>
                </a:lnTo>
                <a:lnTo>
                  <a:pt x="40523" y="48602"/>
                </a:lnTo>
                <a:lnTo>
                  <a:pt x="32851" y="54303"/>
                </a:lnTo>
                <a:lnTo>
                  <a:pt x="30424" y="57157"/>
                </a:lnTo>
                <a:lnTo>
                  <a:pt x="28807" y="60012"/>
                </a:lnTo>
                <a:lnTo>
                  <a:pt x="26056" y="67629"/>
                </a:lnTo>
                <a:lnTo>
                  <a:pt x="21659" y="80540"/>
                </a:lnTo>
                <a:lnTo>
                  <a:pt x="19153" y="86078"/>
                </a:lnTo>
                <a:lnTo>
                  <a:pt x="13828" y="94772"/>
                </a:lnTo>
                <a:lnTo>
                  <a:pt x="11075" y="99376"/>
                </a:lnTo>
                <a:lnTo>
                  <a:pt x="8287" y="104351"/>
                </a:lnTo>
                <a:lnTo>
                  <a:pt x="5476" y="109572"/>
                </a:lnTo>
                <a:lnTo>
                  <a:pt x="2352" y="117913"/>
                </a:lnTo>
                <a:lnTo>
                  <a:pt x="964" y="125748"/>
                </a:lnTo>
                <a:lnTo>
                  <a:pt x="593" y="130505"/>
                </a:lnTo>
                <a:lnTo>
                  <a:pt x="182" y="139917"/>
                </a:lnTo>
                <a:lnTo>
                  <a:pt x="0" y="147275"/>
                </a:lnTo>
                <a:lnTo>
                  <a:pt x="903" y="152476"/>
                </a:lnTo>
                <a:lnTo>
                  <a:pt x="2458" y="158800"/>
                </a:lnTo>
                <a:lnTo>
                  <a:pt x="4447" y="165874"/>
                </a:lnTo>
                <a:lnTo>
                  <a:pt x="9197" y="181354"/>
                </a:lnTo>
                <a:lnTo>
                  <a:pt x="11798" y="189483"/>
                </a:lnTo>
                <a:lnTo>
                  <a:pt x="14484" y="195854"/>
                </a:lnTo>
                <a:lnTo>
                  <a:pt x="17227" y="201054"/>
                </a:lnTo>
                <a:lnTo>
                  <a:pt x="20008" y="205473"/>
                </a:lnTo>
                <a:lnTo>
                  <a:pt x="22815" y="210325"/>
                </a:lnTo>
                <a:lnTo>
                  <a:pt x="28473" y="220795"/>
                </a:lnTo>
                <a:lnTo>
                  <a:pt x="37014" y="237400"/>
                </a:lnTo>
                <a:lnTo>
                  <a:pt x="45262" y="246163"/>
                </a:lnTo>
                <a:lnTo>
                  <a:pt x="55277" y="253233"/>
                </a:lnTo>
                <a:lnTo>
                  <a:pt x="66078" y="259550"/>
                </a:lnTo>
                <a:lnTo>
                  <a:pt x="73531" y="262568"/>
                </a:lnTo>
                <a:lnTo>
                  <a:pt x="82309" y="265533"/>
                </a:lnTo>
                <a:lnTo>
                  <a:pt x="91971" y="268462"/>
                </a:lnTo>
                <a:lnTo>
                  <a:pt x="100318" y="271367"/>
                </a:lnTo>
                <a:lnTo>
                  <a:pt x="107786" y="274256"/>
                </a:lnTo>
                <a:lnTo>
                  <a:pt x="114671" y="277135"/>
                </a:lnTo>
                <a:lnTo>
                  <a:pt x="121166" y="279054"/>
                </a:lnTo>
                <a:lnTo>
                  <a:pt x="127401" y="280333"/>
                </a:lnTo>
                <a:lnTo>
                  <a:pt x="133462" y="281186"/>
                </a:lnTo>
                <a:lnTo>
                  <a:pt x="141313" y="282707"/>
                </a:lnTo>
                <a:lnTo>
                  <a:pt x="160197" y="286938"/>
                </a:lnTo>
                <a:lnTo>
                  <a:pt x="168662" y="288447"/>
                </a:lnTo>
                <a:lnTo>
                  <a:pt x="176210" y="289453"/>
                </a:lnTo>
                <a:lnTo>
                  <a:pt x="183147" y="290123"/>
                </a:lnTo>
                <a:lnTo>
                  <a:pt x="190629" y="290570"/>
                </a:lnTo>
                <a:lnTo>
                  <a:pt x="206563" y="291067"/>
                </a:lnTo>
                <a:lnTo>
                  <a:pt x="239258" y="291412"/>
                </a:lnTo>
                <a:lnTo>
                  <a:pt x="245181" y="291430"/>
                </a:lnTo>
                <a:lnTo>
                  <a:pt x="252940" y="290489"/>
                </a:lnTo>
                <a:lnTo>
                  <a:pt x="261923" y="288909"/>
                </a:lnTo>
                <a:lnTo>
                  <a:pt x="271721" y="286904"/>
                </a:lnTo>
                <a:lnTo>
                  <a:pt x="279206" y="284614"/>
                </a:lnTo>
                <a:lnTo>
                  <a:pt x="290063" y="279530"/>
                </a:lnTo>
                <a:lnTo>
                  <a:pt x="306081" y="271312"/>
                </a:lnTo>
                <a:lnTo>
                  <a:pt x="314706" y="265681"/>
                </a:lnTo>
                <a:lnTo>
                  <a:pt x="324918" y="257155"/>
                </a:lnTo>
                <a:lnTo>
                  <a:pt x="332921" y="249546"/>
                </a:lnTo>
                <a:lnTo>
                  <a:pt x="346004" y="236639"/>
                </a:lnTo>
                <a:lnTo>
                  <a:pt x="351588" y="230149"/>
                </a:lnTo>
                <a:lnTo>
                  <a:pt x="356263" y="223918"/>
                </a:lnTo>
                <a:lnTo>
                  <a:pt x="360332" y="217858"/>
                </a:lnTo>
                <a:lnTo>
                  <a:pt x="364950" y="210009"/>
                </a:lnTo>
                <a:lnTo>
                  <a:pt x="369933" y="200966"/>
                </a:lnTo>
                <a:lnTo>
                  <a:pt x="375161" y="191127"/>
                </a:lnTo>
                <a:lnTo>
                  <a:pt x="377693" y="183615"/>
                </a:lnTo>
                <a:lnTo>
                  <a:pt x="378429" y="177655"/>
                </a:lnTo>
                <a:lnTo>
                  <a:pt x="377967" y="172729"/>
                </a:lnTo>
                <a:lnTo>
                  <a:pt x="377659" y="167540"/>
                </a:lnTo>
                <a:lnTo>
                  <a:pt x="377316" y="156694"/>
                </a:lnTo>
                <a:lnTo>
                  <a:pt x="377079" y="128525"/>
                </a:lnTo>
                <a:lnTo>
                  <a:pt x="377051" y="110266"/>
                </a:lnTo>
                <a:lnTo>
                  <a:pt x="376096" y="105895"/>
                </a:lnTo>
                <a:lnTo>
                  <a:pt x="374507" y="101077"/>
                </a:lnTo>
                <a:lnTo>
                  <a:pt x="372494" y="95959"/>
                </a:lnTo>
                <a:lnTo>
                  <a:pt x="370259" y="87733"/>
                </a:lnTo>
                <a:lnTo>
                  <a:pt x="368313" y="79950"/>
                </a:lnTo>
                <a:lnTo>
                  <a:pt x="366461" y="75207"/>
                </a:lnTo>
                <a:lnTo>
                  <a:pt x="364273" y="70141"/>
                </a:lnTo>
                <a:lnTo>
                  <a:pt x="359303" y="61971"/>
                </a:lnTo>
                <a:lnTo>
                  <a:pt x="356643" y="58459"/>
                </a:lnTo>
                <a:lnTo>
                  <a:pt x="346070" y="49477"/>
                </a:lnTo>
                <a:lnTo>
                  <a:pt x="339249" y="44414"/>
                </a:lnTo>
                <a:lnTo>
                  <a:pt x="332797" y="40087"/>
                </a:lnTo>
                <a:lnTo>
                  <a:pt x="326591" y="36249"/>
                </a:lnTo>
                <a:lnTo>
                  <a:pt x="320549" y="32739"/>
                </a:lnTo>
                <a:lnTo>
                  <a:pt x="313662" y="29446"/>
                </a:lnTo>
                <a:lnTo>
                  <a:pt x="306214" y="26298"/>
                </a:lnTo>
                <a:lnTo>
                  <a:pt x="298392" y="23247"/>
                </a:lnTo>
                <a:lnTo>
                  <a:pt x="289366" y="20260"/>
                </a:lnTo>
                <a:lnTo>
                  <a:pt x="279539" y="17317"/>
                </a:lnTo>
                <a:lnTo>
                  <a:pt x="269178" y="14402"/>
                </a:lnTo>
                <a:lnTo>
                  <a:pt x="260365" y="12458"/>
                </a:lnTo>
                <a:lnTo>
                  <a:pt x="252586" y="11163"/>
                </a:lnTo>
                <a:lnTo>
                  <a:pt x="245494" y="10299"/>
                </a:lnTo>
                <a:lnTo>
                  <a:pt x="236956" y="8771"/>
                </a:lnTo>
                <a:lnTo>
                  <a:pt x="227454" y="6800"/>
                </a:lnTo>
                <a:lnTo>
                  <a:pt x="217310" y="4533"/>
                </a:lnTo>
                <a:lnTo>
                  <a:pt x="209594" y="3022"/>
                </a:lnTo>
                <a:lnTo>
                  <a:pt x="198482" y="1343"/>
                </a:lnTo>
                <a:lnTo>
                  <a:pt x="187827" y="597"/>
                </a:lnTo>
                <a:lnTo>
                  <a:pt x="1627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4"/>
          <p:cNvSpPr/>
          <p:nvPr/>
        </p:nvSpPr>
        <p:spPr>
          <a:xfrm>
            <a:off x="6483667" y="1551622"/>
            <a:ext cx="145734" cy="229985"/>
          </a:xfrm>
          <a:custGeom>
            <a:avLst/>
            <a:gdLst/>
            <a:ahLst/>
            <a:cxnLst/>
            <a:rect l="0" t="0" r="0" b="0"/>
            <a:pathLst>
              <a:path w="145734" h="229985">
                <a:moveTo>
                  <a:pt x="0" y="120015"/>
                </a:moveTo>
                <a:lnTo>
                  <a:pt x="11932" y="143878"/>
                </a:lnTo>
                <a:lnTo>
                  <a:pt x="14622" y="148306"/>
                </a:lnTo>
                <a:lnTo>
                  <a:pt x="17368" y="152211"/>
                </a:lnTo>
                <a:lnTo>
                  <a:pt x="24864" y="161947"/>
                </a:lnTo>
                <a:lnTo>
                  <a:pt x="37720" y="178974"/>
                </a:lnTo>
                <a:lnTo>
                  <a:pt x="43245" y="185991"/>
                </a:lnTo>
                <a:lnTo>
                  <a:pt x="47880" y="191621"/>
                </a:lnTo>
                <a:lnTo>
                  <a:pt x="51923" y="196328"/>
                </a:lnTo>
                <a:lnTo>
                  <a:pt x="55570" y="201370"/>
                </a:lnTo>
                <a:lnTo>
                  <a:pt x="58954" y="206637"/>
                </a:lnTo>
                <a:lnTo>
                  <a:pt x="66678" y="219675"/>
                </a:lnTo>
                <a:lnTo>
                  <a:pt x="70275" y="223999"/>
                </a:lnTo>
                <a:lnTo>
                  <a:pt x="72567" y="226485"/>
                </a:lnTo>
                <a:lnTo>
                  <a:pt x="75048" y="228142"/>
                </a:lnTo>
                <a:lnTo>
                  <a:pt x="77654" y="229247"/>
                </a:lnTo>
                <a:lnTo>
                  <a:pt x="80345" y="229984"/>
                </a:lnTo>
                <a:lnTo>
                  <a:pt x="82138" y="229523"/>
                </a:lnTo>
                <a:lnTo>
                  <a:pt x="83334" y="228263"/>
                </a:lnTo>
                <a:lnTo>
                  <a:pt x="84132" y="226470"/>
                </a:lnTo>
                <a:lnTo>
                  <a:pt x="84663" y="222418"/>
                </a:lnTo>
                <a:lnTo>
                  <a:pt x="85017" y="216858"/>
                </a:lnTo>
                <a:lnTo>
                  <a:pt x="85253" y="210295"/>
                </a:lnTo>
                <a:lnTo>
                  <a:pt x="87315" y="198299"/>
                </a:lnTo>
                <a:lnTo>
                  <a:pt x="90596" y="182682"/>
                </a:lnTo>
                <a:lnTo>
                  <a:pt x="94687" y="164650"/>
                </a:lnTo>
                <a:lnTo>
                  <a:pt x="98367" y="151677"/>
                </a:lnTo>
                <a:lnTo>
                  <a:pt x="101773" y="142075"/>
                </a:lnTo>
                <a:lnTo>
                  <a:pt x="104996" y="134722"/>
                </a:lnTo>
                <a:lnTo>
                  <a:pt x="107145" y="127915"/>
                </a:lnTo>
                <a:lnTo>
                  <a:pt x="108578" y="121472"/>
                </a:lnTo>
                <a:lnTo>
                  <a:pt x="109532" y="115271"/>
                </a:lnTo>
                <a:lnTo>
                  <a:pt x="111121" y="107327"/>
                </a:lnTo>
                <a:lnTo>
                  <a:pt x="115427" y="88341"/>
                </a:lnTo>
                <a:lnTo>
                  <a:pt x="116957" y="79849"/>
                </a:lnTo>
                <a:lnTo>
                  <a:pt x="117976" y="72283"/>
                </a:lnTo>
                <a:lnTo>
                  <a:pt x="118656" y="65334"/>
                </a:lnTo>
                <a:lnTo>
                  <a:pt x="121014" y="58796"/>
                </a:lnTo>
                <a:lnTo>
                  <a:pt x="124491" y="52532"/>
                </a:lnTo>
                <a:lnTo>
                  <a:pt x="128714" y="46451"/>
                </a:lnTo>
                <a:lnTo>
                  <a:pt x="131529" y="40493"/>
                </a:lnTo>
                <a:lnTo>
                  <a:pt x="133406" y="34615"/>
                </a:lnTo>
                <a:lnTo>
                  <a:pt x="134657" y="28792"/>
                </a:lnTo>
                <a:lnTo>
                  <a:pt x="136444" y="23957"/>
                </a:lnTo>
                <a:lnTo>
                  <a:pt x="138588" y="19781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5"/>
          <p:cNvSpPr/>
          <p:nvPr/>
        </p:nvSpPr>
        <p:spPr>
          <a:xfrm>
            <a:off x="6749415" y="1561001"/>
            <a:ext cx="188595" cy="273514"/>
          </a:xfrm>
          <a:custGeom>
            <a:avLst/>
            <a:gdLst/>
            <a:ahLst/>
            <a:cxnLst/>
            <a:rect l="0" t="0" r="0" b="0"/>
            <a:pathLst>
              <a:path w="188595" h="273514">
                <a:moveTo>
                  <a:pt x="0" y="230651"/>
                </a:moveTo>
                <a:lnTo>
                  <a:pt x="0" y="115034"/>
                </a:lnTo>
                <a:lnTo>
                  <a:pt x="952" y="108806"/>
                </a:lnTo>
                <a:lnTo>
                  <a:pt x="2540" y="102748"/>
                </a:lnTo>
                <a:lnTo>
                  <a:pt x="4551" y="96805"/>
                </a:lnTo>
                <a:lnTo>
                  <a:pt x="6843" y="86175"/>
                </a:lnTo>
                <a:lnTo>
                  <a:pt x="9325" y="72421"/>
                </a:lnTo>
                <a:lnTo>
                  <a:pt x="11931" y="56585"/>
                </a:lnTo>
                <a:lnTo>
                  <a:pt x="14621" y="44122"/>
                </a:lnTo>
                <a:lnTo>
                  <a:pt x="17368" y="33908"/>
                </a:lnTo>
                <a:lnTo>
                  <a:pt x="20151" y="25194"/>
                </a:lnTo>
                <a:lnTo>
                  <a:pt x="22006" y="18432"/>
                </a:lnTo>
                <a:lnTo>
                  <a:pt x="23243" y="12972"/>
                </a:lnTo>
                <a:lnTo>
                  <a:pt x="24068" y="8379"/>
                </a:lnTo>
                <a:lnTo>
                  <a:pt x="25570" y="5317"/>
                </a:lnTo>
                <a:lnTo>
                  <a:pt x="27524" y="3276"/>
                </a:lnTo>
                <a:lnTo>
                  <a:pt x="32953" y="0"/>
                </a:lnTo>
                <a:lnTo>
                  <a:pt x="38776" y="2092"/>
                </a:lnTo>
                <a:lnTo>
                  <a:pt x="42995" y="3983"/>
                </a:lnTo>
                <a:lnTo>
                  <a:pt x="45808" y="6197"/>
                </a:lnTo>
                <a:lnTo>
                  <a:pt x="47684" y="8625"/>
                </a:lnTo>
                <a:lnTo>
                  <a:pt x="51672" y="15768"/>
                </a:lnTo>
                <a:lnTo>
                  <a:pt x="59795" y="28467"/>
                </a:lnTo>
                <a:lnTo>
                  <a:pt x="62724" y="34902"/>
                </a:lnTo>
                <a:lnTo>
                  <a:pt x="64676" y="41097"/>
                </a:lnTo>
                <a:lnTo>
                  <a:pt x="65977" y="47131"/>
                </a:lnTo>
                <a:lnTo>
                  <a:pt x="67797" y="53060"/>
                </a:lnTo>
                <a:lnTo>
                  <a:pt x="69963" y="58917"/>
                </a:lnTo>
                <a:lnTo>
                  <a:pt x="72360" y="64727"/>
                </a:lnTo>
                <a:lnTo>
                  <a:pt x="74910" y="69552"/>
                </a:lnTo>
                <a:lnTo>
                  <a:pt x="80283" y="77454"/>
                </a:lnTo>
                <a:lnTo>
                  <a:pt x="83050" y="83752"/>
                </a:lnTo>
                <a:lnTo>
                  <a:pt x="85846" y="91761"/>
                </a:lnTo>
                <a:lnTo>
                  <a:pt x="88663" y="100910"/>
                </a:lnTo>
                <a:lnTo>
                  <a:pt x="93399" y="109867"/>
                </a:lnTo>
                <a:lnTo>
                  <a:pt x="99413" y="118696"/>
                </a:lnTo>
                <a:lnTo>
                  <a:pt x="106281" y="127439"/>
                </a:lnTo>
                <a:lnTo>
                  <a:pt x="110858" y="135173"/>
                </a:lnTo>
                <a:lnTo>
                  <a:pt x="113911" y="142234"/>
                </a:lnTo>
                <a:lnTo>
                  <a:pt x="115945" y="148846"/>
                </a:lnTo>
                <a:lnTo>
                  <a:pt x="119206" y="155160"/>
                </a:lnTo>
                <a:lnTo>
                  <a:pt x="123286" y="161273"/>
                </a:lnTo>
                <a:lnTo>
                  <a:pt x="127910" y="167254"/>
                </a:lnTo>
                <a:lnTo>
                  <a:pt x="130993" y="172194"/>
                </a:lnTo>
                <a:lnTo>
                  <a:pt x="134419" y="180223"/>
                </a:lnTo>
                <a:lnTo>
                  <a:pt x="139142" y="187507"/>
                </a:lnTo>
                <a:lnTo>
                  <a:pt x="146102" y="197126"/>
                </a:lnTo>
                <a:lnTo>
                  <a:pt x="154551" y="208301"/>
                </a:lnTo>
                <a:lnTo>
                  <a:pt x="161136" y="217656"/>
                </a:lnTo>
                <a:lnTo>
                  <a:pt x="166479" y="225798"/>
                </a:lnTo>
                <a:lnTo>
                  <a:pt x="170993" y="233130"/>
                </a:lnTo>
                <a:lnTo>
                  <a:pt x="174003" y="238971"/>
                </a:lnTo>
                <a:lnTo>
                  <a:pt x="176009" y="243818"/>
                </a:lnTo>
                <a:lnTo>
                  <a:pt x="179229" y="253889"/>
                </a:lnTo>
                <a:lnTo>
                  <a:pt x="184338" y="260185"/>
                </a:lnTo>
                <a:lnTo>
                  <a:pt x="186703" y="262827"/>
                </a:lnTo>
                <a:lnTo>
                  <a:pt x="188594" y="2735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6"/>
          <p:cNvSpPr/>
          <p:nvPr/>
        </p:nvSpPr>
        <p:spPr>
          <a:xfrm>
            <a:off x="6693041" y="1700988"/>
            <a:ext cx="304977" cy="13513"/>
          </a:xfrm>
          <a:custGeom>
            <a:avLst/>
            <a:gdLst/>
            <a:ahLst/>
            <a:cxnLst/>
            <a:rect l="0" t="0" r="0" b="0"/>
            <a:pathLst>
              <a:path w="304977" h="13513">
                <a:moveTo>
                  <a:pt x="4939" y="4939"/>
                </a:moveTo>
                <a:lnTo>
                  <a:pt x="0" y="0"/>
                </a:lnTo>
                <a:lnTo>
                  <a:pt x="4100" y="4100"/>
                </a:lnTo>
                <a:lnTo>
                  <a:pt x="7237" y="5333"/>
                </a:lnTo>
                <a:lnTo>
                  <a:pt x="18343" y="9241"/>
                </a:lnTo>
                <a:lnTo>
                  <a:pt x="24352" y="10665"/>
                </a:lnTo>
                <a:lnTo>
                  <a:pt x="30264" y="11614"/>
                </a:lnTo>
                <a:lnTo>
                  <a:pt x="36110" y="12246"/>
                </a:lnTo>
                <a:lnTo>
                  <a:pt x="43816" y="12668"/>
                </a:lnTo>
                <a:lnTo>
                  <a:pt x="62540" y="13137"/>
                </a:lnTo>
                <a:lnTo>
                  <a:pt x="89951" y="13400"/>
                </a:lnTo>
                <a:lnTo>
                  <a:pt x="137972" y="10922"/>
                </a:lnTo>
                <a:lnTo>
                  <a:pt x="170780" y="8928"/>
                </a:lnTo>
                <a:lnTo>
                  <a:pt x="197414" y="8551"/>
                </a:lnTo>
                <a:lnTo>
                  <a:pt x="219933" y="9252"/>
                </a:lnTo>
                <a:lnTo>
                  <a:pt x="255750" y="11618"/>
                </a:lnTo>
                <a:lnTo>
                  <a:pt x="304976" y="135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7"/>
          <p:cNvSpPr/>
          <p:nvPr/>
        </p:nvSpPr>
        <p:spPr>
          <a:xfrm>
            <a:off x="5270350" y="5409721"/>
            <a:ext cx="361752" cy="359067"/>
          </a:xfrm>
          <a:custGeom>
            <a:avLst/>
            <a:gdLst/>
            <a:ahLst/>
            <a:cxnLst/>
            <a:rect l="0" t="0" r="0" b="0"/>
            <a:pathLst>
              <a:path w="361752" h="359067">
                <a:moveTo>
                  <a:pt x="270342" y="25244"/>
                </a:moveTo>
                <a:lnTo>
                  <a:pt x="261241" y="20693"/>
                </a:lnTo>
                <a:lnTo>
                  <a:pt x="254232" y="18458"/>
                </a:lnTo>
                <a:lnTo>
                  <a:pt x="246037" y="17465"/>
                </a:lnTo>
                <a:lnTo>
                  <a:pt x="239851" y="17201"/>
                </a:lnTo>
                <a:lnTo>
                  <a:pt x="220033" y="16828"/>
                </a:lnTo>
                <a:lnTo>
                  <a:pt x="196269" y="16702"/>
                </a:lnTo>
                <a:lnTo>
                  <a:pt x="191432" y="17644"/>
                </a:lnTo>
                <a:lnTo>
                  <a:pt x="183519" y="21231"/>
                </a:lnTo>
                <a:lnTo>
                  <a:pt x="146403" y="42258"/>
                </a:lnTo>
                <a:lnTo>
                  <a:pt x="132471" y="51827"/>
                </a:lnTo>
                <a:lnTo>
                  <a:pt x="119373" y="62016"/>
                </a:lnTo>
                <a:lnTo>
                  <a:pt x="106831" y="72618"/>
                </a:lnTo>
                <a:lnTo>
                  <a:pt x="96565" y="80639"/>
                </a:lnTo>
                <a:lnTo>
                  <a:pt x="87815" y="86939"/>
                </a:lnTo>
                <a:lnTo>
                  <a:pt x="80078" y="92091"/>
                </a:lnTo>
                <a:lnTo>
                  <a:pt x="73014" y="97431"/>
                </a:lnTo>
                <a:lnTo>
                  <a:pt x="66400" y="102896"/>
                </a:lnTo>
                <a:lnTo>
                  <a:pt x="60085" y="108444"/>
                </a:lnTo>
                <a:lnTo>
                  <a:pt x="53971" y="114048"/>
                </a:lnTo>
                <a:lnTo>
                  <a:pt x="42098" y="125355"/>
                </a:lnTo>
                <a:lnTo>
                  <a:pt x="37217" y="131989"/>
                </a:lnTo>
                <a:lnTo>
                  <a:pt x="33010" y="139270"/>
                </a:lnTo>
                <a:lnTo>
                  <a:pt x="10467" y="184913"/>
                </a:lnTo>
                <a:lnTo>
                  <a:pt x="8510" y="190745"/>
                </a:lnTo>
                <a:lnTo>
                  <a:pt x="7205" y="196538"/>
                </a:lnTo>
                <a:lnTo>
                  <a:pt x="6335" y="202305"/>
                </a:lnTo>
                <a:lnTo>
                  <a:pt x="4802" y="209960"/>
                </a:lnTo>
                <a:lnTo>
                  <a:pt x="560" y="228624"/>
                </a:lnTo>
                <a:lnTo>
                  <a:pt x="0" y="238936"/>
                </a:lnTo>
                <a:lnTo>
                  <a:pt x="579" y="249620"/>
                </a:lnTo>
                <a:lnTo>
                  <a:pt x="1917" y="260553"/>
                </a:lnTo>
                <a:lnTo>
                  <a:pt x="3762" y="269747"/>
                </a:lnTo>
                <a:lnTo>
                  <a:pt x="5944" y="277781"/>
                </a:lnTo>
                <a:lnTo>
                  <a:pt x="8352" y="285041"/>
                </a:lnTo>
                <a:lnTo>
                  <a:pt x="13567" y="295649"/>
                </a:lnTo>
                <a:lnTo>
                  <a:pt x="19060" y="304491"/>
                </a:lnTo>
                <a:lnTo>
                  <a:pt x="24676" y="314772"/>
                </a:lnTo>
                <a:lnTo>
                  <a:pt x="32887" y="323150"/>
                </a:lnTo>
                <a:lnTo>
                  <a:pt x="43839" y="330049"/>
                </a:lnTo>
                <a:lnTo>
                  <a:pt x="50760" y="333222"/>
                </a:lnTo>
                <a:lnTo>
                  <a:pt x="58232" y="336290"/>
                </a:lnTo>
                <a:lnTo>
                  <a:pt x="65117" y="339288"/>
                </a:lnTo>
                <a:lnTo>
                  <a:pt x="77849" y="345159"/>
                </a:lnTo>
                <a:lnTo>
                  <a:pt x="86768" y="348058"/>
                </a:lnTo>
                <a:lnTo>
                  <a:pt x="97477" y="350943"/>
                </a:lnTo>
                <a:lnTo>
                  <a:pt x="109378" y="353819"/>
                </a:lnTo>
                <a:lnTo>
                  <a:pt x="120170" y="355736"/>
                </a:lnTo>
                <a:lnTo>
                  <a:pt x="130223" y="357014"/>
                </a:lnTo>
                <a:lnTo>
                  <a:pt x="139781" y="357867"/>
                </a:lnTo>
                <a:lnTo>
                  <a:pt x="148059" y="358435"/>
                </a:lnTo>
                <a:lnTo>
                  <a:pt x="162336" y="359066"/>
                </a:lnTo>
                <a:lnTo>
                  <a:pt x="169763" y="358282"/>
                </a:lnTo>
                <a:lnTo>
                  <a:pt x="177572" y="356807"/>
                </a:lnTo>
                <a:lnTo>
                  <a:pt x="185636" y="354870"/>
                </a:lnTo>
                <a:lnTo>
                  <a:pt x="193869" y="352628"/>
                </a:lnTo>
                <a:lnTo>
                  <a:pt x="210636" y="347595"/>
                </a:lnTo>
                <a:lnTo>
                  <a:pt x="218156" y="343967"/>
                </a:lnTo>
                <a:lnTo>
                  <a:pt x="225074" y="339643"/>
                </a:lnTo>
                <a:lnTo>
                  <a:pt x="231590" y="334856"/>
                </a:lnTo>
                <a:lnTo>
                  <a:pt x="238793" y="330712"/>
                </a:lnTo>
                <a:lnTo>
                  <a:pt x="246452" y="326997"/>
                </a:lnTo>
                <a:lnTo>
                  <a:pt x="254415" y="323568"/>
                </a:lnTo>
                <a:lnTo>
                  <a:pt x="261629" y="319376"/>
                </a:lnTo>
                <a:lnTo>
                  <a:pt x="268343" y="314677"/>
                </a:lnTo>
                <a:lnTo>
                  <a:pt x="274725" y="309639"/>
                </a:lnTo>
                <a:lnTo>
                  <a:pt x="280884" y="303424"/>
                </a:lnTo>
                <a:lnTo>
                  <a:pt x="286895" y="296422"/>
                </a:lnTo>
                <a:lnTo>
                  <a:pt x="292807" y="288897"/>
                </a:lnTo>
                <a:lnTo>
                  <a:pt x="298654" y="281022"/>
                </a:lnTo>
                <a:lnTo>
                  <a:pt x="310230" y="264653"/>
                </a:lnTo>
                <a:lnTo>
                  <a:pt x="317889" y="252477"/>
                </a:lnTo>
                <a:lnTo>
                  <a:pt x="336559" y="221169"/>
                </a:lnTo>
                <a:lnTo>
                  <a:pt x="344014" y="206343"/>
                </a:lnTo>
                <a:lnTo>
                  <a:pt x="349937" y="192649"/>
                </a:lnTo>
                <a:lnTo>
                  <a:pt x="354838" y="179710"/>
                </a:lnTo>
                <a:lnTo>
                  <a:pt x="358105" y="169179"/>
                </a:lnTo>
                <a:lnTo>
                  <a:pt x="360283" y="160252"/>
                </a:lnTo>
                <a:lnTo>
                  <a:pt x="361735" y="152397"/>
                </a:lnTo>
                <a:lnTo>
                  <a:pt x="361751" y="143350"/>
                </a:lnTo>
                <a:lnTo>
                  <a:pt x="360809" y="133509"/>
                </a:lnTo>
                <a:lnTo>
                  <a:pt x="359228" y="123138"/>
                </a:lnTo>
                <a:lnTo>
                  <a:pt x="357222" y="112414"/>
                </a:lnTo>
                <a:lnTo>
                  <a:pt x="352453" y="90339"/>
                </a:lnTo>
                <a:lnTo>
                  <a:pt x="348895" y="81023"/>
                </a:lnTo>
                <a:lnTo>
                  <a:pt x="344618" y="72907"/>
                </a:lnTo>
                <a:lnTo>
                  <a:pt x="339862" y="65592"/>
                </a:lnTo>
                <a:lnTo>
                  <a:pt x="332037" y="54924"/>
                </a:lnTo>
                <a:lnTo>
                  <a:pt x="324432" y="46055"/>
                </a:lnTo>
                <a:lnTo>
                  <a:pt x="314702" y="35763"/>
                </a:lnTo>
                <a:lnTo>
                  <a:pt x="304028" y="27379"/>
                </a:lnTo>
                <a:lnTo>
                  <a:pt x="298515" y="23809"/>
                </a:lnTo>
                <a:lnTo>
                  <a:pt x="287308" y="19844"/>
                </a:lnTo>
                <a:lnTo>
                  <a:pt x="281652" y="18786"/>
                </a:lnTo>
                <a:lnTo>
                  <a:pt x="275978" y="17129"/>
                </a:lnTo>
                <a:lnTo>
                  <a:pt x="270289" y="15071"/>
                </a:lnTo>
                <a:lnTo>
                  <a:pt x="264592" y="12747"/>
                </a:lnTo>
                <a:lnTo>
                  <a:pt x="257936" y="10245"/>
                </a:lnTo>
                <a:lnTo>
                  <a:pt x="242921" y="4925"/>
                </a:lnTo>
                <a:lnTo>
                  <a:pt x="235869" y="3125"/>
                </a:lnTo>
                <a:lnTo>
                  <a:pt x="229262" y="1926"/>
                </a:lnTo>
                <a:lnTo>
                  <a:pt x="222953" y="1126"/>
                </a:lnTo>
                <a:lnTo>
                  <a:pt x="215889" y="592"/>
                </a:lnTo>
                <a:lnTo>
                  <a:pt x="208323" y="237"/>
                </a:lnTo>
                <a:lnTo>
                  <a:pt x="200421" y="0"/>
                </a:lnTo>
                <a:lnTo>
                  <a:pt x="193247" y="795"/>
                </a:lnTo>
                <a:lnTo>
                  <a:pt x="186561" y="2277"/>
                </a:lnTo>
                <a:lnTo>
                  <a:pt x="173099" y="6463"/>
                </a:lnTo>
                <a:lnTo>
                  <a:pt x="157590" y="11500"/>
                </a:lnTo>
                <a:lnTo>
                  <a:pt x="150407" y="13223"/>
                </a:lnTo>
                <a:lnTo>
                  <a:pt x="143712" y="14373"/>
                </a:lnTo>
                <a:lnTo>
                  <a:pt x="137345" y="15138"/>
                </a:lnTo>
                <a:lnTo>
                  <a:pt x="131195" y="16602"/>
                </a:lnTo>
                <a:lnTo>
                  <a:pt x="125190" y="18530"/>
                </a:lnTo>
                <a:lnTo>
                  <a:pt x="107465" y="252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8"/>
          <p:cNvSpPr/>
          <p:nvPr/>
        </p:nvSpPr>
        <p:spPr>
          <a:xfrm>
            <a:off x="4815663" y="5383529"/>
            <a:ext cx="73520" cy="308612"/>
          </a:xfrm>
          <a:custGeom>
            <a:avLst/>
            <a:gdLst/>
            <a:ahLst/>
            <a:cxnLst/>
            <a:rect l="0" t="0" r="0" b="0"/>
            <a:pathLst>
              <a:path w="73520" h="308612">
                <a:moveTo>
                  <a:pt x="4939" y="0"/>
                </a:moveTo>
                <a:lnTo>
                  <a:pt x="389" y="4552"/>
                </a:lnTo>
                <a:lnTo>
                  <a:pt x="0" y="6844"/>
                </a:lnTo>
                <a:lnTo>
                  <a:pt x="694" y="9325"/>
                </a:lnTo>
                <a:lnTo>
                  <a:pt x="2109" y="11932"/>
                </a:lnTo>
                <a:lnTo>
                  <a:pt x="5910" y="17480"/>
                </a:lnTo>
                <a:lnTo>
                  <a:pt x="17753" y="33804"/>
                </a:lnTo>
                <a:lnTo>
                  <a:pt x="23007" y="41586"/>
                </a:lnTo>
                <a:lnTo>
                  <a:pt x="27462" y="48679"/>
                </a:lnTo>
                <a:lnTo>
                  <a:pt x="31384" y="55313"/>
                </a:lnTo>
                <a:lnTo>
                  <a:pt x="34952" y="61640"/>
                </a:lnTo>
                <a:lnTo>
                  <a:pt x="41455" y="73751"/>
                </a:lnTo>
                <a:lnTo>
                  <a:pt x="44524" y="80600"/>
                </a:lnTo>
                <a:lnTo>
                  <a:pt x="47521" y="88024"/>
                </a:lnTo>
                <a:lnTo>
                  <a:pt x="50472" y="95830"/>
                </a:lnTo>
                <a:lnTo>
                  <a:pt x="52439" y="103892"/>
                </a:lnTo>
                <a:lnTo>
                  <a:pt x="53751" y="112124"/>
                </a:lnTo>
                <a:lnTo>
                  <a:pt x="54625" y="120470"/>
                </a:lnTo>
                <a:lnTo>
                  <a:pt x="56160" y="128891"/>
                </a:lnTo>
                <a:lnTo>
                  <a:pt x="58137" y="137363"/>
                </a:lnTo>
                <a:lnTo>
                  <a:pt x="60406" y="145867"/>
                </a:lnTo>
                <a:lnTo>
                  <a:pt x="61920" y="154396"/>
                </a:lnTo>
                <a:lnTo>
                  <a:pt x="62929" y="162938"/>
                </a:lnTo>
                <a:lnTo>
                  <a:pt x="63601" y="171491"/>
                </a:lnTo>
                <a:lnTo>
                  <a:pt x="66889" y="198773"/>
                </a:lnTo>
                <a:lnTo>
                  <a:pt x="69099" y="215384"/>
                </a:lnTo>
                <a:lnTo>
                  <a:pt x="70572" y="228362"/>
                </a:lnTo>
                <a:lnTo>
                  <a:pt x="71554" y="238919"/>
                </a:lnTo>
                <a:lnTo>
                  <a:pt x="72209" y="247862"/>
                </a:lnTo>
                <a:lnTo>
                  <a:pt x="72646" y="255729"/>
                </a:lnTo>
                <a:lnTo>
                  <a:pt x="73131" y="269550"/>
                </a:lnTo>
                <a:lnTo>
                  <a:pt x="73519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29"/>
          <p:cNvSpPr/>
          <p:nvPr/>
        </p:nvSpPr>
        <p:spPr>
          <a:xfrm>
            <a:off x="4769167" y="5280814"/>
            <a:ext cx="347262" cy="402360"/>
          </a:xfrm>
          <a:custGeom>
            <a:avLst/>
            <a:gdLst/>
            <a:ahLst/>
            <a:cxnLst/>
            <a:rect l="0" t="0" r="0" b="0"/>
            <a:pathLst>
              <a:path w="347262" h="402360">
                <a:moveTo>
                  <a:pt x="0" y="145578"/>
                </a:moveTo>
                <a:lnTo>
                  <a:pt x="0" y="127375"/>
                </a:lnTo>
                <a:lnTo>
                  <a:pt x="953" y="121060"/>
                </a:lnTo>
                <a:lnTo>
                  <a:pt x="4551" y="111504"/>
                </a:lnTo>
                <a:lnTo>
                  <a:pt x="16483" y="87116"/>
                </a:lnTo>
                <a:lnTo>
                  <a:pt x="22419" y="78028"/>
                </a:lnTo>
                <a:lnTo>
                  <a:pt x="29233" y="69112"/>
                </a:lnTo>
                <a:lnTo>
                  <a:pt x="36633" y="60311"/>
                </a:lnTo>
                <a:lnTo>
                  <a:pt x="43472" y="52538"/>
                </a:lnTo>
                <a:lnTo>
                  <a:pt x="56151" y="38822"/>
                </a:lnTo>
                <a:lnTo>
                  <a:pt x="62199" y="33450"/>
                </a:lnTo>
                <a:lnTo>
                  <a:pt x="68136" y="28916"/>
                </a:lnTo>
                <a:lnTo>
                  <a:pt x="73999" y="24941"/>
                </a:lnTo>
                <a:lnTo>
                  <a:pt x="79812" y="21338"/>
                </a:lnTo>
                <a:lnTo>
                  <a:pt x="85594" y="17984"/>
                </a:lnTo>
                <a:lnTo>
                  <a:pt x="97097" y="11717"/>
                </a:lnTo>
                <a:lnTo>
                  <a:pt x="108559" y="5757"/>
                </a:lnTo>
                <a:lnTo>
                  <a:pt x="115235" y="3787"/>
                </a:lnTo>
                <a:lnTo>
                  <a:pt x="122544" y="2473"/>
                </a:lnTo>
                <a:lnTo>
                  <a:pt x="130273" y="1597"/>
                </a:lnTo>
                <a:lnTo>
                  <a:pt x="137331" y="1013"/>
                </a:lnTo>
                <a:lnTo>
                  <a:pt x="143942" y="624"/>
                </a:lnTo>
                <a:lnTo>
                  <a:pt x="155414" y="191"/>
                </a:lnTo>
                <a:lnTo>
                  <a:pt x="163688" y="0"/>
                </a:lnTo>
                <a:lnTo>
                  <a:pt x="173080" y="2454"/>
                </a:lnTo>
                <a:lnTo>
                  <a:pt x="183605" y="6720"/>
                </a:lnTo>
                <a:lnTo>
                  <a:pt x="194632" y="11791"/>
                </a:lnTo>
                <a:lnTo>
                  <a:pt x="203343" y="17220"/>
                </a:lnTo>
                <a:lnTo>
                  <a:pt x="213602" y="25631"/>
                </a:lnTo>
                <a:lnTo>
                  <a:pt x="216697" y="28466"/>
                </a:lnTo>
                <a:lnTo>
                  <a:pt x="218759" y="32261"/>
                </a:lnTo>
                <a:lnTo>
                  <a:pt x="221051" y="41558"/>
                </a:lnTo>
                <a:lnTo>
                  <a:pt x="221663" y="47656"/>
                </a:lnTo>
                <a:lnTo>
                  <a:pt x="222070" y="54580"/>
                </a:lnTo>
                <a:lnTo>
                  <a:pt x="222342" y="62052"/>
                </a:lnTo>
                <a:lnTo>
                  <a:pt x="221570" y="68940"/>
                </a:lnTo>
                <a:lnTo>
                  <a:pt x="220104" y="75436"/>
                </a:lnTo>
                <a:lnTo>
                  <a:pt x="213488" y="96220"/>
                </a:lnTo>
                <a:lnTo>
                  <a:pt x="210906" y="104101"/>
                </a:lnTo>
                <a:lnTo>
                  <a:pt x="207279" y="112211"/>
                </a:lnTo>
                <a:lnTo>
                  <a:pt x="202956" y="120476"/>
                </a:lnTo>
                <a:lnTo>
                  <a:pt x="194025" y="136327"/>
                </a:lnTo>
                <a:lnTo>
                  <a:pt x="186881" y="149721"/>
                </a:lnTo>
                <a:lnTo>
                  <a:pt x="182690" y="156913"/>
                </a:lnTo>
                <a:lnTo>
                  <a:pt x="172953" y="172523"/>
                </a:lnTo>
                <a:lnTo>
                  <a:pt x="167690" y="179734"/>
                </a:lnTo>
                <a:lnTo>
                  <a:pt x="162276" y="186446"/>
                </a:lnTo>
                <a:lnTo>
                  <a:pt x="152132" y="198032"/>
                </a:lnTo>
                <a:lnTo>
                  <a:pt x="144450" y="206356"/>
                </a:lnTo>
                <a:lnTo>
                  <a:pt x="139162" y="210862"/>
                </a:lnTo>
                <a:lnTo>
                  <a:pt x="132780" y="215771"/>
                </a:lnTo>
                <a:lnTo>
                  <a:pt x="125667" y="220948"/>
                </a:lnTo>
                <a:lnTo>
                  <a:pt x="115225" y="226701"/>
                </a:lnTo>
                <a:lnTo>
                  <a:pt x="107408" y="229258"/>
                </a:lnTo>
                <a:lnTo>
                  <a:pt x="97170" y="230899"/>
                </a:lnTo>
                <a:lnTo>
                  <a:pt x="96213" y="231034"/>
                </a:lnTo>
                <a:lnTo>
                  <a:pt x="95574" y="230171"/>
                </a:lnTo>
                <a:lnTo>
                  <a:pt x="94465" y="223898"/>
                </a:lnTo>
                <a:lnTo>
                  <a:pt x="96912" y="220710"/>
                </a:lnTo>
                <a:lnTo>
                  <a:pt x="106244" y="210901"/>
                </a:lnTo>
                <a:lnTo>
                  <a:pt x="114212" y="205408"/>
                </a:lnTo>
                <a:lnTo>
                  <a:pt x="124104" y="199792"/>
                </a:lnTo>
                <a:lnTo>
                  <a:pt x="134850" y="194121"/>
                </a:lnTo>
                <a:lnTo>
                  <a:pt x="143436" y="185885"/>
                </a:lnTo>
                <a:lnTo>
                  <a:pt x="147059" y="181022"/>
                </a:lnTo>
                <a:lnTo>
                  <a:pt x="156164" y="173078"/>
                </a:lnTo>
                <a:lnTo>
                  <a:pt x="166561" y="166373"/>
                </a:lnTo>
                <a:lnTo>
                  <a:pt x="172001" y="163252"/>
                </a:lnTo>
                <a:lnTo>
                  <a:pt x="183125" y="157243"/>
                </a:lnTo>
                <a:lnTo>
                  <a:pt x="194419" y="151397"/>
                </a:lnTo>
                <a:lnTo>
                  <a:pt x="200097" y="149458"/>
                </a:lnTo>
                <a:lnTo>
                  <a:pt x="205789" y="148164"/>
                </a:lnTo>
                <a:lnTo>
                  <a:pt x="211487" y="147302"/>
                </a:lnTo>
                <a:lnTo>
                  <a:pt x="217192" y="145775"/>
                </a:lnTo>
                <a:lnTo>
                  <a:pt x="222899" y="143804"/>
                </a:lnTo>
                <a:lnTo>
                  <a:pt x="228610" y="141538"/>
                </a:lnTo>
                <a:lnTo>
                  <a:pt x="234322" y="140027"/>
                </a:lnTo>
                <a:lnTo>
                  <a:pt x="240034" y="139020"/>
                </a:lnTo>
                <a:lnTo>
                  <a:pt x="245748" y="138349"/>
                </a:lnTo>
                <a:lnTo>
                  <a:pt x="251462" y="137901"/>
                </a:lnTo>
                <a:lnTo>
                  <a:pt x="257176" y="137602"/>
                </a:lnTo>
                <a:lnTo>
                  <a:pt x="262891" y="137403"/>
                </a:lnTo>
                <a:lnTo>
                  <a:pt x="268606" y="138223"/>
                </a:lnTo>
                <a:lnTo>
                  <a:pt x="274320" y="139723"/>
                </a:lnTo>
                <a:lnTo>
                  <a:pt x="280035" y="141674"/>
                </a:lnTo>
                <a:lnTo>
                  <a:pt x="285750" y="142976"/>
                </a:lnTo>
                <a:lnTo>
                  <a:pt x="291465" y="143843"/>
                </a:lnTo>
                <a:lnTo>
                  <a:pt x="297180" y="144422"/>
                </a:lnTo>
                <a:lnTo>
                  <a:pt x="306070" y="147604"/>
                </a:lnTo>
                <a:lnTo>
                  <a:pt x="316430" y="154751"/>
                </a:lnTo>
                <a:lnTo>
                  <a:pt x="323515" y="160132"/>
                </a:lnTo>
                <a:lnTo>
                  <a:pt x="333015" y="165699"/>
                </a:lnTo>
                <a:lnTo>
                  <a:pt x="336310" y="169469"/>
                </a:lnTo>
                <a:lnTo>
                  <a:pt x="338506" y="173889"/>
                </a:lnTo>
                <a:lnTo>
                  <a:pt x="341900" y="185783"/>
                </a:lnTo>
                <a:lnTo>
                  <a:pt x="346583" y="203769"/>
                </a:lnTo>
                <a:lnTo>
                  <a:pt x="347261" y="212947"/>
                </a:lnTo>
                <a:lnTo>
                  <a:pt x="346760" y="221924"/>
                </a:lnTo>
                <a:lnTo>
                  <a:pt x="345473" y="230765"/>
                </a:lnTo>
                <a:lnTo>
                  <a:pt x="343663" y="238564"/>
                </a:lnTo>
                <a:lnTo>
                  <a:pt x="341503" y="245669"/>
                </a:lnTo>
                <a:lnTo>
                  <a:pt x="336564" y="259595"/>
                </a:lnTo>
                <a:lnTo>
                  <a:pt x="331194" y="275310"/>
                </a:lnTo>
                <a:lnTo>
                  <a:pt x="327476" y="282549"/>
                </a:lnTo>
                <a:lnTo>
                  <a:pt x="323092" y="289280"/>
                </a:lnTo>
                <a:lnTo>
                  <a:pt x="313142" y="301838"/>
                </a:lnTo>
                <a:lnTo>
                  <a:pt x="302369" y="313770"/>
                </a:lnTo>
                <a:lnTo>
                  <a:pt x="291231" y="325422"/>
                </a:lnTo>
                <a:lnTo>
                  <a:pt x="268559" y="348426"/>
                </a:lnTo>
                <a:lnTo>
                  <a:pt x="260954" y="355105"/>
                </a:lnTo>
                <a:lnTo>
                  <a:pt x="252074" y="362415"/>
                </a:lnTo>
                <a:lnTo>
                  <a:pt x="242345" y="370146"/>
                </a:lnTo>
                <a:lnTo>
                  <a:pt x="233953" y="375300"/>
                </a:lnTo>
                <a:lnTo>
                  <a:pt x="226454" y="378736"/>
                </a:lnTo>
                <a:lnTo>
                  <a:pt x="219549" y="381027"/>
                </a:lnTo>
                <a:lnTo>
                  <a:pt x="213041" y="383506"/>
                </a:lnTo>
                <a:lnTo>
                  <a:pt x="206797" y="386112"/>
                </a:lnTo>
                <a:lnTo>
                  <a:pt x="200730" y="388801"/>
                </a:lnTo>
                <a:lnTo>
                  <a:pt x="191449" y="391790"/>
                </a:lnTo>
                <a:lnTo>
                  <a:pt x="183196" y="394071"/>
                </a:lnTo>
                <a:lnTo>
                  <a:pt x="173178" y="398259"/>
                </a:lnTo>
                <a:lnTo>
                  <a:pt x="166887" y="399757"/>
                </a:lnTo>
                <a:lnTo>
                  <a:pt x="159836" y="400756"/>
                </a:lnTo>
                <a:lnTo>
                  <a:pt x="146286" y="401866"/>
                </a:lnTo>
                <a:lnTo>
                  <a:pt x="137088" y="402359"/>
                </a:lnTo>
                <a:lnTo>
                  <a:pt x="134255" y="401537"/>
                </a:lnTo>
                <a:lnTo>
                  <a:pt x="132365" y="400038"/>
                </a:lnTo>
                <a:lnTo>
                  <a:pt x="128587" y="3941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30"/>
          <p:cNvSpPr/>
          <p:nvPr/>
        </p:nvSpPr>
        <p:spPr>
          <a:xfrm>
            <a:off x="5144189" y="5202188"/>
            <a:ext cx="259344" cy="275640"/>
          </a:xfrm>
          <a:custGeom>
            <a:avLst/>
            <a:gdLst/>
            <a:ahLst/>
            <a:cxnLst/>
            <a:rect l="0" t="0" r="0" b="0"/>
            <a:pathLst>
              <a:path w="259344" h="275640">
                <a:moveTo>
                  <a:pt x="19313" y="275639"/>
                </a:moveTo>
                <a:lnTo>
                  <a:pt x="10211" y="234682"/>
                </a:lnTo>
                <a:lnTo>
                  <a:pt x="6578" y="203566"/>
                </a:lnTo>
                <a:lnTo>
                  <a:pt x="3203" y="163773"/>
                </a:lnTo>
                <a:lnTo>
                  <a:pt x="0" y="118194"/>
                </a:lnTo>
                <a:lnTo>
                  <a:pt x="723" y="80188"/>
                </a:lnTo>
                <a:lnTo>
                  <a:pt x="4062" y="47231"/>
                </a:lnTo>
                <a:lnTo>
                  <a:pt x="9146" y="17639"/>
                </a:lnTo>
                <a:lnTo>
                  <a:pt x="17297" y="3627"/>
                </a:lnTo>
                <a:lnTo>
                  <a:pt x="27494" y="0"/>
                </a:lnTo>
                <a:lnTo>
                  <a:pt x="39055" y="3297"/>
                </a:lnTo>
                <a:lnTo>
                  <a:pt x="57240" y="20735"/>
                </a:lnTo>
                <a:lnTo>
                  <a:pt x="79840" y="47601"/>
                </a:lnTo>
                <a:lnTo>
                  <a:pt x="105384" y="80751"/>
                </a:lnTo>
                <a:lnTo>
                  <a:pt x="131938" y="110471"/>
                </a:lnTo>
                <a:lnTo>
                  <a:pt x="159167" y="137905"/>
                </a:lnTo>
                <a:lnTo>
                  <a:pt x="259343" y="2070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31"/>
          <p:cNvSpPr/>
          <p:nvPr/>
        </p:nvSpPr>
        <p:spPr>
          <a:xfrm>
            <a:off x="5113965" y="5212079"/>
            <a:ext cx="306713" cy="137026"/>
          </a:xfrm>
          <a:custGeom>
            <a:avLst/>
            <a:gdLst/>
            <a:ahLst/>
            <a:cxnLst/>
            <a:rect l="0" t="0" r="0" b="0"/>
            <a:pathLst>
              <a:path w="306713" h="137026">
                <a:moveTo>
                  <a:pt x="23819" y="120016"/>
                </a:moveTo>
                <a:lnTo>
                  <a:pt x="14718" y="124566"/>
                </a:lnTo>
                <a:lnTo>
                  <a:pt x="11084" y="126859"/>
                </a:lnTo>
                <a:lnTo>
                  <a:pt x="7709" y="129341"/>
                </a:lnTo>
                <a:lnTo>
                  <a:pt x="0" y="135616"/>
                </a:lnTo>
                <a:lnTo>
                  <a:pt x="320" y="136131"/>
                </a:lnTo>
                <a:lnTo>
                  <a:pt x="1486" y="136474"/>
                </a:lnTo>
                <a:lnTo>
                  <a:pt x="10200" y="137025"/>
                </a:lnTo>
                <a:lnTo>
                  <a:pt x="18084" y="134561"/>
                </a:lnTo>
                <a:lnTo>
                  <a:pt x="22854" y="132570"/>
                </a:lnTo>
                <a:lnTo>
                  <a:pt x="27938" y="130290"/>
                </a:lnTo>
                <a:lnTo>
                  <a:pt x="38668" y="125217"/>
                </a:lnTo>
                <a:lnTo>
                  <a:pt x="43243" y="122531"/>
                </a:lnTo>
                <a:lnTo>
                  <a:pt x="47246" y="119787"/>
                </a:lnTo>
                <a:lnTo>
                  <a:pt x="58044" y="111342"/>
                </a:lnTo>
                <a:lnTo>
                  <a:pt x="78718" y="94888"/>
                </a:lnTo>
                <a:lnTo>
                  <a:pt x="92804" y="86119"/>
                </a:lnTo>
                <a:lnTo>
                  <a:pt x="108861" y="77415"/>
                </a:lnTo>
                <a:lnTo>
                  <a:pt x="126234" y="68756"/>
                </a:lnTo>
                <a:lnTo>
                  <a:pt x="140673" y="61077"/>
                </a:lnTo>
                <a:lnTo>
                  <a:pt x="153157" y="54053"/>
                </a:lnTo>
                <a:lnTo>
                  <a:pt x="173695" y="42121"/>
                </a:lnTo>
                <a:lnTo>
                  <a:pt x="189174" y="33643"/>
                </a:lnTo>
                <a:lnTo>
                  <a:pt x="196920" y="30049"/>
                </a:lnTo>
                <a:lnTo>
                  <a:pt x="204943" y="26701"/>
                </a:lnTo>
                <a:lnTo>
                  <a:pt x="213148" y="23515"/>
                </a:lnTo>
                <a:lnTo>
                  <a:pt x="220524" y="20440"/>
                </a:lnTo>
                <a:lnTo>
                  <a:pt x="227346" y="17437"/>
                </a:lnTo>
                <a:lnTo>
                  <a:pt x="233799" y="14482"/>
                </a:lnTo>
                <a:lnTo>
                  <a:pt x="240958" y="11560"/>
                </a:lnTo>
                <a:lnTo>
                  <a:pt x="248589" y="8660"/>
                </a:lnTo>
                <a:lnTo>
                  <a:pt x="256533" y="5773"/>
                </a:lnTo>
                <a:lnTo>
                  <a:pt x="265639" y="3849"/>
                </a:lnTo>
                <a:lnTo>
                  <a:pt x="275521" y="2567"/>
                </a:lnTo>
                <a:lnTo>
                  <a:pt x="30671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32"/>
          <p:cNvSpPr/>
          <p:nvPr/>
        </p:nvSpPr>
        <p:spPr>
          <a:xfrm>
            <a:off x="7624312" y="5521609"/>
            <a:ext cx="229249" cy="221839"/>
          </a:xfrm>
          <a:custGeom>
            <a:avLst/>
            <a:gdLst/>
            <a:ahLst/>
            <a:cxnLst/>
            <a:rect l="0" t="0" r="0" b="0"/>
            <a:pathLst>
              <a:path w="229249" h="221839">
                <a:moveTo>
                  <a:pt x="213810" y="33370"/>
                </a:moveTo>
                <a:lnTo>
                  <a:pt x="200157" y="24269"/>
                </a:lnTo>
                <a:lnTo>
                  <a:pt x="195183" y="21587"/>
                </a:lnTo>
                <a:lnTo>
                  <a:pt x="190915" y="19800"/>
                </a:lnTo>
                <a:lnTo>
                  <a:pt x="187117" y="18609"/>
                </a:lnTo>
                <a:lnTo>
                  <a:pt x="182679" y="17815"/>
                </a:lnTo>
                <a:lnTo>
                  <a:pt x="177817" y="17285"/>
                </a:lnTo>
                <a:lnTo>
                  <a:pt x="172669" y="16932"/>
                </a:lnTo>
                <a:lnTo>
                  <a:pt x="168285" y="15744"/>
                </a:lnTo>
                <a:lnTo>
                  <a:pt x="164411" y="13999"/>
                </a:lnTo>
                <a:lnTo>
                  <a:pt x="157564" y="10474"/>
                </a:lnTo>
                <a:lnTo>
                  <a:pt x="151347" y="8907"/>
                </a:lnTo>
                <a:lnTo>
                  <a:pt x="147403" y="8489"/>
                </a:lnTo>
                <a:lnTo>
                  <a:pt x="142868" y="8210"/>
                </a:lnTo>
                <a:lnTo>
                  <a:pt x="137941" y="8025"/>
                </a:lnTo>
                <a:lnTo>
                  <a:pt x="117353" y="7763"/>
                </a:lnTo>
                <a:lnTo>
                  <a:pt x="110453" y="8679"/>
                </a:lnTo>
                <a:lnTo>
                  <a:pt x="103948" y="10242"/>
                </a:lnTo>
                <a:lnTo>
                  <a:pt x="97706" y="12236"/>
                </a:lnTo>
                <a:lnTo>
                  <a:pt x="92592" y="13567"/>
                </a:lnTo>
                <a:lnTo>
                  <a:pt x="88231" y="14453"/>
                </a:lnTo>
                <a:lnTo>
                  <a:pt x="84370" y="15044"/>
                </a:lnTo>
                <a:lnTo>
                  <a:pt x="79892" y="16390"/>
                </a:lnTo>
                <a:lnTo>
                  <a:pt x="75001" y="18241"/>
                </a:lnTo>
                <a:lnTo>
                  <a:pt x="69836" y="20427"/>
                </a:lnTo>
                <a:lnTo>
                  <a:pt x="65440" y="22836"/>
                </a:lnTo>
                <a:lnTo>
                  <a:pt x="61556" y="25395"/>
                </a:lnTo>
                <a:lnTo>
                  <a:pt x="58015" y="28054"/>
                </a:lnTo>
                <a:lnTo>
                  <a:pt x="54702" y="31731"/>
                </a:lnTo>
                <a:lnTo>
                  <a:pt x="51541" y="36088"/>
                </a:lnTo>
                <a:lnTo>
                  <a:pt x="48480" y="40897"/>
                </a:lnTo>
                <a:lnTo>
                  <a:pt x="45488" y="45056"/>
                </a:lnTo>
                <a:lnTo>
                  <a:pt x="42540" y="48781"/>
                </a:lnTo>
                <a:lnTo>
                  <a:pt x="39623" y="52217"/>
                </a:lnTo>
                <a:lnTo>
                  <a:pt x="36725" y="56412"/>
                </a:lnTo>
                <a:lnTo>
                  <a:pt x="33841" y="61114"/>
                </a:lnTo>
                <a:lnTo>
                  <a:pt x="30966" y="66154"/>
                </a:lnTo>
                <a:lnTo>
                  <a:pt x="25231" y="76833"/>
                </a:lnTo>
                <a:lnTo>
                  <a:pt x="5214" y="116274"/>
                </a:lnTo>
                <a:lnTo>
                  <a:pt x="3308" y="123882"/>
                </a:lnTo>
                <a:lnTo>
                  <a:pt x="2038" y="132764"/>
                </a:lnTo>
                <a:lnTo>
                  <a:pt x="1191" y="142495"/>
                </a:lnTo>
                <a:lnTo>
                  <a:pt x="627" y="150888"/>
                </a:lnTo>
                <a:lnTo>
                  <a:pt x="0" y="165293"/>
                </a:lnTo>
                <a:lnTo>
                  <a:pt x="785" y="170849"/>
                </a:lnTo>
                <a:lnTo>
                  <a:pt x="2261" y="175506"/>
                </a:lnTo>
                <a:lnTo>
                  <a:pt x="4196" y="179562"/>
                </a:lnTo>
                <a:lnTo>
                  <a:pt x="6440" y="183219"/>
                </a:lnTo>
                <a:lnTo>
                  <a:pt x="11473" y="189823"/>
                </a:lnTo>
                <a:lnTo>
                  <a:pt x="14149" y="193870"/>
                </a:lnTo>
                <a:lnTo>
                  <a:pt x="16885" y="198472"/>
                </a:lnTo>
                <a:lnTo>
                  <a:pt x="19662" y="203446"/>
                </a:lnTo>
                <a:lnTo>
                  <a:pt x="22466" y="206762"/>
                </a:lnTo>
                <a:lnTo>
                  <a:pt x="25287" y="208972"/>
                </a:lnTo>
                <a:lnTo>
                  <a:pt x="30962" y="212381"/>
                </a:lnTo>
                <a:lnTo>
                  <a:pt x="36659" y="217071"/>
                </a:lnTo>
                <a:lnTo>
                  <a:pt x="40465" y="218702"/>
                </a:lnTo>
                <a:lnTo>
                  <a:pt x="44906" y="219790"/>
                </a:lnTo>
                <a:lnTo>
                  <a:pt x="49773" y="220515"/>
                </a:lnTo>
                <a:lnTo>
                  <a:pt x="54922" y="220999"/>
                </a:lnTo>
                <a:lnTo>
                  <a:pt x="60260" y="221321"/>
                </a:lnTo>
                <a:lnTo>
                  <a:pt x="70318" y="221679"/>
                </a:lnTo>
                <a:lnTo>
                  <a:pt x="77963" y="221838"/>
                </a:lnTo>
                <a:lnTo>
                  <a:pt x="84194" y="219976"/>
                </a:lnTo>
                <a:lnTo>
                  <a:pt x="92156" y="216829"/>
                </a:lnTo>
                <a:lnTo>
                  <a:pt x="101275" y="212827"/>
                </a:lnTo>
                <a:lnTo>
                  <a:pt x="109259" y="208253"/>
                </a:lnTo>
                <a:lnTo>
                  <a:pt x="116487" y="203298"/>
                </a:lnTo>
                <a:lnTo>
                  <a:pt x="123210" y="198091"/>
                </a:lnTo>
                <a:lnTo>
                  <a:pt x="130551" y="192714"/>
                </a:lnTo>
                <a:lnTo>
                  <a:pt x="146326" y="181660"/>
                </a:lnTo>
                <a:lnTo>
                  <a:pt x="153581" y="176045"/>
                </a:lnTo>
                <a:lnTo>
                  <a:pt x="160322" y="170397"/>
                </a:lnTo>
                <a:lnTo>
                  <a:pt x="166721" y="164726"/>
                </a:lnTo>
                <a:lnTo>
                  <a:pt x="178912" y="153346"/>
                </a:lnTo>
                <a:lnTo>
                  <a:pt x="184829" y="147644"/>
                </a:lnTo>
                <a:lnTo>
                  <a:pt x="189727" y="141938"/>
                </a:lnTo>
                <a:lnTo>
                  <a:pt x="193945" y="136229"/>
                </a:lnTo>
                <a:lnTo>
                  <a:pt x="197709" y="130518"/>
                </a:lnTo>
                <a:lnTo>
                  <a:pt x="201171" y="124806"/>
                </a:lnTo>
                <a:lnTo>
                  <a:pt x="204432" y="119092"/>
                </a:lnTo>
                <a:lnTo>
                  <a:pt x="207558" y="113378"/>
                </a:lnTo>
                <a:lnTo>
                  <a:pt x="210595" y="106712"/>
                </a:lnTo>
                <a:lnTo>
                  <a:pt x="213571" y="99410"/>
                </a:lnTo>
                <a:lnTo>
                  <a:pt x="216508" y="91684"/>
                </a:lnTo>
                <a:lnTo>
                  <a:pt x="219419" y="82724"/>
                </a:lnTo>
                <a:lnTo>
                  <a:pt x="222312" y="72940"/>
                </a:lnTo>
                <a:lnTo>
                  <a:pt x="225193" y="62608"/>
                </a:lnTo>
                <a:lnTo>
                  <a:pt x="227114" y="53815"/>
                </a:lnTo>
                <a:lnTo>
                  <a:pt x="228394" y="46048"/>
                </a:lnTo>
                <a:lnTo>
                  <a:pt x="229248" y="38964"/>
                </a:lnTo>
                <a:lnTo>
                  <a:pt x="228864" y="33290"/>
                </a:lnTo>
                <a:lnTo>
                  <a:pt x="227656" y="28554"/>
                </a:lnTo>
                <a:lnTo>
                  <a:pt x="225898" y="24445"/>
                </a:lnTo>
                <a:lnTo>
                  <a:pt x="222822" y="19800"/>
                </a:lnTo>
                <a:lnTo>
                  <a:pt x="218865" y="14799"/>
                </a:lnTo>
                <a:lnTo>
                  <a:pt x="214323" y="9559"/>
                </a:lnTo>
                <a:lnTo>
                  <a:pt x="209389" y="6067"/>
                </a:lnTo>
                <a:lnTo>
                  <a:pt x="204196" y="3738"/>
                </a:lnTo>
                <a:lnTo>
                  <a:pt x="198828" y="2186"/>
                </a:lnTo>
                <a:lnTo>
                  <a:pt x="194297" y="1150"/>
                </a:lnTo>
                <a:lnTo>
                  <a:pt x="190324" y="461"/>
                </a:lnTo>
                <a:lnTo>
                  <a:pt x="186722" y="0"/>
                </a:lnTo>
                <a:lnTo>
                  <a:pt x="179559" y="646"/>
                </a:lnTo>
                <a:lnTo>
                  <a:pt x="170021" y="2029"/>
                </a:lnTo>
                <a:lnTo>
                  <a:pt x="158900" y="3904"/>
                </a:lnTo>
                <a:lnTo>
                  <a:pt x="149580" y="6107"/>
                </a:lnTo>
                <a:lnTo>
                  <a:pt x="141463" y="8527"/>
                </a:lnTo>
                <a:lnTo>
                  <a:pt x="110196" y="19256"/>
                </a:lnTo>
                <a:lnTo>
                  <a:pt x="102824" y="22056"/>
                </a:lnTo>
                <a:lnTo>
                  <a:pt x="96005" y="24875"/>
                </a:lnTo>
                <a:lnTo>
                  <a:pt x="89553" y="27707"/>
                </a:lnTo>
                <a:lnTo>
                  <a:pt x="77304" y="33394"/>
                </a:lnTo>
                <a:lnTo>
                  <a:pt x="42360" y="505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33"/>
          <p:cNvSpPr/>
          <p:nvPr/>
        </p:nvSpPr>
        <p:spPr>
          <a:xfrm>
            <a:off x="7889557" y="5297804"/>
            <a:ext cx="77153" cy="325757"/>
          </a:xfrm>
          <a:custGeom>
            <a:avLst/>
            <a:gdLst/>
            <a:ahLst/>
            <a:cxnLst/>
            <a:rect l="0" t="0" r="0" b="0"/>
            <a:pathLst>
              <a:path w="77153" h="325757">
                <a:moveTo>
                  <a:pt x="0" y="0"/>
                </a:moveTo>
                <a:lnTo>
                  <a:pt x="4551" y="13653"/>
                </a:lnTo>
                <a:lnTo>
                  <a:pt x="7797" y="27200"/>
                </a:lnTo>
                <a:lnTo>
                  <a:pt x="16482" y="67652"/>
                </a:lnTo>
                <a:lnTo>
                  <a:pt x="19561" y="85106"/>
                </a:lnTo>
                <a:lnTo>
                  <a:pt x="21613" y="99601"/>
                </a:lnTo>
                <a:lnTo>
                  <a:pt x="22982" y="112120"/>
                </a:lnTo>
                <a:lnTo>
                  <a:pt x="24845" y="123324"/>
                </a:lnTo>
                <a:lnTo>
                  <a:pt x="27041" y="133652"/>
                </a:lnTo>
                <a:lnTo>
                  <a:pt x="29458" y="143394"/>
                </a:lnTo>
                <a:lnTo>
                  <a:pt x="31068" y="153699"/>
                </a:lnTo>
                <a:lnTo>
                  <a:pt x="32143" y="164379"/>
                </a:lnTo>
                <a:lnTo>
                  <a:pt x="32858" y="175308"/>
                </a:lnTo>
                <a:lnTo>
                  <a:pt x="34288" y="185453"/>
                </a:lnTo>
                <a:lnTo>
                  <a:pt x="36194" y="195073"/>
                </a:lnTo>
                <a:lnTo>
                  <a:pt x="38418" y="204344"/>
                </a:lnTo>
                <a:lnTo>
                  <a:pt x="40851" y="213382"/>
                </a:lnTo>
                <a:lnTo>
                  <a:pt x="46096" y="231044"/>
                </a:lnTo>
                <a:lnTo>
                  <a:pt x="48828" y="241660"/>
                </a:lnTo>
                <a:lnTo>
                  <a:pt x="54404" y="266155"/>
                </a:lnTo>
                <a:lnTo>
                  <a:pt x="56271" y="276497"/>
                </a:lnTo>
                <a:lnTo>
                  <a:pt x="57517" y="285296"/>
                </a:lnTo>
                <a:lnTo>
                  <a:pt x="58348" y="293068"/>
                </a:lnTo>
                <a:lnTo>
                  <a:pt x="59853" y="299201"/>
                </a:lnTo>
                <a:lnTo>
                  <a:pt x="61810" y="304243"/>
                </a:lnTo>
                <a:lnTo>
                  <a:pt x="64066" y="308556"/>
                </a:lnTo>
                <a:lnTo>
                  <a:pt x="65572" y="312384"/>
                </a:lnTo>
                <a:lnTo>
                  <a:pt x="67243" y="319177"/>
                </a:lnTo>
                <a:lnTo>
                  <a:pt x="68642" y="321370"/>
                </a:lnTo>
                <a:lnTo>
                  <a:pt x="70526" y="322832"/>
                </a:lnTo>
                <a:lnTo>
                  <a:pt x="77152" y="3257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34"/>
          <p:cNvSpPr/>
          <p:nvPr/>
        </p:nvSpPr>
        <p:spPr>
          <a:xfrm>
            <a:off x="7820977" y="5191368"/>
            <a:ext cx="358999" cy="465935"/>
          </a:xfrm>
          <a:custGeom>
            <a:avLst/>
            <a:gdLst/>
            <a:ahLst/>
            <a:cxnLst/>
            <a:rect l="0" t="0" r="0" b="0"/>
            <a:pathLst>
              <a:path w="358999" h="465935">
                <a:moveTo>
                  <a:pt x="0" y="115009"/>
                </a:moveTo>
                <a:lnTo>
                  <a:pt x="9101" y="105908"/>
                </a:lnTo>
                <a:lnTo>
                  <a:pt x="18650" y="93819"/>
                </a:lnTo>
                <a:lnTo>
                  <a:pt x="29244" y="79874"/>
                </a:lnTo>
                <a:lnTo>
                  <a:pt x="40302" y="67326"/>
                </a:lnTo>
                <a:lnTo>
                  <a:pt x="48776" y="59408"/>
                </a:lnTo>
                <a:lnTo>
                  <a:pt x="59187" y="50319"/>
                </a:lnTo>
                <a:lnTo>
                  <a:pt x="70890" y="40450"/>
                </a:lnTo>
                <a:lnTo>
                  <a:pt x="80598" y="32918"/>
                </a:lnTo>
                <a:lnTo>
                  <a:pt x="88975" y="26944"/>
                </a:lnTo>
                <a:lnTo>
                  <a:pt x="96464" y="22009"/>
                </a:lnTo>
                <a:lnTo>
                  <a:pt x="106218" y="17767"/>
                </a:lnTo>
                <a:lnTo>
                  <a:pt x="117486" y="13986"/>
                </a:lnTo>
                <a:lnTo>
                  <a:pt x="129758" y="10513"/>
                </a:lnTo>
                <a:lnTo>
                  <a:pt x="139845" y="7245"/>
                </a:lnTo>
                <a:lnTo>
                  <a:pt x="148476" y="4114"/>
                </a:lnTo>
                <a:lnTo>
                  <a:pt x="156134" y="1074"/>
                </a:lnTo>
                <a:lnTo>
                  <a:pt x="162192" y="0"/>
                </a:lnTo>
                <a:lnTo>
                  <a:pt x="167183" y="236"/>
                </a:lnTo>
                <a:lnTo>
                  <a:pt x="176220" y="2086"/>
                </a:lnTo>
                <a:lnTo>
                  <a:pt x="186588" y="2909"/>
                </a:lnTo>
                <a:lnTo>
                  <a:pt x="197545" y="5814"/>
                </a:lnTo>
                <a:lnTo>
                  <a:pt x="207813" y="10281"/>
                </a:lnTo>
                <a:lnTo>
                  <a:pt x="215551" y="15441"/>
                </a:lnTo>
                <a:lnTo>
                  <a:pt x="217996" y="19103"/>
                </a:lnTo>
                <a:lnTo>
                  <a:pt x="224460" y="38668"/>
                </a:lnTo>
                <a:lnTo>
                  <a:pt x="226793" y="44112"/>
                </a:lnTo>
                <a:lnTo>
                  <a:pt x="227396" y="50600"/>
                </a:lnTo>
                <a:lnTo>
                  <a:pt x="226844" y="57782"/>
                </a:lnTo>
                <a:lnTo>
                  <a:pt x="225524" y="65428"/>
                </a:lnTo>
                <a:lnTo>
                  <a:pt x="224644" y="73383"/>
                </a:lnTo>
                <a:lnTo>
                  <a:pt x="224058" y="81543"/>
                </a:lnTo>
                <a:lnTo>
                  <a:pt x="223666" y="89841"/>
                </a:lnTo>
                <a:lnTo>
                  <a:pt x="221501" y="101088"/>
                </a:lnTo>
                <a:lnTo>
                  <a:pt x="218153" y="114301"/>
                </a:lnTo>
                <a:lnTo>
                  <a:pt x="214015" y="128824"/>
                </a:lnTo>
                <a:lnTo>
                  <a:pt x="209351" y="140411"/>
                </a:lnTo>
                <a:lnTo>
                  <a:pt x="204338" y="150042"/>
                </a:lnTo>
                <a:lnTo>
                  <a:pt x="199091" y="158367"/>
                </a:lnTo>
                <a:lnTo>
                  <a:pt x="192735" y="169631"/>
                </a:lnTo>
                <a:lnTo>
                  <a:pt x="178052" y="197388"/>
                </a:lnTo>
                <a:lnTo>
                  <a:pt x="171089" y="208981"/>
                </a:lnTo>
                <a:lnTo>
                  <a:pt x="164542" y="218615"/>
                </a:lnTo>
                <a:lnTo>
                  <a:pt x="158272" y="226942"/>
                </a:lnTo>
                <a:lnTo>
                  <a:pt x="148766" y="241275"/>
                </a:lnTo>
                <a:lnTo>
                  <a:pt x="139461" y="254947"/>
                </a:lnTo>
                <a:lnTo>
                  <a:pt x="132978" y="262594"/>
                </a:lnTo>
                <a:lnTo>
                  <a:pt x="125799" y="270549"/>
                </a:lnTo>
                <a:lnTo>
                  <a:pt x="115284" y="284468"/>
                </a:lnTo>
                <a:lnTo>
                  <a:pt x="107435" y="295099"/>
                </a:lnTo>
                <a:lnTo>
                  <a:pt x="104009" y="297934"/>
                </a:lnTo>
                <a:lnTo>
                  <a:pt x="97661" y="302036"/>
                </a:lnTo>
                <a:lnTo>
                  <a:pt x="90638" y="307796"/>
                </a:lnTo>
                <a:lnTo>
                  <a:pt x="90905" y="307351"/>
                </a:lnTo>
                <a:lnTo>
                  <a:pt x="98372" y="299634"/>
                </a:lnTo>
                <a:lnTo>
                  <a:pt x="117963" y="279960"/>
                </a:lnTo>
                <a:lnTo>
                  <a:pt x="128946" y="271506"/>
                </a:lnTo>
                <a:lnTo>
                  <a:pt x="134542" y="267918"/>
                </a:lnTo>
                <a:lnTo>
                  <a:pt x="174272" y="240114"/>
                </a:lnTo>
                <a:lnTo>
                  <a:pt x="186666" y="232702"/>
                </a:lnTo>
                <a:lnTo>
                  <a:pt x="196835" y="227761"/>
                </a:lnTo>
                <a:lnTo>
                  <a:pt x="214165" y="221319"/>
                </a:lnTo>
                <a:lnTo>
                  <a:pt x="231391" y="215280"/>
                </a:lnTo>
                <a:lnTo>
                  <a:pt x="239034" y="213289"/>
                </a:lnTo>
                <a:lnTo>
                  <a:pt x="246033" y="211961"/>
                </a:lnTo>
                <a:lnTo>
                  <a:pt x="252605" y="211077"/>
                </a:lnTo>
                <a:lnTo>
                  <a:pt x="259843" y="210486"/>
                </a:lnTo>
                <a:lnTo>
                  <a:pt x="267526" y="210094"/>
                </a:lnTo>
                <a:lnTo>
                  <a:pt x="286912" y="209540"/>
                </a:lnTo>
                <a:lnTo>
                  <a:pt x="291287" y="209462"/>
                </a:lnTo>
                <a:lnTo>
                  <a:pt x="299919" y="211315"/>
                </a:lnTo>
                <a:lnTo>
                  <a:pt x="311388" y="214456"/>
                </a:lnTo>
                <a:lnTo>
                  <a:pt x="324749" y="218454"/>
                </a:lnTo>
                <a:lnTo>
                  <a:pt x="334610" y="223978"/>
                </a:lnTo>
                <a:lnTo>
                  <a:pt x="342136" y="230517"/>
                </a:lnTo>
                <a:lnTo>
                  <a:pt x="348105" y="237735"/>
                </a:lnTo>
                <a:lnTo>
                  <a:pt x="354738" y="250834"/>
                </a:lnTo>
                <a:lnTo>
                  <a:pt x="357686" y="264910"/>
                </a:lnTo>
                <a:lnTo>
                  <a:pt x="358474" y="273999"/>
                </a:lnTo>
                <a:lnTo>
                  <a:pt x="358998" y="283867"/>
                </a:lnTo>
                <a:lnTo>
                  <a:pt x="358394" y="292351"/>
                </a:lnTo>
                <a:lnTo>
                  <a:pt x="355184" y="306858"/>
                </a:lnTo>
                <a:lnTo>
                  <a:pt x="350582" y="322195"/>
                </a:lnTo>
                <a:lnTo>
                  <a:pt x="348022" y="330286"/>
                </a:lnTo>
                <a:lnTo>
                  <a:pt x="341552" y="342347"/>
                </a:lnTo>
                <a:lnTo>
                  <a:pt x="332476" y="357055"/>
                </a:lnTo>
                <a:lnTo>
                  <a:pt x="321663" y="373528"/>
                </a:lnTo>
                <a:lnTo>
                  <a:pt x="310646" y="388320"/>
                </a:lnTo>
                <a:lnTo>
                  <a:pt x="299489" y="401992"/>
                </a:lnTo>
                <a:lnTo>
                  <a:pt x="288242" y="414916"/>
                </a:lnTo>
                <a:lnTo>
                  <a:pt x="278839" y="424484"/>
                </a:lnTo>
                <a:lnTo>
                  <a:pt x="270665" y="431816"/>
                </a:lnTo>
                <a:lnTo>
                  <a:pt x="263311" y="437656"/>
                </a:lnTo>
                <a:lnTo>
                  <a:pt x="256503" y="442502"/>
                </a:lnTo>
                <a:lnTo>
                  <a:pt x="250060" y="446685"/>
                </a:lnTo>
                <a:lnTo>
                  <a:pt x="243859" y="450427"/>
                </a:lnTo>
                <a:lnTo>
                  <a:pt x="234429" y="457124"/>
                </a:lnTo>
                <a:lnTo>
                  <a:pt x="230581" y="460243"/>
                </a:lnTo>
                <a:lnTo>
                  <a:pt x="226111" y="462322"/>
                </a:lnTo>
                <a:lnTo>
                  <a:pt x="216064" y="464633"/>
                </a:lnTo>
                <a:lnTo>
                  <a:pt x="205248" y="465660"/>
                </a:lnTo>
                <a:lnTo>
                  <a:pt x="199696" y="465934"/>
                </a:lnTo>
                <a:lnTo>
                  <a:pt x="195044" y="465164"/>
                </a:lnTo>
                <a:lnTo>
                  <a:pt x="187334" y="461768"/>
                </a:lnTo>
                <a:lnTo>
                  <a:pt x="177639" y="454502"/>
                </a:lnTo>
                <a:lnTo>
                  <a:pt x="171660" y="446552"/>
                </a:lnTo>
                <a:lnTo>
                  <a:pt x="162878" y="4321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35"/>
          <p:cNvSpPr/>
          <p:nvPr/>
        </p:nvSpPr>
        <p:spPr>
          <a:xfrm>
            <a:off x="8268406" y="5136800"/>
            <a:ext cx="204082" cy="443898"/>
          </a:xfrm>
          <a:custGeom>
            <a:avLst/>
            <a:gdLst/>
            <a:ahLst/>
            <a:cxnLst/>
            <a:rect l="0" t="0" r="0" b="0"/>
            <a:pathLst>
              <a:path w="204082" h="443898">
                <a:moveTo>
                  <a:pt x="32631" y="443897"/>
                </a:moveTo>
                <a:lnTo>
                  <a:pt x="26740" y="431162"/>
                </a:lnTo>
                <a:lnTo>
                  <a:pt x="25250" y="424584"/>
                </a:lnTo>
                <a:lnTo>
                  <a:pt x="19861" y="392772"/>
                </a:lnTo>
                <a:lnTo>
                  <a:pt x="14890" y="357993"/>
                </a:lnTo>
                <a:lnTo>
                  <a:pt x="12231" y="338050"/>
                </a:lnTo>
                <a:lnTo>
                  <a:pt x="6738" y="287951"/>
                </a:lnTo>
                <a:lnTo>
                  <a:pt x="3938" y="259923"/>
                </a:lnTo>
                <a:lnTo>
                  <a:pt x="2072" y="233618"/>
                </a:lnTo>
                <a:lnTo>
                  <a:pt x="828" y="208461"/>
                </a:lnTo>
                <a:lnTo>
                  <a:pt x="0" y="184069"/>
                </a:lnTo>
                <a:lnTo>
                  <a:pt x="400" y="161141"/>
                </a:lnTo>
                <a:lnTo>
                  <a:pt x="1618" y="139188"/>
                </a:lnTo>
                <a:lnTo>
                  <a:pt x="4560" y="100826"/>
                </a:lnTo>
                <a:lnTo>
                  <a:pt x="5867" y="74251"/>
                </a:lnTo>
                <a:lnTo>
                  <a:pt x="6449" y="55455"/>
                </a:lnTo>
                <a:lnTo>
                  <a:pt x="6604" y="47776"/>
                </a:lnTo>
                <a:lnTo>
                  <a:pt x="9316" y="34163"/>
                </a:lnTo>
                <a:lnTo>
                  <a:pt x="12745" y="22716"/>
                </a:lnTo>
                <a:lnTo>
                  <a:pt x="14674" y="10916"/>
                </a:lnTo>
                <a:lnTo>
                  <a:pt x="15125" y="4446"/>
                </a:lnTo>
                <a:lnTo>
                  <a:pt x="16198" y="2340"/>
                </a:lnTo>
                <a:lnTo>
                  <a:pt x="17866" y="936"/>
                </a:lnTo>
                <a:lnTo>
                  <a:pt x="19930" y="0"/>
                </a:lnTo>
                <a:lnTo>
                  <a:pt x="21306" y="328"/>
                </a:lnTo>
                <a:lnTo>
                  <a:pt x="22224" y="1499"/>
                </a:lnTo>
                <a:lnTo>
                  <a:pt x="22835" y="3233"/>
                </a:lnTo>
                <a:lnTo>
                  <a:pt x="28247" y="10223"/>
                </a:lnTo>
                <a:lnTo>
                  <a:pt x="33222" y="18108"/>
                </a:lnTo>
                <a:lnTo>
                  <a:pt x="38610" y="27963"/>
                </a:lnTo>
                <a:lnTo>
                  <a:pt x="49828" y="49811"/>
                </a:lnTo>
                <a:lnTo>
                  <a:pt x="61217" y="72471"/>
                </a:lnTo>
                <a:lnTo>
                  <a:pt x="65023" y="81028"/>
                </a:lnTo>
                <a:lnTo>
                  <a:pt x="74333" y="103234"/>
                </a:lnTo>
                <a:lnTo>
                  <a:pt x="79482" y="113919"/>
                </a:lnTo>
                <a:lnTo>
                  <a:pt x="84821" y="123899"/>
                </a:lnTo>
                <a:lnTo>
                  <a:pt x="94879" y="141656"/>
                </a:lnTo>
                <a:lnTo>
                  <a:pt x="102524" y="155897"/>
                </a:lnTo>
                <a:lnTo>
                  <a:pt x="121285" y="192829"/>
                </a:lnTo>
                <a:lnTo>
                  <a:pt x="127929" y="207938"/>
                </a:lnTo>
                <a:lnTo>
                  <a:pt x="134263" y="223727"/>
                </a:lnTo>
                <a:lnTo>
                  <a:pt x="145429" y="253651"/>
                </a:lnTo>
                <a:lnTo>
                  <a:pt x="153566" y="276476"/>
                </a:lnTo>
                <a:lnTo>
                  <a:pt x="157069" y="285610"/>
                </a:lnTo>
                <a:lnTo>
                  <a:pt x="160357" y="293605"/>
                </a:lnTo>
                <a:lnTo>
                  <a:pt x="163502" y="300840"/>
                </a:lnTo>
                <a:lnTo>
                  <a:pt x="169536" y="313959"/>
                </a:lnTo>
                <a:lnTo>
                  <a:pt x="181172" y="337903"/>
                </a:lnTo>
                <a:lnTo>
                  <a:pt x="189780" y="355236"/>
                </a:lnTo>
                <a:lnTo>
                  <a:pt x="195502" y="364169"/>
                </a:lnTo>
                <a:lnTo>
                  <a:pt x="204081" y="3753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36"/>
          <p:cNvSpPr/>
          <p:nvPr/>
        </p:nvSpPr>
        <p:spPr>
          <a:xfrm>
            <a:off x="8215312" y="5246370"/>
            <a:ext cx="274321" cy="137160"/>
          </a:xfrm>
          <a:custGeom>
            <a:avLst/>
            <a:gdLst/>
            <a:ahLst/>
            <a:cxnLst/>
            <a:rect l="0" t="0" r="0" b="0"/>
            <a:pathLst>
              <a:path w="274321" h="137160">
                <a:moveTo>
                  <a:pt x="0" y="137159"/>
                </a:moveTo>
                <a:lnTo>
                  <a:pt x="0" y="125228"/>
                </a:lnTo>
                <a:lnTo>
                  <a:pt x="1905" y="122537"/>
                </a:lnTo>
                <a:lnTo>
                  <a:pt x="5080" y="119792"/>
                </a:lnTo>
                <a:lnTo>
                  <a:pt x="9102" y="117009"/>
                </a:lnTo>
                <a:lnTo>
                  <a:pt x="32965" y="99439"/>
                </a:lnTo>
                <a:lnTo>
                  <a:pt x="41980" y="93915"/>
                </a:lnTo>
                <a:lnTo>
                  <a:pt x="50846" y="89280"/>
                </a:lnTo>
                <a:lnTo>
                  <a:pt x="59615" y="85237"/>
                </a:lnTo>
                <a:lnTo>
                  <a:pt x="68318" y="80637"/>
                </a:lnTo>
                <a:lnTo>
                  <a:pt x="76977" y="75666"/>
                </a:lnTo>
                <a:lnTo>
                  <a:pt x="85609" y="70446"/>
                </a:lnTo>
                <a:lnTo>
                  <a:pt x="102819" y="59566"/>
                </a:lnTo>
                <a:lnTo>
                  <a:pt x="111408" y="53998"/>
                </a:lnTo>
                <a:lnTo>
                  <a:pt x="120945" y="49334"/>
                </a:lnTo>
                <a:lnTo>
                  <a:pt x="131113" y="45272"/>
                </a:lnTo>
                <a:lnTo>
                  <a:pt x="197561" y="22806"/>
                </a:lnTo>
                <a:lnTo>
                  <a:pt x="215527" y="17109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median?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median of a triangle is a segment from a vertex to the midpoint of the opposite side.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581400"/>
            <a:ext cx="86487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SMARTPenAnnotation284"/>
          <p:cNvSpPr/>
          <p:nvPr/>
        </p:nvSpPr>
        <p:spPr>
          <a:xfrm>
            <a:off x="5540692" y="3188970"/>
            <a:ext cx="231459" cy="205741"/>
          </a:xfrm>
          <a:custGeom>
            <a:avLst/>
            <a:gdLst/>
            <a:ahLst/>
            <a:cxnLst/>
            <a:rect l="0" t="0" r="0" b="0"/>
            <a:pathLst>
              <a:path w="231459" h="205741">
                <a:moveTo>
                  <a:pt x="0" y="0"/>
                </a:moveTo>
                <a:lnTo>
                  <a:pt x="11932" y="11931"/>
                </a:lnTo>
                <a:lnTo>
                  <a:pt x="13670" y="14622"/>
                </a:lnTo>
                <a:lnTo>
                  <a:pt x="15601" y="20151"/>
                </a:lnTo>
                <a:lnTo>
                  <a:pt x="17067" y="23911"/>
                </a:lnTo>
                <a:lnTo>
                  <a:pt x="18999" y="28323"/>
                </a:lnTo>
                <a:lnTo>
                  <a:pt x="23684" y="38305"/>
                </a:lnTo>
                <a:lnTo>
                  <a:pt x="28941" y="49092"/>
                </a:lnTo>
                <a:lnTo>
                  <a:pt x="30724" y="53683"/>
                </a:lnTo>
                <a:lnTo>
                  <a:pt x="31913" y="57696"/>
                </a:lnTo>
                <a:lnTo>
                  <a:pt x="32705" y="61324"/>
                </a:lnTo>
                <a:lnTo>
                  <a:pt x="34186" y="64695"/>
                </a:lnTo>
                <a:lnTo>
                  <a:pt x="38371" y="70981"/>
                </a:lnTo>
                <a:lnTo>
                  <a:pt x="39868" y="74943"/>
                </a:lnTo>
                <a:lnTo>
                  <a:pt x="40866" y="79489"/>
                </a:lnTo>
                <a:lnTo>
                  <a:pt x="41532" y="84425"/>
                </a:lnTo>
                <a:lnTo>
                  <a:pt x="42928" y="89621"/>
                </a:lnTo>
                <a:lnTo>
                  <a:pt x="44811" y="94990"/>
                </a:lnTo>
                <a:lnTo>
                  <a:pt x="47019" y="100474"/>
                </a:lnTo>
                <a:lnTo>
                  <a:pt x="49443" y="109845"/>
                </a:lnTo>
                <a:lnTo>
                  <a:pt x="52013" y="121807"/>
                </a:lnTo>
                <a:lnTo>
                  <a:pt x="54678" y="135497"/>
                </a:lnTo>
                <a:lnTo>
                  <a:pt x="57406" y="145576"/>
                </a:lnTo>
                <a:lnTo>
                  <a:pt x="60178" y="153248"/>
                </a:lnTo>
                <a:lnTo>
                  <a:pt x="65799" y="165265"/>
                </a:lnTo>
                <a:lnTo>
                  <a:pt x="71471" y="176956"/>
                </a:lnTo>
                <a:lnTo>
                  <a:pt x="73365" y="181788"/>
                </a:lnTo>
                <a:lnTo>
                  <a:pt x="74628" y="185962"/>
                </a:lnTo>
                <a:lnTo>
                  <a:pt x="75469" y="189697"/>
                </a:lnTo>
                <a:lnTo>
                  <a:pt x="75078" y="191234"/>
                </a:lnTo>
                <a:lnTo>
                  <a:pt x="73864" y="191307"/>
                </a:lnTo>
                <a:lnTo>
                  <a:pt x="72103" y="190403"/>
                </a:lnTo>
                <a:lnTo>
                  <a:pt x="70929" y="188847"/>
                </a:lnTo>
                <a:lnTo>
                  <a:pt x="70146" y="186858"/>
                </a:lnTo>
                <a:lnTo>
                  <a:pt x="69276" y="181155"/>
                </a:lnTo>
                <a:lnTo>
                  <a:pt x="69044" y="176968"/>
                </a:lnTo>
                <a:lnTo>
                  <a:pt x="68890" y="172271"/>
                </a:lnTo>
                <a:lnTo>
                  <a:pt x="67834" y="167234"/>
                </a:lnTo>
                <a:lnTo>
                  <a:pt x="66178" y="161972"/>
                </a:lnTo>
                <a:lnTo>
                  <a:pt x="64120" y="156559"/>
                </a:lnTo>
                <a:lnTo>
                  <a:pt x="62750" y="151997"/>
                </a:lnTo>
                <a:lnTo>
                  <a:pt x="61836" y="148004"/>
                </a:lnTo>
                <a:lnTo>
                  <a:pt x="61226" y="144389"/>
                </a:lnTo>
                <a:lnTo>
                  <a:pt x="61773" y="140074"/>
                </a:lnTo>
                <a:lnTo>
                  <a:pt x="63089" y="135293"/>
                </a:lnTo>
                <a:lnTo>
                  <a:pt x="64920" y="130200"/>
                </a:lnTo>
                <a:lnTo>
                  <a:pt x="66140" y="124900"/>
                </a:lnTo>
                <a:lnTo>
                  <a:pt x="66953" y="119462"/>
                </a:lnTo>
                <a:lnTo>
                  <a:pt x="67495" y="113931"/>
                </a:lnTo>
                <a:lnTo>
                  <a:pt x="69762" y="104529"/>
                </a:lnTo>
                <a:lnTo>
                  <a:pt x="73178" y="92545"/>
                </a:lnTo>
                <a:lnTo>
                  <a:pt x="77360" y="78842"/>
                </a:lnTo>
                <a:lnTo>
                  <a:pt x="82053" y="68754"/>
                </a:lnTo>
                <a:lnTo>
                  <a:pt x="87088" y="61076"/>
                </a:lnTo>
                <a:lnTo>
                  <a:pt x="92348" y="55005"/>
                </a:lnTo>
                <a:lnTo>
                  <a:pt x="95856" y="49052"/>
                </a:lnTo>
                <a:lnTo>
                  <a:pt x="98194" y="43179"/>
                </a:lnTo>
                <a:lnTo>
                  <a:pt x="99753" y="37358"/>
                </a:lnTo>
                <a:lnTo>
                  <a:pt x="101744" y="33478"/>
                </a:lnTo>
                <a:lnTo>
                  <a:pt x="104024" y="30891"/>
                </a:lnTo>
                <a:lnTo>
                  <a:pt x="110051" y="27064"/>
                </a:lnTo>
                <a:lnTo>
                  <a:pt x="114324" y="24710"/>
                </a:lnTo>
                <a:lnTo>
                  <a:pt x="119079" y="22188"/>
                </a:lnTo>
                <a:lnTo>
                  <a:pt x="123201" y="19555"/>
                </a:lnTo>
                <a:lnTo>
                  <a:pt x="130321" y="14088"/>
                </a:lnTo>
                <a:lnTo>
                  <a:pt x="134506" y="12250"/>
                </a:lnTo>
                <a:lnTo>
                  <a:pt x="139201" y="11024"/>
                </a:lnTo>
                <a:lnTo>
                  <a:pt x="144235" y="10207"/>
                </a:lnTo>
                <a:lnTo>
                  <a:pt x="148544" y="9662"/>
                </a:lnTo>
                <a:lnTo>
                  <a:pt x="152370" y="9299"/>
                </a:lnTo>
                <a:lnTo>
                  <a:pt x="155873" y="9056"/>
                </a:lnTo>
                <a:lnTo>
                  <a:pt x="160112" y="9847"/>
                </a:lnTo>
                <a:lnTo>
                  <a:pt x="164844" y="11327"/>
                </a:lnTo>
                <a:lnTo>
                  <a:pt x="169904" y="13266"/>
                </a:lnTo>
                <a:lnTo>
                  <a:pt x="174229" y="14559"/>
                </a:lnTo>
                <a:lnTo>
                  <a:pt x="178065" y="15421"/>
                </a:lnTo>
                <a:lnTo>
                  <a:pt x="181575" y="15996"/>
                </a:lnTo>
                <a:lnTo>
                  <a:pt x="188015" y="19174"/>
                </a:lnTo>
                <a:lnTo>
                  <a:pt x="191066" y="21355"/>
                </a:lnTo>
                <a:lnTo>
                  <a:pt x="193100" y="24714"/>
                </a:lnTo>
                <a:lnTo>
                  <a:pt x="194455" y="28858"/>
                </a:lnTo>
                <a:lnTo>
                  <a:pt x="195360" y="33526"/>
                </a:lnTo>
                <a:lnTo>
                  <a:pt x="196915" y="38543"/>
                </a:lnTo>
                <a:lnTo>
                  <a:pt x="198904" y="43793"/>
                </a:lnTo>
                <a:lnTo>
                  <a:pt x="201183" y="49198"/>
                </a:lnTo>
                <a:lnTo>
                  <a:pt x="202702" y="53753"/>
                </a:lnTo>
                <a:lnTo>
                  <a:pt x="203715" y="57743"/>
                </a:lnTo>
                <a:lnTo>
                  <a:pt x="204389" y="61355"/>
                </a:lnTo>
                <a:lnTo>
                  <a:pt x="204840" y="65668"/>
                </a:lnTo>
                <a:lnTo>
                  <a:pt x="205140" y="70449"/>
                </a:lnTo>
                <a:lnTo>
                  <a:pt x="205340" y="75541"/>
                </a:lnTo>
                <a:lnTo>
                  <a:pt x="208102" y="101518"/>
                </a:lnTo>
                <a:lnTo>
                  <a:pt x="211553" y="131797"/>
                </a:lnTo>
                <a:lnTo>
                  <a:pt x="213086" y="148429"/>
                </a:lnTo>
                <a:lnTo>
                  <a:pt x="214447" y="154197"/>
                </a:lnTo>
                <a:lnTo>
                  <a:pt x="216308" y="158996"/>
                </a:lnTo>
                <a:lnTo>
                  <a:pt x="218500" y="163147"/>
                </a:lnTo>
                <a:lnTo>
                  <a:pt x="220914" y="168772"/>
                </a:lnTo>
                <a:lnTo>
                  <a:pt x="223476" y="175380"/>
                </a:lnTo>
                <a:lnTo>
                  <a:pt x="226137" y="182642"/>
                </a:lnTo>
                <a:lnTo>
                  <a:pt x="227910" y="188436"/>
                </a:lnTo>
                <a:lnTo>
                  <a:pt x="229093" y="193251"/>
                </a:lnTo>
                <a:lnTo>
                  <a:pt x="231458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85"/>
          <p:cNvSpPr/>
          <p:nvPr/>
        </p:nvSpPr>
        <p:spPr>
          <a:xfrm>
            <a:off x="5832550" y="3223260"/>
            <a:ext cx="132777" cy="162723"/>
          </a:xfrm>
          <a:custGeom>
            <a:avLst/>
            <a:gdLst/>
            <a:ahLst/>
            <a:cxnLst/>
            <a:rect l="0" t="0" r="0" b="0"/>
            <a:pathLst>
              <a:path w="132777" h="162723">
                <a:moveTo>
                  <a:pt x="25325" y="17145"/>
                </a:moveTo>
                <a:lnTo>
                  <a:pt x="13393" y="29076"/>
                </a:lnTo>
                <a:lnTo>
                  <a:pt x="11655" y="31766"/>
                </a:lnTo>
                <a:lnTo>
                  <a:pt x="10497" y="34513"/>
                </a:lnTo>
                <a:lnTo>
                  <a:pt x="9724" y="37296"/>
                </a:lnTo>
                <a:lnTo>
                  <a:pt x="8257" y="40103"/>
                </a:lnTo>
                <a:lnTo>
                  <a:pt x="6326" y="42928"/>
                </a:lnTo>
                <a:lnTo>
                  <a:pt x="4086" y="45764"/>
                </a:lnTo>
                <a:lnTo>
                  <a:pt x="2594" y="48606"/>
                </a:lnTo>
                <a:lnTo>
                  <a:pt x="1598" y="51454"/>
                </a:lnTo>
                <a:lnTo>
                  <a:pt x="935" y="54305"/>
                </a:lnTo>
                <a:lnTo>
                  <a:pt x="492" y="58111"/>
                </a:lnTo>
                <a:lnTo>
                  <a:pt x="197" y="62553"/>
                </a:lnTo>
                <a:lnTo>
                  <a:pt x="0" y="67419"/>
                </a:lnTo>
                <a:lnTo>
                  <a:pt x="822" y="75426"/>
                </a:lnTo>
                <a:lnTo>
                  <a:pt x="2322" y="85527"/>
                </a:lnTo>
                <a:lnTo>
                  <a:pt x="4274" y="97022"/>
                </a:lnTo>
                <a:lnTo>
                  <a:pt x="6529" y="106592"/>
                </a:lnTo>
                <a:lnTo>
                  <a:pt x="8984" y="114876"/>
                </a:lnTo>
                <a:lnTo>
                  <a:pt x="11574" y="122304"/>
                </a:lnTo>
                <a:lnTo>
                  <a:pt x="14252" y="128208"/>
                </a:lnTo>
                <a:lnTo>
                  <a:pt x="16991" y="133097"/>
                </a:lnTo>
                <a:lnTo>
                  <a:pt x="19768" y="137309"/>
                </a:lnTo>
                <a:lnTo>
                  <a:pt x="22573" y="141069"/>
                </a:lnTo>
                <a:lnTo>
                  <a:pt x="25395" y="144529"/>
                </a:lnTo>
                <a:lnTo>
                  <a:pt x="28229" y="147787"/>
                </a:lnTo>
                <a:lnTo>
                  <a:pt x="31071" y="150912"/>
                </a:lnTo>
                <a:lnTo>
                  <a:pt x="36768" y="156924"/>
                </a:lnTo>
                <a:lnTo>
                  <a:pt x="39622" y="158909"/>
                </a:lnTo>
                <a:lnTo>
                  <a:pt x="42476" y="160231"/>
                </a:lnTo>
                <a:lnTo>
                  <a:pt x="45331" y="161113"/>
                </a:lnTo>
                <a:lnTo>
                  <a:pt x="48187" y="161701"/>
                </a:lnTo>
                <a:lnTo>
                  <a:pt x="51044" y="162093"/>
                </a:lnTo>
                <a:lnTo>
                  <a:pt x="53901" y="162355"/>
                </a:lnTo>
                <a:lnTo>
                  <a:pt x="56758" y="162529"/>
                </a:lnTo>
                <a:lnTo>
                  <a:pt x="62472" y="162722"/>
                </a:lnTo>
                <a:lnTo>
                  <a:pt x="66282" y="161822"/>
                </a:lnTo>
                <a:lnTo>
                  <a:pt x="70727" y="160268"/>
                </a:lnTo>
                <a:lnTo>
                  <a:pt x="75596" y="158280"/>
                </a:lnTo>
                <a:lnTo>
                  <a:pt x="79794" y="156003"/>
                </a:lnTo>
                <a:lnTo>
                  <a:pt x="83545" y="153531"/>
                </a:lnTo>
                <a:lnTo>
                  <a:pt x="86998" y="150932"/>
                </a:lnTo>
                <a:lnTo>
                  <a:pt x="91205" y="146341"/>
                </a:lnTo>
                <a:lnTo>
                  <a:pt x="95915" y="140423"/>
                </a:lnTo>
                <a:lnTo>
                  <a:pt x="100960" y="133620"/>
                </a:lnTo>
                <a:lnTo>
                  <a:pt x="105276" y="127180"/>
                </a:lnTo>
                <a:lnTo>
                  <a:pt x="109105" y="120981"/>
                </a:lnTo>
                <a:lnTo>
                  <a:pt x="112611" y="114944"/>
                </a:lnTo>
                <a:lnTo>
                  <a:pt x="119046" y="103156"/>
                </a:lnTo>
                <a:lnTo>
                  <a:pt x="122096" y="97346"/>
                </a:lnTo>
                <a:lnTo>
                  <a:pt x="124129" y="92519"/>
                </a:lnTo>
                <a:lnTo>
                  <a:pt x="125484" y="88350"/>
                </a:lnTo>
                <a:lnTo>
                  <a:pt x="126387" y="84617"/>
                </a:lnTo>
                <a:lnTo>
                  <a:pt x="127942" y="79271"/>
                </a:lnTo>
                <a:lnTo>
                  <a:pt x="132210" y="65712"/>
                </a:lnTo>
                <a:lnTo>
                  <a:pt x="132776" y="60000"/>
                </a:lnTo>
                <a:lnTo>
                  <a:pt x="132202" y="55240"/>
                </a:lnTo>
                <a:lnTo>
                  <a:pt x="124436" y="31655"/>
                </a:lnTo>
                <a:lnTo>
                  <a:pt x="121879" y="26818"/>
                </a:lnTo>
                <a:lnTo>
                  <a:pt x="119221" y="23594"/>
                </a:lnTo>
                <a:lnTo>
                  <a:pt x="116497" y="21444"/>
                </a:lnTo>
                <a:lnTo>
                  <a:pt x="113729" y="19058"/>
                </a:lnTo>
                <a:lnTo>
                  <a:pt x="110931" y="16515"/>
                </a:lnTo>
                <a:lnTo>
                  <a:pt x="108113" y="13868"/>
                </a:lnTo>
                <a:lnTo>
                  <a:pt x="105282" y="12102"/>
                </a:lnTo>
                <a:lnTo>
                  <a:pt x="102442" y="10926"/>
                </a:lnTo>
                <a:lnTo>
                  <a:pt x="99596" y="10141"/>
                </a:lnTo>
                <a:lnTo>
                  <a:pt x="88814" y="6730"/>
                </a:lnTo>
                <a:lnTo>
                  <a:pt x="74299" y="1994"/>
                </a:lnTo>
                <a:lnTo>
                  <a:pt x="424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86"/>
          <p:cNvSpPr/>
          <p:nvPr/>
        </p:nvSpPr>
        <p:spPr>
          <a:xfrm>
            <a:off x="6037897" y="3086100"/>
            <a:ext cx="42863" cy="317183"/>
          </a:xfrm>
          <a:custGeom>
            <a:avLst/>
            <a:gdLst/>
            <a:ahLst/>
            <a:cxnLst/>
            <a:rect l="0" t="0" r="0" b="0"/>
            <a:pathLst>
              <a:path w="42863" h="317183">
                <a:moveTo>
                  <a:pt x="0" y="0"/>
                </a:moveTo>
                <a:lnTo>
                  <a:pt x="0" y="43176"/>
                </a:lnTo>
                <a:lnTo>
                  <a:pt x="953" y="50691"/>
                </a:lnTo>
                <a:lnTo>
                  <a:pt x="2540" y="57606"/>
                </a:lnTo>
                <a:lnTo>
                  <a:pt x="4551" y="64122"/>
                </a:lnTo>
                <a:lnTo>
                  <a:pt x="6844" y="73228"/>
                </a:lnTo>
                <a:lnTo>
                  <a:pt x="11932" y="96045"/>
                </a:lnTo>
                <a:lnTo>
                  <a:pt x="13670" y="105940"/>
                </a:lnTo>
                <a:lnTo>
                  <a:pt x="14828" y="114442"/>
                </a:lnTo>
                <a:lnTo>
                  <a:pt x="15600" y="122014"/>
                </a:lnTo>
                <a:lnTo>
                  <a:pt x="16115" y="128968"/>
                </a:lnTo>
                <a:lnTo>
                  <a:pt x="16459" y="135508"/>
                </a:lnTo>
                <a:lnTo>
                  <a:pt x="16687" y="141774"/>
                </a:lnTo>
                <a:lnTo>
                  <a:pt x="17792" y="150713"/>
                </a:lnTo>
                <a:lnTo>
                  <a:pt x="19482" y="161435"/>
                </a:lnTo>
                <a:lnTo>
                  <a:pt x="21561" y="173346"/>
                </a:lnTo>
                <a:lnTo>
                  <a:pt x="22946" y="183191"/>
                </a:lnTo>
                <a:lnTo>
                  <a:pt x="23870" y="191660"/>
                </a:lnTo>
                <a:lnTo>
                  <a:pt x="24486" y="199211"/>
                </a:lnTo>
                <a:lnTo>
                  <a:pt x="24896" y="207102"/>
                </a:lnTo>
                <a:lnTo>
                  <a:pt x="25353" y="223490"/>
                </a:lnTo>
                <a:lnTo>
                  <a:pt x="26427" y="231861"/>
                </a:lnTo>
                <a:lnTo>
                  <a:pt x="28095" y="240299"/>
                </a:lnTo>
                <a:lnTo>
                  <a:pt x="30160" y="248782"/>
                </a:lnTo>
                <a:lnTo>
                  <a:pt x="31537" y="256342"/>
                </a:lnTo>
                <a:lnTo>
                  <a:pt x="32454" y="263287"/>
                </a:lnTo>
                <a:lnTo>
                  <a:pt x="33067" y="269822"/>
                </a:lnTo>
                <a:lnTo>
                  <a:pt x="33746" y="279623"/>
                </a:lnTo>
                <a:lnTo>
                  <a:pt x="34048" y="287154"/>
                </a:lnTo>
                <a:lnTo>
                  <a:pt x="34183" y="293677"/>
                </a:lnTo>
                <a:lnTo>
                  <a:pt x="35171" y="296749"/>
                </a:lnTo>
                <a:lnTo>
                  <a:pt x="36782" y="299750"/>
                </a:lnTo>
                <a:lnTo>
                  <a:pt x="41061" y="305985"/>
                </a:lnTo>
                <a:lnTo>
                  <a:pt x="42862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87"/>
          <p:cNvSpPr/>
          <p:nvPr/>
        </p:nvSpPr>
        <p:spPr>
          <a:xfrm>
            <a:off x="6003607" y="3175807"/>
            <a:ext cx="274321" cy="47454"/>
          </a:xfrm>
          <a:custGeom>
            <a:avLst/>
            <a:gdLst/>
            <a:ahLst/>
            <a:cxnLst/>
            <a:rect l="0" t="0" r="0" b="0"/>
            <a:pathLst>
              <a:path w="274321" h="47454">
                <a:moveTo>
                  <a:pt x="0" y="47453"/>
                </a:moveTo>
                <a:lnTo>
                  <a:pt x="13652" y="42902"/>
                </a:lnTo>
                <a:lnTo>
                  <a:pt x="19579" y="41561"/>
                </a:lnTo>
                <a:lnTo>
                  <a:pt x="25435" y="40667"/>
                </a:lnTo>
                <a:lnTo>
                  <a:pt x="31244" y="40072"/>
                </a:lnTo>
                <a:lnTo>
                  <a:pt x="42737" y="37770"/>
                </a:lnTo>
                <a:lnTo>
                  <a:pt x="75826" y="30132"/>
                </a:lnTo>
                <a:lnTo>
                  <a:pt x="89604" y="26380"/>
                </a:lnTo>
                <a:lnTo>
                  <a:pt x="100694" y="22927"/>
                </a:lnTo>
                <a:lnTo>
                  <a:pt x="136730" y="10541"/>
                </a:lnTo>
                <a:lnTo>
                  <a:pt x="145446" y="8557"/>
                </a:lnTo>
                <a:lnTo>
                  <a:pt x="154114" y="7235"/>
                </a:lnTo>
                <a:lnTo>
                  <a:pt x="162750" y="6353"/>
                </a:lnTo>
                <a:lnTo>
                  <a:pt x="173270" y="4813"/>
                </a:lnTo>
                <a:lnTo>
                  <a:pt x="197659" y="562"/>
                </a:lnTo>
                <a:lnTo>
                  <a:pt x="210830" y="0"/>
                </a:lnTo>
                <a:lnTo>
                  <a:pt x="224374" y="577"/>
                </a:lnTo>
                <a:lnTo>
                  <a:pt x="274320" y="45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88"/>
          <p:cNvSpPr/>
          <p:nvPr/>
        </p:nvSpPr>
        <p:spPr>
          <a:xfrm>
            <a:off x="6432232" y="3197542"/>
            <a:ext cx="402909" cy="213003"/>
          </a:xfrm>
          <a:custGeom>
            <a:avLst/>
            <a:gdLst/>
            <a:ahLst/>
            <a:cxnLst/>
            <a:rect l="0" t="0" r="0" b="0"/>
            <a:pathLst>
              <a:path w="402909" h="213003">
                <a:moveTo>
                  <a:pt x="0" y="0"/>
                </a:moveTo>
                <a:lnTo>
                  <a:pt x="4551" y="13653"/>
                </a:lnTo>
                <a:lnTo>
                  <a:pt x="5892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10583" y="52939"/>
                </a:lnTo>
                <a:lnTo>
                  <a:pt x="12770" y="66725"/>
                </a:lnTo>
                <a:lnTo>
                  <a:pt x="14229" y="78773"/>
                </a:lnTo>
                <a:lnTo>
                  <a:pt x="15201" y="89663"/>
                </a:lnTo>
                <a:lnTo>
                  <a:pt x="15849" y="99780"/>
                </a:lnTo>
                <a:lnTo>
                  <a:pt x="16569" y="118642"/>
                </a:lnTo>
                <a:lnTo>
                  <a:pt x="17032" y="149483"/>
                </a:lnTo>
                <a:lnTo>
                  <a:pt x="18022" y="155853"/>
                </a:lnTo>
                <a:lnTo>
                  <a:pt x="19635" y="162004"/>
                </a:lnTo>
                <a:lnTo>
                  <a:pt x="21663" y="168010"/>
                </a:lnTo>
                <a:lnTo>
                  <a:pt x="23014" y="173920"/>
                </a:lnTo>
                <a:lnTo>
                  <a:pt x="23916" y="179764"/>
                </a:lnTo>
                <a:lnTo>
                  <a:pt x="24516" y="185565"/>
                </a:lnTo>
                <a:lnTo>
                  <a:pt x="24916" y="191337"/>
                </a:lnTo>
                <a:lnTo>
                  <a:pt x="25184" y="197091"/>
                </a:lnTo>
                <a:lnTo>
                  <a:pt x="25480" y="205706"/>
                </a:lnTo>
                <a:lnTo>
                  <a:pt x="25559" y="206670"/>
                </a:lnTo>
                <a:lnTo>
                  <a:pt x="25647" y="205201"/>
                </a:lnTo>
                <a:lnTo>
                  <a:pt x="25708" y="175659"/>
                </a:lnTo>
                <a:lnTo>
                  <a:pt x="26664" y="163779"/>
                </a:lnTo>
                <a:lnTo>
                  <a:pt x="28253" y="151096"/>
                </a:lnTo>
                <a:lnTo>
                  <a:pt x="30266" y="137878"/>
                </a:lnTo>
                <a:lnTo>
                  <a:pt x="32560" y="126209"/>
                </a:lnTo>
                <a:lnTo>
                  <a:pt x="35041" y="115572"/>
                </a:lnTo>
                <a:lnTo>
                  <a:pt x="37649" y="105623"/>
                </a:lnTo>
                <a:lnTo>
                  <a:pt x="40339" y="97085"/>
                </a:lnTo>
                <a:lnTo>
                  <a:pt x="43085" y="89489"/>
                </a:lnTo>
                <a:lnTo>
                  <a:pt x="45869" y="82519"/>
                </a:lnTo>
                <a:lnTo>
                  <a:pt x="50581" y="75015"/>
                </a:lnTo>
                <a:lnTo>
                  <a:pt x="56581" y="67155"/>
                </a:lnTo>
                <a:lnTo>
                  <a:pt x="63438" y="59058"/>
                </a:lnTo>
                <a:lnTo>
                  <a:pt x="68963" y="53659"/>
                </a:lnTo>
                <a:lnTo>
                  <a:pt x="77640" y="47661"/>
                </a:lnTo>
                <a:lnTo>
                  <a:pt x="87211" y="42455"/>
                </a:lnTo>
                <a:lnTo>
                  <a:pt x="96864" y="37919"/>
                </a:lnTo>
                <a:lnTo>
                  <a:pt x="107652" y="35365"/>
                </a:lnTo>
                <a:lnTo>
                  <a:pt x="113886" y="34768"/>
                </a:lnTo>
                <a:lnTo>
                  <a:pt x="116882" y="35561"/>
                </a:lnTo>
                <a:lnTo>
                  <a:pt x="126600" y="41228"/>
                </a:lnTo>
                <a:lnTo>
                  <a:pt x="135960" y="46264"/>
                </a:lnTo>
                <a:lnTo>
                  <a:pt x="139218" y="48940"/>
                </a:lnTo>
                <a:lnTo>
                  <a:pt x="141390" y="51677"/>
                </a:lnTo>
                <a:lnTo>
                  <a:pt x="149425" y="67464"/>
                </a:lnTo>
                <a:lnTo>
                  <a:pt x="152004" y="73551"/>
                </a:lnTo>
                <a:lnTo>
                  <a:pt x="154676" y="80466"/>
                </a:lnTo>
                <a:lnTo>
                  <a:pt x="157409" y="87934"/>
                </a:lnTo>
                <a:lnTo>
                  <a:pt x="159233" y="94818"/>
                </a:lnTo>
                <a:lnTo>
                  <a:pt x="160448" y="101312"/>
                </a:lnTo>
                <a:lnTo>
                  <a:pt x="161257" y="107546"/>
                </a:lnTo>
                <a:lnTo>
                  <a:pt x="161798" y="113608"/>
                </a:lnTo>
                <a:lnTo>
                  <a:pt x="162157" y="119553"/>
                </a:lnTo>
                <a:lnTo>
                  <a:pt x="162398" y="125422"/>
                </a:lnTo>
                <a:lnTo>
                  <a:pt x="163510" y="130288"/>
                </a:lnTo>
                <a:lnTo>
                  <a:pt x="165204" y="134483"/>
                </a:lnTo>
                <a:lnTo>
                  <a:pt x="167286" y="138233"/>
                </a:lnTo>
                <a:lnTo>
                  <a:pt x="169627" y="144543"/>
                </a:lnTo>
                <a:lnTo>
                  <a:pt x="172140" y="152560"/>
                </a:lnTo>
                <a:lnTo>
                  <a:pt x="174767" y="161714"/>
                </a:lnTo>
                <a:lnTo>
                  <a:pt x="177471" y="168769"/>
                </a:lnTo>
                <a:lnTo>
                  <a:pt x="180227" y="174425"/>
                </a:lnTo>
                <a:lnTo>
                  <a:pt x="183016" y="179149"/>
                </a:lnTo>
                <a:lnTo>
                  <a:pt x="185828" y="182297"/>
                </a:lnTo>
                <a:lnTo>
                  <a:pt x="188656" y="184397"/>
                </a:lnTo>
                <a:lnTo>
                  <a:pt x="204588" y="192316"/>
                </a:lnTo>
                <a:lnTo>
                  <a:pt x="212530" y="195012"/>
                </a:lnTo>
                <a:lnTo>
                  <a:pt x="224897" y="196529"/>
                </a:lnTo>
                <a:lnTo>
                  <a:pt x="229941" y="196742"/>
                </a:lnTo>
                <a:lnTo>
                  <a:pt x="234257" y="195931"/>
                </a:lnTo>
                <a:lnTo>
                  <a:pt x="241592" y="192491"/>
                </a:lnTo>
                <a:lnTo>
                  <a:pt x="248027" y="187787"/>
                </a:lnTo>
                <a:lnTo>
                  <a:pt x="255967" y="181568"/>
                </a:lnTo>
                <a:lnTo>
                  <a:pt x="269020" y="172455"/>
                </a:lnTo>
                <a:lnTo>
                  <a:pt x="275550" y="167357"/>
                </a:lnTo>
                <a:lnTo>
                  <a:pt x="281807" y="162054"/>
                </a:lnTo>
                <a:lnTo>
                  <a:pt x="287884" y="156614"/>
                </a:lnTo>
                <a:lnTo>
                  <a:pt x="292888" y="151081"/>
                </a:lnTo>
                <a:lnTo>
                  <a:pt x="297176" y="145488"/>
                </a:lnTo>
                <a:lnTo>
                  <a:pt x="300988" y="139855"/>
                </a:lnTo>
                <a:lnTo>
                  <a:pt x="312843" y="120895"/>
                </a:lnTo>
                <a:lnTo>
                  <a:pt x="320004" y="109172"/>
                </a:lnTo>
                <a:lnTo>
                  <a:pt x="324778" y="99451"/>
                </a:lnTo>
                <a:lnTo>
                  <a:pt x="327961" y="91066"/>
                </a:lnTo>
                <a:lnTo>
                  <a:pt x="330083" y="83571"/>
                </a:lnTo>
                <a:lnTo>
                  <a:pt x="331498" y="77622"/>
                </a:lnTo>
                <a:lnTo>
                  <a:pt x="332441" y="72702"/>
                </a:lnTo>
                <a:lnTo>
                  <a:pt x="333070" y="68471"/>
                </a:lnTo>
                <a:lnTo>
                  <a:pt x="333489" y="63745"/>
                </a:lnTo>
                <a:lnTo>
                  <a:pt x="333768" y="58689"/>
                </a:lnTo>
                <a:lnTo>
                  <a:pt x="333955" y="53414"/>
                </a:lnTo>
                <a:lnTo>
                  <a:pt x="333127" y="48944"/>
                </a:lnTo>
                <a:lnTo>
                  <a:pt x="331622" y="45012"/>
                </a:lnTo>
                <a:lnTo>
                  <a:pt x="329666" y="41438"/>
                </a:lnTo>
                <a:lnTo>
                  <a:pt x="327410" y="39055"/>
                </a:lnTo>
                <a:lnTo>
                  <a:pt x="324953" y="37467"/>
                </a:lnTo>
                <a:lnTo>
                  <a:pt x="322364" y="36408"/>
                </a:lnTo>
                <a:lnTo>
                  <a:pt x="319684" y="36654"/>
                </a:lnTo>
                <a:lnTo>
                  <a:pt x="316945" y="37771"/>
                </a:lnTo>
                <a:lnTo>
                  <a:pt x="306000" y="43894"/>
                </a:lnTo>
                <a:lnTo>
                  <a:pt x="301155" y="46408"/>
                </a:lnTo>
                <a:lnTo>
                  <a:pt x="296020" y="50941"/>
                </a:lnTo>
                <a:lnTo>
                  <a:pt x="290692" y="56821"/>
                </a:lnTo>
                <a:lnTo>
                  <a:pt x="285234" y="63598"/>
                </a:lnTo>
                <a:lnTo>
                  <a:pt x="280644" y="70021"/>
                </a:lnTo>
                <a:lnTo>
                  <a:pt x="276631" y="76208"/>
                </a:lnTo>
                <a:lnTo>
                  <a:pt x="273003" y="82238"/>
                </a:lnTo>
                <a:lnTo>
                  <a:pt x="268679" y="87210"/>
                </a:lnTo>
                <a:lnTo>
                  <a:pt x="263892" y="91478"/>
                </a:lnTo>
                <a:lnTo>
                  <a:pt x="258796" y="95275"/>
                </a:lnTo>
                <a:lnTo>
                  <a:pt x="255398" y="99712"/>
                </a:lnTo>
                <a:lnTo>
                  <a:pt x="253133" y="104575"/>
                </a:lnTo>
                <a:lnTo>
                  <a:pt x="251623" y="109722"/>
                </a:lnTo>
                <a:lnTo>
                  <a:pt x="250616" y="115058"/>
                </a:lnTo>
                <a:lnTo>
                  <a:pt x="249945" y="120520"/>
                </a:lnTo>
                <a:lnTo>
                  <a:pt x="249497" y="126067"/>
                </a:lnTo>
                <a:lnTo>
                  <a:pt x="249199" y="132622"/>
                </a:lnTo>
                <a:lnTo>
                  <a:pt x="248867" y="147526"/>
                </a:lnTo>
                <a:lnTo>
                  <a:pt x="250684" y="154548"/>
                </a:lnTo>
                <a:lnTo>
                  <a:pt x="253800" y="161134"/>
                </a:lnTo>
                <a:lnTo>
                  <a:pt x="257783" y="167430"/>
                </a:lnTo>
                <a:lnTo>
                  <a:pt x="261390" y="172580"/>
                </a:lnTo>
                <a:lnTo>
                  <a:pt x="264748" y="176966"/>
                </a:lnTo>
                <a:lnTo>
                  <a:pt x="267938" y="180842"/>
                </a:lnTo>
                <a:lnTo>
                  <a:pt x="271018" y="184379"/>
                </a:lnTo>
                <a:lnTo>
                  <a:pt x="276980" y="190849"/>
                </a:lnTo>
                <a:lnTo>
                  <a:pt x="280856" y="192955"/>
                </a:lnTo>
                <a:lnTo>
                  <a:pt x="290242" y="195295"/>
                </a:lnTo>
                <a:lnTo>
                  <a:pt x="298224" y="198876"/>
                </a:lnTo>
                <a:lnTo>
                  <a:pt x="301686" y="201164"/>
                </a:lnTo>
                <a:lnTo>
                  <a:pt x="310613" y="203706"/>
                </a:lnTo>
                <a:lnTo>
                  <a:pt x="315660" y="204384"/>
                </a:lnTo>
                <a:lnTo>
                  <a:pt x="323809" y="207678"/>
                </a:lnTo>
                <a:lnTo>
                  <a:pt x="327315" y="209889"/>
                </a:lnTo>
                <a:lnTo>
                  <a:pt x="334415" y="211364"/>
                </a:lnTo>
                <a:lnTo>
                  <a:pt x="343911" y="212347"/>
                </a:lnTo>
                <a:lnTo>
                  <a:pt x="355004" y="213002"/>
                </a:lnTo>
                <a:lnTo>
                  <a:pt x="365256" y="212486"/>
                </a:lnTo>
                <a:lnTo>
                  <a:pt x="374950" y="211190"/>
                </a:lnTo>
                <a:lnTo>
                  <a:pt x="402908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89"/>
          <p:cNvSpPr/>
          <p:nvPr/>
        </p:nvSpPr>
        <p:spPr>
          <a:xfrm>
            <a:off x="6882765" y="3231832"/>
            <a:ext cx="132398" cy="179987"/>
          </a:xfrm>
          <a:custGeom>
            <a:avLst/>
            <a:gdLst/>
            <a:ahLst/>
            <a:cxnLst/>
            <a:rect l="0" t="0" r="0" b="0"/>
            <a:pathLst>
              <a:path w="132398" h="179987">
                <a:moveTo>
                  <a:pt x="89535" y="0"/>
                </a:moveTo>
                <a:lnTo>
                  <a:pt x="70223" y="0"/>
                </a:lnTo>
                <a:lnTo>
                  <a:pt x="67135" y="953"/>
                </a:lnTo>
                <a:lnTo>
                  <a:pt x="64124" y="2540"/>
                </a:lnTo>
                <a:lnTo>
                  <a:pt x="61164" y="4551"/>
                </a:lnTo>
                <a:lnTo>
                  <a:pt x="58239" y="6844"/>
                </a:lnTo>
                <a:lnTo>
                  <a:pt x="55336" y="9325"/>
                </a:lnTo>
                <a:lnTo>
                  <a:pt x="52448" y="11932"/>
                </a:lnTo>
                <a:lnTo>
                  <a:pt x="49570" y="15575"/>
                </a:lnTo>
                <a:lnTo>
                  <a:pt x="46699" y="19908"/>
                </a:lnTo>
                <a:lnTo>
                  <a:pt x="43833" y="24702"/>
                </a:lnTo>
                <a:lnTo>
                  <a:pt x="40969" y="29803"/>
                </a:lnTo>
                <a:lnTo>
                  <a:pt x="35247" y="40551"/>
                </a:lnTo>
                <a:lnTo>
                  <a:pt x="32388" y="45131"/>
                </a:lnTo>
                <a:lnTo>
                  <a:pt x="29530" y="49137"/>
                </a:lnTo>
                <a:lnTo>
                  <a:pt x="26671" y="52761"/>
                </a:lnTo>
                <a:lnTo>
                  <a:pt x="23814" y="57082"/>
                </a:lnTo>
                <a:lnTo>
                  <a:pt x="20956" y="61867"/>
                </a:lnTo>
                <a:lnTo>
                  <a:pt x="18098" y="66962"/>
                </a:lnTo>
                <a:lnTo>
                  <a:pt x="15240" y="74169"/>
                </a:lnTo>
                <a:lnTo>
                  <a:pt x="12383" y="82783"/>
                </a:lnTo>
                <a:lnTo>
                  <a:pt x="9525" y="92337"/>
                </a:lnTo>
                <a:lnTo>
                  <a:pt x="6667" y="99658"/>
                </a:lnTo>
                <a:lnTo>
                  <a:pt x="3810" y="105491"/>
                </a:lnTo>
                <a:lnTo>
                  <a:pt x="952" y="110332"/>
                </a:lnTo>
                <a:lnTo>
                  <a:pt x="0" y="115465"/>
                </a:lnTo>
                <a:lnTo>
                  <a:pt x="317" y="120792"/>
                </a:lnTo>
                <a:lnTo>
                  <a:pt x="1481" y="126248"/>
                </a:lnTo>
                <a:lnTo>
                  <a:pt x="2258" y="132743"/>
                </a:lnTo>
                <a:lnTo>
                  <a:pt x="2775" y="139930"/>
                </a:lnTo>
                <a:lnTo>
                  <a:pt x="3120" y="147579"/>
                </a:lnTo>
                <a:lnTo>
                  <a:pt x="4302" y="153631"/>
                </a:lnTo>
                <a:lnTo>
                  <a:pt x="6043" y="158618"/>
                </a:lnTo>
                <a:lnTo>
                  <a:pt x="8156" y="162896"/>
                </a:lnTo>
                <a:lnTo>
                  <a:pt x="10518" y="165747"/>
                </a:lnTo>
                <a:lnTo>
                  <a:pt x="13044" y="167648"/>
                </a:lnTo>
                <a:lnTo>
                  <a:pt x="15680" y="168915"/>
                </a:lnTo>
                <a:lnTo>
                  <a:pt x="18392" y="170713"/>
                </a:lnTo>
                <a:lnTo>
                  <a:pt x="21151" y="172864"/>
                </a:lnTo>
                <a:lnTo>
                  <a:pt x="23943" y="175250"/>
                </a:lnTo>
                <a:lnTo>
                  <a:pt x="27710" y="176841"/>
                </a:lnTo>
                <a:lnTo>
                  <a:pt x="32126" y="177901"/>
                </a:lnTo>
                <a:lnTo>
                  <a:pt x="36974" y="178608"/>
                </a:lnTo>
                <a:lnTo>
                  <a:pt x="43064" y="179080"/>
                </a:lnTo>
                <a:lnTo>
                  <a:pt x="49982" y="179394"/>
                </a:lnTo>
                <a:lnTo>
                  <a:pt x="70830" y="179836"/>
                </a:lnTo>
                <a:lnTo>
                  <a:pt x="94941" y="179986"/>
                </a:lnTo>
                <a:lnTo>
                  <a:pt x="99807" y="179046"/>
                </a:lnTo>
                <a:lnTo>
                  <a:pt x="104003" y="177466"/>
                </a:lnTo>
                <a:lnTo>
                  <a:pt x="132397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90"/>
          <p:cNvSpPr/>
          <p:nvPr/>
        </p:nvSpPr>
        <p:spPr>
          <a:xfrm>
            <a:off x="7058025" y="3232696"/>
            <a:ext cx="144834" cy="187732"/>
          </a:xfrm>
          <a:custGeom>
            <a:avLst/>
            <a:gdLst/>
            <a:ahLst/>
            <a:cxnLst/>
            <a:rect l="0" t="0" r="0" b="0"/>
            <a:pathLst>
              <a:path w="144834" h="187732">
                <a:moveTo>
                  <a:pt x="0" y="102006"/>
                </a:moveTo>
                <a:lnTo>
                  <a:pt x="0" y="106557"/>
                </a:lnTo>
                <a:lnTo>
                  <a:pt x="1905" y="107898"/>
                </a:lnTo>
                <a:lnTo>
                  <a:pt x="5080" y="108791"/>
                </a:lnTo>
                <a:lnTo>
                  <a:pt x="9101" y="109387"/>
                </a:lnTo>
                <a:lnTo>
                  <a:pt x="12735" y="108832"/>
                </a:lnTo>
                <a:lnTo>
                  <a:pt x="16109" y="107509"/>
                </a:lnTo>
                <a:lnTo>
                  <a:pt x="19311" y="105675"/>
                </a:lnTo>
                <a:lnTo>
                  <a:pt x="23352" y="104452"/>
                </a:lnTo>
                <a:lnTo>
                  <a:pt x="27951" y="103637"/>
                </a:lnTo>
                <a:lnTo>
                  <a:pt x="32921" y="103093"/>
                </a:lnTo>
                <a:lnTo>
                  <a:pt x="37187" y="101778"/>
                </a:lnTo>
                <a:lnTo>
                  <a:pt x="40984" y="99949"/>
                </a:lnTo>
                <a:lnTo>
                  <a:pt x="44468" y="97777"/>
                </a:lnTo>
                <a:lnTo>
                  <a:pt x="48695" y="94424"/>
                </a:lnTo>
                <a:lnTo>
                  <a:pt x="53418" y="90284"/>
                </a:lnTo>
                <a:lnTo>
                  <a:pt x="58473" y="85619"/>
                </a:lnTo>
                <a:lnTo>
                  <a:pt x="63747" y="81556"/>
                </a:lnTo>
                <a:lnTo>
                  <a:pt x="69167" y="77895"/>
                </a:lnTo>
                <a:lnTo>
                  <a:pt x="74686" y="74502"/>
                </a:lnTo>
                <a:lnTo>
                  <a:pt x="80271" y="71288"/>
                </a:lnTo>
                <a:lnTo>
                  <a:pt x="91555" y="65176"/>
                </a:lnTo>
                <a:lnTo>
                  <a:pt x="108618" y="56380"/>
                </a:lnTo>
                <a:lnTo>
                  <a:pt x="113369" y="52539"/>
                </a:lnTo>
                <a:lnTo>
                  <a:pt x="117490" y="48073"/>
                </a:lnTo>
                <a:lnTo>
                  <a:pt x="121189" y="43191"/>
                </a:lnTo>
                <a:lnTo>
                  <a:pt x="125560" y="38983"/>
                </a:lnTo>
                <a:lnTo>
                  <a:pt x="130379" y="35226"/>
                </a:lnTo>
                <a:lnTo>
                  <a:pt x="135497" y="31769"/>
                </a:lnTo>
                <a:lnTo>
                  <a:pt x="138909" y="28511"/>
                </a:lnTo>
                <a:lnTo>
                  <a:pt x="141183" y="25387"/>
                </a:lnTo>
                <a:lnTo>
                  <a:pt x="142700" y="22351"/>
                </a:lnTo>
                <a:lnTo>
                  <a:pt x="143710" y="18423"/>
                </a:lnTo>
                <a:lnTo>
                  <a:pt x="144384" y="13899"/>
                </a:lnTo>
                <a:lnTo>
                  <a:pt x="144833" y="8978"/>
                </a:lnTo>
                <a:lnTo>
                  <a:pt x="144181" y="5697"/>
                </a:lnTo>
                <a:lnTo>
                  <a:pt x="142792" y="3510"/>
                </a:lnTo>
                <a:lnTo>
                  <a:pt x="140915" y="2052"/>
                </a:lnTo>
                <a:lnTo>
                  <a:pt x="138711" y="1080"/>
                </a:lnTo>
                <a:lnTo>
                  <a:pt x="136289" y="432"/>
                </a:lnTo>
                <a:lnTo>
                  <a:pt x="133722" y="0"/>
                </a:lnTo>
                <a:lnTo>
                  <a:pt x="130105" y="665"/>
                </a:lnTo>
                <a:lnTo>
                  <a:pt x="125789" y="2060"/>
                </a:lnTo>
                <a:lnTo>
                  <a:pt x="121007" y="3943"/>
                </a:lnTo>
                <a:lnTo>
                  <a:pt x="108073" y="8575"/>
                </a:lnTo>
                <a:lnTo>
                  <a:pt x="100624" y="11144"/>
                </a:lnTo>
                <a:lnTo>
                  <a:pt x="94705" y="13809"/>
                </a:lnTo>
                <a:lnTo>
                  <a:pt x="89806" y="16538"/>
                </a:lnTo>
                <a:lnTo>
                  <a:pt x="85588" y="19310"/>
                </a:lnTo>
                <a:lnTo>
                  <a:pt x="80871" y="23063"/>
                </a:lnTo>
                <a:lnTo>
                  <a:pt x="75821" y="27470"/>
                </a:lnTo>
                <a:lnTo>
                  <a:pt x="70550" y="32313"/>
                </a:lnTo>
                <a:lnTo>
                  <a:pt x="65131" y="36494"/>
                </a:lnTo>
                <a:lnTo>
                  <a:pt x="59613" y="40234"/>
                </a:lnTo>
                <a:lnTo>
                  <a:pt x="54030" y="43679"/>
                </a:lnTo>
                <a:lnTo>
                  <a:pt x="49354" y="47882"/>
                </a:lnTo>
                <a:lnTo>
                  <a:pt x="45285" y="52588"/>
                </a:lnTo>
                <a:lnTo>
                  <a:pt x="41620" y="57631"/>
                </a:lnTo>
                <a:lnTo>
                  <a:pt x="38224" y="62898"/>
                </a:lnTo>
                <a:lnTo>
                  <a:pt x="35007" y="68314"/>
                </a:lnTo>
                <a:lnTo>
                  <a:pt x="31911" y="73830"/>
                </a:lnTo>
                <a:lnTo>
                  <a:pt x="29847" y="79412"/>
                </a:lnTo>
                <a:lnTo>
                  <a:pt x="28470" y="85038"/>
                </a:lnTo>
                <a:lnTo>
                  <a:pt x="27552" y="90694"/>
                </a:lnTo>
                <a:lnTo>
                  <a:pt x="26940" y="97322"/>
                </a:lnTo>
                <a:lnTo>
                  <a:pt x="26533" y="104599"/>
                </a:lnTo>
                <a:lnTo>
                  <a:pt x="26261" y="112307"/>
                </a:lnTo>
                <a:lnTo>
                  <a:pt x="27032" y="119351"/>
                </a:lnTo>
                <a:lnTo>
                  <a:pt x="28499" y="125952"/>
                </a:lnTo>
                <a:lnTo>
                  <a:pt x="30429" y="132257"/>
                </a:lnTo>
                <a:lnTo>
                  <a:pt x="31716" y="137414"/>
                </a:lnTo>
                <a:lnTo>
                  <a:pt x="32573" y="141804"/>
                </a:lnTo>
                <a:lnTo>
                  <a:pt x="33146" y="145683"/>
                </a:lnTo>
                <a:lnTo>
                  <a:pt x="34480" y="150174"/>
                </a:lnTo>
                <a:lnTo>
                  <a:pt x="36321" y="155073"/>
                </a:lnTo>
                <a:lnTo>
                  <a:pt x="38502" y="160244"/>
                </a:lnTo>
                <a:lnTo>
                  <a:pt x="40907" y="163692"/>
                </a:lnTo>
                <a:lnTo>
                  <a:pt x="43464" y="165989"/>
                </a:lnTo>
                <a:lnTo>
                  <a:pt x="46121" y="167522"/>
                </a:lnTo>
                <a:lnTo>
                  <a:pt x="54154" y="171764"/>
                </a:lnTo>
                <a:lnTo>
                  <a:pt x="74831" y="182249"/>
                </a:lnTo>
                <a:lnTo>
                  <a:pt x="81320" y="184076"/>
                </a:lnTo>
                <a:lnTo>
                  <a:pt x="88503" y="185294"/>
                </a:lnTo>
                <a:lnTo>
                  <a:pt x="96149" y="186107"/>
                </a:lnTo>
                <a:lnTo>
                  <a:pt x="103152" y="186648"/>
                </a:lnTo>
                <a:lnTo>
                  <a:pt x="109725" y="187009"/>
                </a:lnTo>
                <a:lnTo>
                  <a:pt x="122998" y="187517"/>
                </a:lnTo>
                <a:lnTo>
                  <a:pt x="137159" y="1877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91"/>
          <p:cNvSpPr/>
          <p:nvPr/>
        </p:nvSpPr>
        <p:spPr>
          <a:xfrm>
            <a:off x="7315200" y="3214687"/>
            <a:ext cx="160752" cy="238653"/>
          </a:xfrm>
          <a:custGeom>
            <a:avLst/>
            <a:gdLst/>
            <a:ahLst/>
            <a:cxnLst/>
            <a:rect l="0" t="0" r="0" b="0"/>
            <a:pathLst>
              <a:path w="160752" h="238653">
                <a:moveTo>
                  <a:pt x="60007" y="0"/>
                </a:moveTo>
                <a:lnTo>
                  <a:pt x="40695" y="19313"/>
                </a:lnTo>
                <a:lnTo>
                  <a:pt x="38560" y="23353"/>
                </a:lnTo>
                <a:lnTo>
                  <a:pt x="37137" y="27951"/>
                </a:lnTo>
                <a:lnTo>
                  <a:pt x="36188" y="32922"/>
                </a:lnTo>
                <a:lnTo>
                  <a:pt x="34602" y="38140"/>
                </a:lnTo>
                <a:lnTo>
                  <a:pt x="32593" y="43524"/>
                </a:lnTo>
                <a:lnTo>
                  <a:pt x="30301" y="49019"/>
                </a:lnTo>
                <a:lnTo>
                  <a:pt x="27820" y="53634"/>
                </a:lnTo>
                <a:lnTo>
                  <a:pt x="25214" y="57664"/>
                </a:lnTo>
                <a:lnTo>
                  <a:pt x="22524" y="61302"/>
                </a:lnTo>
                <a:lnTo>
                  <a:pt x="19536" y="67886"/>
                </a:lnTo>
                <a:lnTo>
                  <a:pt x="17617" y="75322"/>
                </a:lnTo>
                <a:lnTo>
                  <a:pt x="18412" y="76885"/>
                </a:lnTo>
                <a:lnTo>
                  <a:pt x="21835" y="81161"/>
                </a:lnTo>
                <a:lnTo>
                  <a:pt x="24082" y="82682"/>
                </a:lnTo>
                <a:lnTo>
                  <a:pt x="26532" y="83696"/>
                </a:lnTo>
                <a:lnTo>
                  <a:pt x="29118" y="84373"/>
                </a:lnTo>
                <a:lnTo>
                  <a:pt x="31794" y="84824"/>
                </a:lnTo>
                <a:lnTo>
                  <a:pt x="34532" y="85124"/>
                </a:lnTo>
                <a:lnTo>
                  <a:pt x="37309" y="85325"/>
                </a:lnTo>
                <a:lnTo>
                  <a:pt x="41064" y="85458"/>
                </a:lnTo>
                <a:lnTo>
                  <a:pt x="50318" y="85606"/>
                </a:lnTo>
                <a:lnTo>
                  <a:pt x="112544" y="85715"/>
                </a:lnTo>
                <a:lnTo>
                  <a:pt x="118843" y="86671"/>
                </a:lnTo>
                <a:lnTo>
                  <a:pt x="123997" y="88261"/>
                </a:lnTo>
                <a:lnTo>
                  <a:pt x="133215" y="92567"/>
                </a:lnTo>
                <a:lnTo>
                  <a:pt x="143661" y="97656"/>
                </a:lnTo>
                <a:lnTo>
                  <a:pt x="148162" y="102252"/>
                </a:lnTo>
                <a:lnTo>
                  <a:pt x="152114" y="108173"/>
                </a:lnTo>
                <a:lnTo>
                  <a:pt x="155702" y="114978"/>
                </a:lnTo>
                <a:lnTo>
                  <a:pt x="158094" y="120467"/>
                </a:lnTo>
                <a:lnTo>
                  <a:pt x="159688" y="125079"/>
                </a:lnTo>
                <a:lnTo>
                  <a:pt x="160751" y="129106"/>
                </a:lnTo>
                <a:lnTo>
                  <a:pt x="160508" y="133696"/>
                </a:lnTo>
                <a:lnTo>
                  <a:pt x="159392" y="138661"/>
                </a:lnTo>
                <a:lnTo>
                  <a:pt x="157697" y="143875"/>
                </a:lnTo>
                <a:lnTo>
                  <a:pt x="155613" y="149257"/>
                </a:lnTo>
                <a:lnTo>
                  <a:pt x="153272" y="154749"/>
                </a:lnTo>
                <a:lnTo>
                  <a:pt x="150759" y="160317"/>
                </a:lnTo>
                <a:lnTo>
                  <a:pt x="147178" y="166885"/>
                </a:lnTo>
                <a:lnTo>
                  <a:pt x="142886" y="174122"/>
                </a:lnTo>
                <a:lnTo>
                  <a:pt x="138121" y="181804"/>
                </a:lnTo>
                <a:lnTo>
                  <a:pt x="133990" y="187877"/>
                </a:lnTo>
                <a:lnTo>
                  <a:pt x="130284" y="192879"/>
                </a:lnTo>
                <a:lnTo>
                  <a:pt x="126861" y="197166"/>
                </a:lnTo>
                <a:lnTo>
                  <a:pt x="124579" y="201929"/>
                </a:lnTo>
                <a:lnTo>
                  <a:pt x="123058" y="207009"/>
                </a:lnTo>
                <a:lnTo>
                  <a:pt x="122043" y="212301"/>
                </a:lnTo>
                <a:lnTo>
                  <a:pt x="118509" y="216782"/>
                </a:lnTo>
                <a:lnTo>
                  <a:pt x="113296" y="220721"/>
                </a:lnTo>
                <a:lnTo>
                  <a:pt x="106964" y="224300"/>
                </a:lnTo>
                <a:lnTo>
                  <a:pt x="101789" y="226686"/>
                </a:lnTo>
                <a:lnTo>
                  <a:pt x="97387" y="228276"/>
                </a:lnTo>
                <a:lnTo>
                  <a:pt x="93499" y="229337"/>
                </a:lnTo>
                <a:lnTo>
                  <a:pt x="89003" y="230996"/>
                </a:lnTo>
                <a:lnTo>
                  <a:pt x="84100" y="233055"/>
                </a:lnTo>
                <a:lnTo>
                  <a:pt x="78926" y="235380"/>
                </a:lnTo>
                <a:lnTo>
                  <a:pt x="73572" y="236930"/>
                </a:lnTo>
                <a:lnTo>
                  <a:pt x="68098" y="237963"/>
                </a:lnTo>
                <a:lnTo>
                  <a:pt x="62544" y="238652"/>
                </a:lnTo>
                <a:lnTo>
                  <a:pt x="57888" y="238159"/>
                </a:lnTo>
                <a:lnTo>
                  <a:pt x="53832" y="236878"/>
                </a:lnTo>
                <a:lnTo>
                  <a:pt x="35928" y="227978"/>
                </a:lnTo>
                <a:lnTo>
                  <a:pt x="31571" y="225327"/>
                </a:lnTo>
                <a:lnTo>
                  <a:pt x="27715" y="222608"/>
                </a:lnTo>
                <a:lnTo>
                  <a:pt x="24192" y="219843"/>
                </a:lnTo>
                <a:lnTo>
                  <a:pt x="19938" y="217047"/>
                </a:lnTo>
                <a:lnTo>
                  <a:pt x="15196" y="214231"/>
                </a:lnTo>
                <a:lnTo>
                  <a:pt x="10131" y="211401"/>
                </a:lnTo>
                <a:lnTo>
                  <a:pt x="6754" y="208561"/>
                </a:lnTo>
                <a:lnTo>
                  <a:pt x="4502" y="205716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92"/>
          <p:cNvSpPr/>
          <p:nvPr/>
        </p:nvSpPr>
        <p:spPr>
          <a:xfrm>
            <a:off x="7514383" y="3209748"/>
            <a:ext cx="185718" cy="244821"/>
          </a:xfrm>
          <a:custGeom>
            <a:avLst/>
            <a:gdLst/>
            <a:ahLst/>
            <a:cxnLst/>
            <a:rect l="0" t="0" r="0" b="0"/>
            <a:pathLst>
              <a:path w="185718" h="244821">
                <a:moveTo>
                  <a:pt x="92282" y="4939"/>
                </a:moveTo>
                <a:lnTo>
                  <a:pt x="92282" y="388"/>
                </a:lnTo>
                <a:lnTo>
                  <a:pt x="91329" y="0"/>
                </a:lnTo>
                <a:lnTo>
                  <a:pt x="89742" y="694"/>
                </a:lnTo>
                <a:lnTo>
                  <a:pt x="85438" y="4005"/>
                </a:lnTo>
                <a:lnTo>
                  <a:pt x="80350" y="8651"/>
                </a:lnTo>
                <a:lnTo>
                  <a:pt x="76707" y="11224"/>
                </a:lnTo>
                <a:lnTo>
                  <a:pt x="72374" y="13891"/>
                </a:lnTo>
                <a:lnTo>
                  <a:pt x="67579" y="16622"/>
                </a:lnTo>
                <a:lnTo>
                  <a:pt x="63431" y="19395"/>
                </a:lnTo>
                <a:lnTo>
                  <a:pt x="59713" y="22197"/>
                </a:lnTo>
                <a:lnTo>
                  <a:pt x="56282" y="25017"/>
                </a:lnTo>
                <a:lnTo>
                  <a:pt x="26257" y="48169"/>
                </a:lnTo>
                <a:lnTo>
                  <a:pt x="20643" y="52809"/>
                </a:lnTo>
                <a:lnTo>
                  <a:pt x="15947" y="56855"/>
                </a:lnTo>
                <a:lnTo>
                  <a:pt x="11865" y="62410"/>
                </a:lnTo>
                <a:lnTo>
                  <a:pt x="8190" y="68970"/>
                </a:lnTo>
                <a:lnTo>
                  <a:pt x="4788" y="76202"/>
                </a:lnTo>
                <a:lnTo>
                  <a:pt x="2520" y="81975"/>
                </a:lnTo>
                <a:lnTo>
                  <a:pt x="1008" y="86776"/>
                </a:lnTo>
                <a:lnTo>
                  <a:pt x="0" y="90930"/>
                </a:lnTo>
                <a:lnTo>
                  <a:pt x="280" y="94651"/>
                </a:lnTo>
                <a:lnTo>
                  <a:pt x="1420" y="98085"/>
                </a:lnTo>
                <a:lnTo>
                  <a:pt x="3133" y="101326"/>
                </a:lnTo>
                <a:lnTo>
                  <a:pt x="7131" y="104440"/>
                </a:lnTo>
                <a:lnTo>
                  <a:pt x="12655" y="107468"/>
                </a:lnTo>
                <a:lnTo>
                  <a:pt x="19195" y="110439"/>
                </a:lnTo>
                <a:lnTo>
                  <a:pt x="24507" y="112420"/>
                </a:lnTo>
                <a:lnTo>
                  <a:pt x="29001" y="113740"/>
                </a:lnTo>
                <a:lnTo>
                  <a:pt x="32950" y="114621"/>
                </a:lnTo>
                <a:lnTo>
                  <a:pt x="38439" y="115208"/>
                </a:lnTo>
                <a:lnTo>
                  <a:pt x="44957" y="115599"/>
                </a:lnTo>
                <a:lnTo>
                  <a:pt x="52159" y="115860"/>
                </a:lnTo>
                <a:lnTo>
                  <a:pt x="58866" y="116986"/>
                </a:lnTo>
                <a:lnTo>
                  <a:pt x="65242" y="118690"/>
                </a:lnTo>
                <a:lnTo>
                  <a:pt x="71398" y="120778"/>
                </a:lnTo>
                <a:lnTo>
                  <a:pt x="78359" y="122170"/>
                </a:lnTo>
                <a:lnTo>
                  <a:pt x="85857" y="123098"/>
                </a:lnTo>
                <a:lnTo>
                  <a:pt x="93714" y="123717"/>
                </a:lnTo>
                <a:lnTo>
                  <a:pt x="100856" y="125082"/>
                </a:lnTo>
                <a:lnTo>
                  <a:pt x="107523" y="126944"/>
                </a:lnTo>
                <a:lnTo>
                  <a:pt x="113873" y="129138"/>
                </a:lnTo>
                <a:lnTo>
                  <a:pt x="120011" y="130601"/>
                </a:lnTo>
                <a:lnTo>
                  <a:pt x="126008" y="131576"/>
                </a:lnTo>
                <a:lnTo>
                  <a:pt x="131911" y="132226"/>
                </a:lnTo>
                <a:lnTo>
                  <a:pt x="139656" y="134565"/>
                </a:lnTo>
                <a:lnTo>
                  <a:pt x="148629" y="138029"/>
                </a:lnTo>
                <a:lnTo>
                  <a:pt x="158423" y="142243"/>
                </a:lnTo>
                <a:lnTo>
                  <a:pt x="165903" y="146957"/>
                </a:lnTo>
                <a:lnTo>
                  <a:pt x="171843" y="152006"/>
                </a:lnTo>
                <a:lnTo>
                  <a:pt x="176755" y="157276"/>
                </a:lnTo>
                <a:lnTo>
                  <a:pt x="180029" y="161742"/>
                </a:lnTo>
                <a:lnTo>
                  <a:pt x="183668" y="169244"/>
                </a:lnTo>
                <a:lnTo>
                  <a:pt x="185285" y="175754"/>
                </a:lnTo>
                <a:lnTo>
                  <a:pt x="185717" y="178823"/>
                </a:lnTo>
                <a:lnTo>
                  <a:pt x="185052" y="182774"/>
                </a:lnTo>
                <a:lnTo>
                  <a:pt x="183656" y="187313"/>
                </a:lnTo>
                <a:lnTo>
                  <a:pt x="181772" y="192244"/>
                </a:lnTo>
                <a:lnTo>
                  <a:pt x="178612" y="196484"/>
                </a:lnTo>
                <a:lnTo>
                  <a:pt x="174601" y="200264"/>
                </a:lnTo>
                <a:lnTo>
                  <a:pt x="170020" y="203735"/>
                </a:lnTo>
                <a:lnTo>
                  <a:pt x="167920" y="207002"/>
                </a:lnTo>
                <a:lnTo>
                  <a:pt x="167472" y="210133"/>
                </a:lnTo>
                <a:lnTo>
                  <a:pt x="168127" y="213172"/>
                </a:lnTo>
                <a:lnTo>
                  <a:pt x="166657" y="216151"/>
                </a:lnTo>
                <a:lnTo>
                  <a:pt x="163773" y="219090"/>
                </a:lnTo>
                <a:lnTo>
                  <a:pt x="159945" y="222001"/>
                </a:lnTo>
                <a:lnTo>
                  <a:pt x="155488" y="224895"/>
                </a:lnTo>
                <a:lnTo>
                  <a:pt x="150611" y="227776"/>
                </a:lnTo>
                <a:lnTo>
                  <a:pt x="145456" y="230650"/>
                </a:lnTo>
                <a:lnTo>
                  <a:pt x="134647" y="236383"/>
                </a:lnTo>
                <a:lnTo>
                  <a:pt x="129098" y="239245"/>
                </a:lnTo>
                <a:lnTo>
                  <a:pt x="123494" y="241152"/>
                </a:lnTo>
                <a:lnTo>
                  <a:pt x="117852" y="242425"/>
                </a:lnTo>
                <a:lnTo>
                  <a:pt x="112186" y="243273"/>
                </a:lnTo>
                <a:lnTo>
                  <a:pt x="106504" y="243838"/>
                </a:lnTo>
                <a:lnTo>
                  <a:pt x="100811" y="244215"/>
                </a:lnTo>
                <a:lnTo>
                  <a:pt x="90357" y="244634"/>
                </a:lnTo>
                <a:lnTo>
                  <a:pt x="82537" y="244820"/>
                </a:lnTo>
                <a:lnTo>
                  <a:pt x="78165" y="243917"/>
                </a:lnTo>
                <a:lnTo>
                  <a:pt x="73346" y="242363"/>
                </a:lnTo>
                <a:lnTo>
                  <a:pt x="57992" y="2363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93"/>
          <p:cNvSpPr/>
          <p:nvPr/>
        </p:nvSpPr>
        <p:spPr>
          <a:xfrm>
            <a:off x="7762673" y="3232538"/>
            <a:ext cx="246900" cy="209700"/>
          </a:xfrm>
          <a:custGeom>
            <a:avLst/>
            <a:gdLst/>
            <a:ahLst/>
            <a:cxnLst/>
            <a:rect l="0" t="0" r="0" b="0"/>
            <a:pathLst>
              <a:path w="246900" h="209700">
                <a:moveTo>
                  <a:pt x="109739" y="16439"/>
                </a:moveTo>
                <a:lnTo>
                  <a:pt x="100637" y="7338"/>
                </a:lnTo>
                <a:lnTo>
                  <a:pt x="97004" y="4656"/>
                </a:lnTo>
                <a:lnTo>
                  <a:pt x="90427" y="1677"/>
                </a:lnTo>
                <a:lnTo>
                  <a:pt x="84329" y="353"/>
                </a:lnTo>
                <a:lnTo>
                  <a:pt x="81369" y="0"/>
                </a:lnTo>
                <a:lnTo>
                  <a:pt x="79396" y="717"/>
                </a:lnTo>
                <a:lnTo>
                  <a:pt x="78080" y="2148"/>
                </a:lnTo>
                <a:lnTo>
                  <a:pt x="77204" y="4054"/>
                </a:lnTo>
                <a:lnTo>
                  <a:pt x="74713" y="5325"/>
                </a:lnTo>
                <a:lnTo>
                  <a:pt x="71148" y="6172"/>
                </a:lnTo>
                <a:lnTo>
                  <a:pt x="66867" y="6737"/>
                </a:lnTo>
                <a:lnTo>
                  <a:pt x="63060" y="9018"/>
                </a:lnTo>
                <a:lnTo>
                  <a:pt x="59570" y="12444"/>
                </a:lnTo>
                <a:lnTo>
                  <a:pt x="56290" y="16634"/>
                </a:lnTo>
                <a:lnTo>
                  <a:pt x="52199" y="22284"/>
                </a:lnTo>
                <a:lnTo>
                  <a:pt x="42574" y="36182"/>
                </a:lnTo>
                <a:lnTo>
                  <a:pt x="38292" y="41983"/>
                </a:lnTo>
                <a:lnTo>
                  <a:pt x="34485" y="46804"/>
                </a:lnTo>
                <a:lnTo>
                  <a:pt x="30995" y="50970"/>
                </a:lnTo>
                <a:lnTo>
                  <a:pt x="27715" y="56605"/>
                </a:lnTo>
                <a:lnTo>
                  <a:pt x="24577" y="63219"/>
                </a:lnTo>
                <a:lnTo>
                  <a:pt x="21532" y="70485"/>
                </a:lnTo>
                <a:lnTo>
                  <a:pt x="18549" y="77235"/>
                </a:lnTo>
                <a:lnTo>
                  <a:pt x="12695" y="89815"/>
                </a:lnTo>
                <a:lnTo>
                  <a:pt x="9801" y="97741"/>
                </a:lnTo>
                <a:lnTo>
                  <a:pt x="6919" y="106836"/>
                </a:lnTo>
                <a:lnTo>
                  <a:pt x="4045" y="116708"/>
                </a:lnTo>
                <a:lnTo>
                  <a:pt x="2129" y="125195"/>
                </a:lnTo>
                <a:lnTo>
                  <a:pt x="851" y="132758"/>
                </a:lnTo>
                <a:lnTo>
                  <a:pt x="0" y="139705"/>
                </a:lnTo>
                <a:lnTo>
                  <a:pt x="384" y="146241"/>
                </a:lnTo>
                <a:lnTo>
                  <a:pt x="1594" y="152504"/>
                </a:lnTo>
                <a:lnTo>
                  <a:pt x="3352" y="158584"/>
                </a:lnTo>
                <a:lnTo>
                  <a:pt x="4524" y="164542"/>
                </a:lnTo>
                <a:lnTo>
                  <a:pt x="5306" y="170420"/>
                </a:lnTo>
                <a:lnTo>
                  <a:pt x="5827" y="176243"/>
                </a:lnTo>
                <a:lnTo>
                  <a:pt x="8079" y="181078"/>
                </a:lnTo>
                <a:lnTo>
                  <a:pt x="11486" y="185253"/>
                </a:lnTo>
                <a:lnTo>
                  <a:pt x="15662" y="188989"/>
                </a:lnTo>
                <a:lnTo>
                  <a:pt x="22842" y="193141"/>
                </a:lnTo>
                <a:lnTo>
                  <a:pt x="26090" y="194248"/>
                </a:lnTo>
                <a:lnTo>
                  <a:pt x="32240" y="198018"/>
                </a:lnTo>
                <a:lnTo>
                  <a:pt x="35213" y="200357"/>
                </a:lnTo>
                <a:lnTo>
                  <a:pt x="39100" y="201916"/>
                </a:lnTo>
                <a:lnTo>
                  <a:pt x="43597" y="202955"/>
                </a:lnTo>
                <a:lnTo>
                  <a:pt x="48499" y="203648"/>
                </a:lnTo>
                <a:lnTo>
                  <a:pt x="52720" y="205063"/>
                </a:lnTo>
                <a:lnTo>
                  <a:pt x="59950" y="209174"/>
                </a:lnTo>
                <a:lnTo>
                  <a:pt x="63212" y="209699"/>
                </a:lnTo>
                <a:lnTo>
                  <a:pt x="66338" y="209097"/>
                </a:lnTo>
                <a:lnTo>
                  <a:pt x="69375" y="207743"/>
                </a:lnTo>
                <a:lnTo>
                  <a:pt x="74257" y="205887"/>
                </a:lnTo>
                <a:lnTo>
                  <a:pt x="87302" y="201286"/>
                </a:lnTo>
                <a:lnTo>
                  <a:pt x="90971" y="198725"/>
                </a:lnTo>
                <a:lnTo>
                  <a:pt x="92465" y="196066"/>
                </a:lnTo>
                <a:lnTo>
                  <a:pt x="92507" y="193340"/>
                </a:lnTo>
                <a:lnTo>
                  <a:pt x="93490" y="190571"/>
                </a:lnTo>
                <a:lnTo>
                  <a:pt x="97120" y="184954"/>
                </a:lnTo>
                <a:lnTo>
                  <a:pt x="99421" y="181169"/>
                </a:lnTo>
                <a:lnTo>
                  <a:pt x="101908" y="176742"/>
                </a:lnTo>
                <a:lnTo>
                  <a:pt x="107210" y="166742"/>
                </a:lnTo>
                <a:lnTo>
                  <a:pt x="121212" y="139161"/>
                </a:lnTo>
                <a:lnTo>
                  <a:pt x="123103" y="133496"/>
                </a:lnTo>
                <a:lnTo>
                  <a:pt x="124363" y="127815"/>
                </a:lnTo>
                <a:lnTo>
                  <a:pt x="125203" y="122122"/>
                </a:lnTo>
                <a:lnTo>
                  <a:pt x="126716" y="116422"/>
                </a:lnTo>
                <a:lnTo>
                  <a:pt x="128677" y="110717"/>
                </a:lnTo>
                <a:lnTo>
                  <a:pt x="130937" y="105008"/>
                </a:lnTo>
                <a:lnTo>
                  <a:pt x="132444" y="99298"/>
                </a:lnTo>
                <a:lnTo>
                  <a:pt x="133448" y="93586"/>
                </a:lnTo>
                <a:lnTo>
                  <a:pt x="134118" y="87873"/>
                </a:lnTo>
                <a:lnTo>
                  <a:pt x="134564" y="83111"/>
                </a:lnTo>
                <a:lnTo>
                  <a:pt x="134861" y="78985"/>
                </a:lnTo>
                <a:lnTo>
                  <a:pt x="135060" y="75281"/>
                </a:lnTo>
                <a:lnTo>
                  <a:pt x="135281" y="66086"/>
                </a:lnTo>
                <a:lnTo>
                  <a:pt x="135422" y="49212"/>
                </a:lnTo>
                <a:lnTo>
                  <a:pt x="134481" y="45908"/>
                </a:lnTo>
                <a:lnTo>
                  <a:pt x="130896" y="39696"/>
                </a:lnTo>
                <a:lnTo>
                  <a:pt x="128605" y="37659"/>
                </a:lnTo>
                <a:lnTo>
                  <a:pt x="126127" y="36301"/>
                </a:lnTo>
                <a:lnTo>
                  <a:pt x="119856" y="34121"/>
                </a:lnTo>
                <a:lnTo>
                  <a:pt x="120293" y="34894"/>
                </a:lnTo>
                <a:lnTo>
                  <a:pt x="123320" y="38294"/>
                </a:lnTo>
                <a:lnTo>
                  <a:pt x="124509" y="40534"/>
                </a:lnTo>
                <a:lnTo>
                  <a:pt x="125828" y="45563"/>
                </a:lnTo>
                <a:lnTo>
                  <a:pt x="128955" y="50973"/>
                </a:lnTo>
                <a:lnTo>
                  <a:pt x="133520" y="57505"/>
                </a:lnTo>
                <a:lnTo>
                  <a:pt x="136070" y="61914"/>
                </a:lnTo>
                <a:lnTo>
                  <a:pt x="138723" y="66758"/>
                </a:lnTo>
                <a:lnTo>
                  <a:pt x="141444" y="70940"/>
                </a:lnTo>
                <a:lnTo>
                  <a:pt x="144211" y="74681"/>
                </a:lnTo>
                <a:lnTo>
                  <a:pt x="147008" y="78127"/>
                </a:lnTo>
                <a:lnTo>
                  <a:pt x="148873" y="82329"/>
                </a:lnTo>
                <a:lnTo>
                  <a:pt x="150115" y="87036"/>
                </a:lnTo>
                <a:lnTo>
                  <a:pt x="150944" y="92079"/>
                </a:lnTo>
                <a:lnTo>
                  <a:pt x="154354" y="100203"/>
                </a:lnTo>
                <a:lnTo>
                  <a:pt x="159485" y="110382"/>
                </a:lnTo>
                <a:lnTo>
                  <a:pt x="175279" y="139841"/>
                </a:lnTo>
                <a:lnTo>
                  <a:pt x="179150" y="147285"/>
                </a:lnTo>
                <a:lnTo>
                  <a:pt x="182683" y="153199"/>
                </a:lnTo>
                <a:lnTo>
                  <a:pt x="185990" y="158095"/>
                </a:lnTo>
                <a:lnTo>
                  <a:pt x="189149" y="162312"/>
                </a:lnTo>
                <a:lnTo>
                  <a:pt x="192206" y="166075"/>
                </a:lnTo>
                <a:lnTo>
                  <a:pt x="195197" y="169536"/>
                </a:lnTo>
                <a:lnTo>
                  <a:pt x="198144" y="172796"/>
                </a:lnTo>
                <a:lnTo>
                  <a:pt x="202965" y="176875"/>
                </a:lnTo>
                <a:lnTo>
                  <a:pt x="209038" y="181499"/>
                </a:lnTo>
                <a:lnTo>
                  <a:pt x="225662" y="193506"/>
                </a:lnTo>
                <a:lnTo>
                  <a:pt x="230475" y="195148"/>
                </a:lnTo>
                <a:lnTo>
                  <a:pt x="236775" y="196202"/>
                </a:lnTo>
                <a:lnTo>
                  <a:pt x="240178" y="196346"/>
                </a:lnTo>
                <a:lnTo>
                  <a:pt x="246899" y="1964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94"/>
          <p:cNvSpPr/>
          <p:nvPr/>
        </p:nvSpPr>
        <p:spPr>
          <a:xfrm>
            <a:off x="8001000" y="3266122"/>
            <a:ext cx="120016" cy="178181"/>
          </a:xfrm>
          <a:custGeom>
            <a:avLst/>
            <a:gdLst/>
            <a:ahLst/>
            <a:cxnLst/>
            <a:rect l="0" t="0" r="0" b="0"/>
            <a:pathLst>
              <a:path w="120016" h="178181">
                <a:moveTo>
                  <a:pt x="0" y="0"/>
                </a:moveTo>
                <a:lnTo>
                  <a:pt x="4550" y="13653"/>
                </a:lnTo>
                <a:lnTo>
                  <a:pt x="8749" y="23389"/>
                </a:lnTo>
                <a:lnTo>
                  <a:pt x="21033" y="49448"/>
                </a:lnTo>
                <a:lnTo>
                  <a:pt x="25452" y="60588"/>
                </a:lnTo>
                <a:lnTo>
                  <a:pt x="28398" y="69919"/>
                </a:lnTo>
                <a:lnTo>
                  <a:pt x="30362" y="78045"/>
                </a:lnTo>
                <a:lnTo>
                  <a:pt x="32624" y="85368"/>
                </a:lnTo>
                <a:lnTo>
                  <a:pt x="35083" y="92154"/>
                </a:lnTo>
                <a:lnTo>
                  <a:pt x="37677" y="98584"/>
                </a:lnTo>
                <a:lnTo>
                  <a:pt x="39406" y="104775"/>
                </a:lnTo>
                <a:lnTo>
                  <a:pt x="40557" y="110808"/>
                </a:lnTo>
                <a:lnTo>
                  <a:pt x="41326" y="116734"/>
                </a:lnTo>
                <a:lnTo>
                  <a:pt x="42790" y="122590"/>
                </a:lnTo>
                <a:lnTo>
                  <a:pt x="44719" y="128399"/>
                </a:lnTo>
                <a:lnTo>
                  <a:pt x="46958" y="134177"/>
                </a:lnTo>
                <a:lnTo>
                  <a:pt x="50355" y="139934"/>
                </a:lnTo>
                <a:lnTo>
                  <a:pt x="54525" y="145677"/>
                </a:lnTo>
                <a:lnTo>
                  <a:pt x="59210" y="151410"/>
                </a:lnTo>
                <a:lnTo>
                  <a:pt x="63286" y="156185"/>
                </a:lnTo>
                <a:lnTo>
                  <a:pt x="66955" y="160321"/>
                </a:lnTo>
                <a:lnTo>
                  <a:pt x="70354" y="164031"/>
                </a:lnTo>
                <a:lnTo>
                  <a:pt x="72620" y="167456"/>
                </a:lnTo>
                <a:lnTo>
                  <a:pt x="74131" y="170693"/>
                </a:lnTo>
                <a:lnTo>
                  <a:pt x="75138" y="173803"/>
                </a:lnTo>
                <a:lnTo>
                  <a:pt x="74857" y="175876"/>
                </a:lnTo>
                <a:lnTo>
                  <a:pt x="73717" y="177258"/>
                </a:lnTo>
                <a:lnTo>
                  <a:pt x="72004" y="178180"/>
                </a:lnTo>
                <a:lnTo>
                  <a:pt x="70863" y="177841"/>
                </a:lnTo>
                <a:lnTo>
                  <a:pt x="70102" y="176663"/>
                </a:lnTo>
                <a:lnTo>
                  <a:pt x="69594" y="174926"/>
                </a:lnTo>
                <a:lnTo>
                  <a:pt x="67351" y="171862"/>
                </a:lnTo>
                <a:lnTo>
                  <a:pt x="63951" y="167915"/>
                </a:lnTo>
                <a:lnTo>
                  <a:pt x="59779" y="163378"/>
                </a:lnTo>
                <a:lnTo>
                  <a:pt x="56045" y="158449"/>
                </a:lnTo>
                <a:lnTo>
                  <a:pt x="52603" y="153258"/>
                </a:lnTo>
                <a:lnTo>
                  <a:pt x="49356" y="147892"/>
                </a:lnTo>
                <a:lnTo>
                  <a:pt x="47191" y="142410"/>
                </a:lnTo>
                <a:lnTo>
                  <a:pt x="45748" y="136850"/>
                </a:lnTo>
                <a:lnTo>
                  <a:pt x="44787" y="131238"/>
                </a:lnTo>
                <a:lnTo>
                  <a:pt x="44145" y="123687"/>
                </a:lnTo>
                <a:lnTo>
                  <a:pt x="43717" y="114843"/>
                </a:lnTo>
                <a:lnTo>
                  <a:pt x="43115" y="89273"/>
                </a:lnTo>
                <a:lnTo>
                  <a:pt x="43030" y="82375"/>
                </a:lnTo>
                <a:lnTo>
                  <a:pt x="43927" y="73014"/>
                </a:lnTo>
                <a:lnTo>
                  <a:pt x="45477" y="62011"/>
                </a:lnTo>
                <a:lnTo>
                  <a:pt x="47463" y="49913"/>
                </a:lnTo>
                <a:lnTo>
                  <a:pt x="49739" y="40895"/>
                </a:lnTo>
                <a:lnTo>
                  <a:pt x="52209" y="33931"/>
                </a:lnTo>
                <a:lnTo>
                  <a:pt x="54809" y="28336"/>
                </a:lnTo>
                <a:lnTo>
                  <a:pt x="57494" y="24606"/>
                </a:lnTo>
                <a:lnTo>
                  <a:pt x="60237" y="22119"/>
                </a:lnTo>
                <a:lnTo>
                  <a:pt x="63017" y="20461"/>
                </a:lnTo>
                <a:lnTo>
                  <a:pt x="65824" y="18403"/>
                </a:lnTo>
                <a:lnTo>
                  <a:pt x="68647" y="16079"/>
                </a:lnTo>
                <a:lnTo>
                  <a:pt x="71483" y="13577"/>
                </a:lnTo>
                <a:lnTo>
                  <a:pt x="74324" y="11909"/>
                </a:lnTo>
                <a:lnTo>
                  <a:pt x="77172" y="10797"/>
                </a:lnTo>
                <a:lnTo>
                  <a:pt x="80023" y="10055"/>
                </a:lnTo>
                <a:lnTo>
                  <a:pt x="84782" y="9561"/>
                </a:lnTo>
                <a:lnTo>
                  <a:pt x="90810" y="9231"/>
                </a:lnTo>
                <a:lnTo>
                  <a:pt x="120015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95"/>
          <p:cNvSpPr/>
          <p:nvPr/>
        </p:nvSpPr>
        <p:spPr>
          <a:xfrm>
            <a:off x="8249602" y="3283267"/>
            <a:ext cx="60008" cy="154306"/>
          </a:xfrm>
          <a:custGeom>
            <a:avLst/>
            <a:gdLst/>
            <a:ahLst/>
            <a:cxnLst/>
            <a:rect l="0" t="0" r="0" b="0"/>
            <a:pathLst>
              <a:path w="60008" h="154306">
                <a:moveTo>
                  <a:pt x="0" y="0"/>
                </a:moveTo>
                <a:lnTo>
                  <a:pt x="0" y="9102"/>
                </a:lnTo>
                <a:lnTo>
                  <a:pt x="952" y="14641"/>
                </a:lnTo>
                <a:lnTo>
                  <a:pt x="2540" y="21190"/>
                </a:lnTo>
                <a:lnTo>
                  <a:pt x="4551" y="28414"/>
                </a:lnTo>
                <a:lnTo>
                  <a:pt x="5891" y="34183"/>
                </a:lnTo>
                <a:lnTo>
                  <a:pt x="6785" y="38981"/>
                </a:lnTo>
                <a:lnTo>
                  <a:pt x="7382" y="43133"/>
                </a:lnTo>
                <a:lnTo>
                  <a:pt x="7778" y="47805"/>
                </a:lnTo>
                <a:lnTo>
                  <a:pt x="8043" y="52825"/>
                </a:lnTo>
                <a:lnTo>
                  <a:pt x="8220" y="58077"/>
                </a:lnTo>
                <a:lnTo>
                  <a:pt x="9290" y="65388"/>
                </a:lnTo>
                <a:lnTo>
                  <a:pt x="10956" y="74072"/>
                </a:lnTo>
                <a:lnTo>
                  <a:pt x="13019" y="83671"/>
                </a:lnTo>
                <a:lnTo>
                  <a:pt x="15347" y="92928"/>
                </a:lnTo>
                <a:lnTo>
                  <a:pt x="17851" y="101957"/>
                </a:lnTo>
                <a:lnTo>
                  <a:pt x="20474" y="110834"/>
                </a:lnTo>
                <a:lnTo>
                  <a:pt x="23174" y="117704"/>
                </a:lnTo>
                <a:lnTo>
                  <a:pt x="25926" y="123237"/>
                </a:lnTo>
                <a:lnTo>
                  <a:pt x="28715" y="127878"/>
                </a:lnTo>
                <a:lnTo>
                  <a:pt x="32479" y="131925"/>
                </a:lnTo>
                <a:lnTo>
                  <a:pt x="36892" y="135575"/>
                </a:lnTo>
                <a:lnTo>
                  <a:pt x="41739" y="138961"/>
                </a:lnTo>
                <a:lnTo>
                  <a:pt x="44971" y="142170"/>
                </a:lnTo>
                <a:lnTo>
                  <a:pt x="47126" y="145263"/>
                </a:lnTo>
                <a:lnTo>
                  <a:pt x="48562" y="148277"/>
                </a:lnTo>
                <a:lnTo>
                  <a:pt x="50472" y="150286"/>
                </a:lnTo>
                <a:lnTo>
                  <a:pt x="52698" y="151626"/>
                </a:lnTo>
                <a:lnTo>
                  <a:pt x="60007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96"/>
          <p:cNvSpPr/>
          <p:nvPr/>
        </p:nvSpPr>
        <p:spPr>
          <a:xfrm>
            <a:off x="8258175" y="3171825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97"/>
          <p:cNvSpPr/>
          <p:nvPr/>
        </p:nvSpPr>
        <p:spPr>
          <a:xfrm>
            <a:off x="8378190" y="3163252"/>
            <a:ext cx="60008" cy="274321"/>
          </a:xfrm>
          <a:custGeom>
            <a:avLst/>
            <a:gdLst/>
            <a:ahLst/>
            <a:cxnLst/>
            <a:rect l="0" t="0" r="0" b="0"/>
            <a:pathLst>
              <a:path w="60008" h="274321">
                <a:moveTo>
                  <a:pt x="0" y="0"/>
                </a:moveTo>
                <a:lnTo>
                  <a:pt x="0" y="57487"/>
                </a:lnTo>
                <a:lnTo>
                  <a:pt x="952" y="63089"/>
                </a:lnTo>
                <a:lnTo>
                  <a:pt x="2539" y="68730"/>
                </a:lnTo>
                <a:lnTo>
                  <a:pt x="4551" y="74395"/>
                </a:lnTo>
                <a:lnTo>
                  <a:pt x="7797" y="92459"/>
                </a:lnTo>
                <a:lnTo>
                  <a:pt x="16482" y="150630"/>
                </a:lnTo>
                <a:lnTo>
                  <a:pt x="21613" y="188549"/>
                </a:lnTo>
                <a:lnTo>
                  <a:pt x="22982" y="199995"/>
                </a:lnTo>
                <a:lnTo>
                  <a:pt x="24845" y="211435"/>
                </a:lnTo>
                <a:lnTo>
                  <a:pt x="27041" y="222872"/>
                </a:lnTo>
                <a:lnTo>
                  <a:pt x="29457" y="234306"/>
                </a:lnTo>
                <a:lnTo>
                  <a:pt x="32973" y="242881"/>
                </a:lnTo>
                <a:lnTo>
                  <a:pt x="37221" y="249551"/>
                </a:lnTo>
                <a:lnTo>
                  <a:pt x="41959" y="254950"/>
                </a:lnTo>
                <a:lnTo>
                  <a:pt x="49763" y="263489"/>
                </a:lnTo>
                <a:lnTo>
                  <a:pt x="60007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98"/>
          <p:cNvSpPr/>
          <p:nvPr/>
        </p:nvSpPr>
        <p:spPr>
          <a:xfrm>
            <a:off x="8532494" y="3237348"/>
            <a:ext cx="222395" cy="472695"/>
          </a:xfrm>
          <a:custGeom>
            <a:avLst/>
            <a:gdLst/>
            <a:ahLst/>
            <a:cxnLst/>
            <a:rect l="0" t="0" r="0" b="0"/>
            <a:pathLst>
              <a:path w="222395" h="472695">
                <a:moveTo>
                  <a:pt x="0" y="45919"/>
                </a:moveTo>
                <a:lnTo>
                  <a:pt x="0" y="55021"/>
                </a:lnTo>
                <a:lnTo>
                  <a:pt x="953" y="64369"/>
                </a:lnTo>
                <a:lnTo>
                  <a:pt x="4552" y="92537"/>
                </a:lnTo>
                <a:lnTo>
                  <a:pt x="6844" y="104620"/>
                </a:lnTo>
                <a:lnTo>
                  <a:pt x="9325" y="114580"/>
                </a:lnTo>
                <a:lnTo>
                  <a:pt x="11932" y="123126"/>
                </a:lnTo>
                <a:lnTo>
                  <a:pt x="14829" y="137701"/>
                </a:lnTo>
                <a:lnTo>
                  <a:pt x="15601" y="144254"/>
                </a:lnTo>
                <a:lnTo>
                  <a:pt x="18020" y="151481"/>
                </a:lnTo>
                <a:lnTo>
                  <a:pt x="21540" y="159156"/>
                </a:lnTo>
                <a:lnTo>
                  <a:pt x="25789" y="167131"/>
                </a:lnTo>
                <a:lnTo>
                  <a:pt x="30529" y="173399"/>
                </a:lnTo>
                <a:lnTo>
                  <a:pt x="35593" y="178531"/>
                </a:lnTo>
                <a:lnTo>
                  <a:pt x="40873" y="182904"/>
                </a:lnTo>
                <a:lnTo>
                  <a:pt x="45346" y="185820"/>
                </a:lnTo>
                <a:lnTo>
                  <a:pt x="49281" y="187764"/>
                </a:lnTo>
                <a:lnTo>
                  <a:pt x="56193" y="189924"/>
                </a:lnTo>
                <a:lnTo>
                  <a:pt x="62440" y="190884"/>
                </a:lnTo>
                <a:lnTo>
                  <a:pt x="68391" y="191310"/>
                </a:lnTo>
                <a:lnTo>
                  <a:pt x="74211" y="191500"/>
                </a:lnTo>
                <a:lnTo>
                  <a:pt x="79974" y="191584"/>
                </a:lnTo>
                <a:lnTo>
                  <a:pt x="82844" y="190654"/>
                </a:lnTo>
                <a:lnTo>
                  <a:pt x="88572" y="187081"/>
                </a:lnTo>
                <a:lnTo>
                  <a:pt x="92386" y="183842"/>
                </a:lnTo>
                <a:lnTo>
                  <a:pt x="96834" y="179778"/>
                </a:lnTo>
                <a:lnTo>
                  <a:pt x="101703" y="175163"/>
                </a:lnTo>
                <a:lnTo>
                  <a:pt x="105902" y="170182"/>
                </a:lnTo>
                <a:lnTo>
                  <a:pt x="109655" y="164956"/>
                </a:lnTo>
                <a:lnTo>
                  <a:pt x="113108" y="159567"/>
                </a:lnTo>
                <a:lnTo>
                  <a:pt x="117316" y="154069"/>
                </a:lnTo>
                <a:lnTo>
                  <a:pt x="122026" y="148499"/>
                </a:lnTo>
                <a:lnTo>
                  <a:pt x="127071" y="142881"/>
                </a:lnTo>
                <a:lnTo>
                  <a:pt x="131386" y="137230"/>
                </a:lnTo>
                <a:lnTo>
                  <a:pt x="135216" y="131558"/>
                </a:lnTo>
                <a:lnTo>
                  <a:pt x="138722" y="125872"/>
                </a:lnTo>
                <a:lnTo>
                  <a:pt x="142964" y="117318"/>
                </a:lnTo>
                <a:lnTo>
                  <a:pt x="147697" y="106854"/>
                </a:lnTo>
                <a:lnTo>
                  <a:pt x="157083" y="85384"/>
                </a:lnTo>
                <a:lnTo>
                  <a:pt x="164430" y="69492"/>
                </a:lnTo>
                <a:lnTo>
                  <a:pt x="168330" y="58618"/>
                </a:lnTo>
                <a:lnTo>
                  <a:pt x="170064" y="47753"/>
                </a:lnTo>
                <a:lnTo>
                  <a:pt x="170526" y="39522"/>
                </a:lnTo>
                <a:lnTo>
                  <a:pt x="171269" y="12588"/>
                </a:lnTo>
                <a:lnTo>
                  <a:pt x="171415" y="0"/>
                </a:lnTo>
                <a:lnTo>
                  <a:pt x="171426" y="67"/>
                </a:lnTo>
                <a:lnTo>
                  <a:pt x="171446" y="7017"/>
                </a:lnTo>
                <a:lnTo>
                  <a:pt x="177341" y="24406"/>
                </a:lnTo>
                <a:lnTo>
                  <a:pt x="178831" y="35087"/>
                </a:lnTo>
                <a:lnTo>
                  <a:pt x="179671" y="47261"/>
                </a:lnTo>
                <a:lnTo>
                  <a:pt x="184470" y="61451"/>
                </a:lnTo>
                <a:lnTo>
                  <a:pt x="186762" y="74730"/>
                </a:lnTo>
                <a:lnTo>
                  <a:pt x="188734" y="89204"/>
                </a:lnTo>
                <a:lnTo>
                  <a:pt x="192785" y="101987"/>
                </a:lnTo>
                <a:lnTo>
                  <a:pt x="194246" y="111873"/>
                </a:lnTo>
                <a:lnTo>
                  <a:pt x="195219" y="124178"/>
                </a:lnTo>
                <a:lnTo>
                  <a:pt x="195870" y="138097"/>
                </a:lnTo>
                <a:lnTo>
                  <a:pt x="197255" y="150233"/>
                </a:lnTo>
                <a:lnTo>
                  <a:pt x="199131" y="161182"/>
                </a:lnTo>
                <a:lnTo>
                  <a:pt x="201334" y="171338"/>
                </a:lnTo>
                <a:lnTo>
                  <a:pt x="203755" y="180015"/>
                </a:lnTo>
                <a:lnTo>
                  <a:pt x="208986" y="194735"/>
                </a:lnTo>
                <a:lnTo>
                  <a:pt x="211714" y="205137"/>
                </a:lnTo>
                <a:lnTo>
                  <a:pt x="214486" y="217787"/>
                </a:lnTo>
                <a:lnTo>
                  <a:pt x="217285" y="231935"/>
                </a:lnTo>
                <a:lnTo>
                  <a:pt x="219152" y="247083"/>
                </a:lnTo>
                <a:lnTo>
                  <a:pt x="220397" y="262896"/>
                </a:lnTo>
                <a:lnTo>
                  <a:pt x="221780" y="292848"/>
                </a:lnTo>
                <a:lnTo>
                  <a:pt x="222394" y="315685"/>
                </a:lnTo>
                <a:lnTo>
                  <a:pt x="221606" y="327681"/>
                </a:lnTo>
                <a:lnTo>
                  <a:pt x="220127" y="340440"/>
                </a:lnTo>
                <a:lnTo>
                  <a:pt x="218189" y="353709"/>
                </a:lnTo>
                <a:lnTo>
                  <a:pt x="214992" y="365412"/>
                </a:lnTo>
                <a:lnTo>
                  <a:pt x="210956" y="376072"/>
                </a:lnTo>
                <a:lnTo>
                  <a:pt x="206360" y="386036"/>
                </a:lnTo>
                <a:lnTo>
                  <a:pt x="200438" y="397441"/>
                </a:lnTo>
                <a:lnTo>
                  <a:pt x="186239" y="422814"/>
                </a:lnTo>
                <a:lnTo>
                  <a:pt x="178452" y="432437"/>
                </a:lnTo>
                <a:lnTo>
                  <a:pt x="170403" y="439805"/>
                </a:lnTo>
                <a:lnTo>
                  <a:pt x="162180" y="445670"/>
                </a:lnTo>
                <a:lnTo>
                  <a:pt x="154792" y="450532"/>
                </a:lnTo>
                <a:lnTo>
                  <a:pt x="147963" y="454726"/>
                </a:lnTo>
                <a:lnTo>
                  <a:pt x="141505" y="458475"/>
                </a:lnTo>
                <a:lnTo>
                  <a:pt x="129248" y="465180"/>
                </a:lnTo>
                <a:lnTo>
                  <a:pt x="123313" y="468301"/>
                </a:lnTo>
                <a:lnTo>
                  <a:pt x="117452" y="470382"/>
                </a:lnTo>
                <a:lnTo>
                  <a:pt x="111639" y="471769"/>
                </a:lnTo>
                <a:lnTo>
                  <a:pt x="105858" y="472694"/>
                </a:lnTo>
                <a:lnTo>
                  <a:pt x="100100" y="472358"/>
                </a:lnTo>
                <a:lnTo>
                  <a:pt x="94356" y="471182"/>
                </a:lnTo>
                <a:lnTo>
                  <a:pt x="88621" y="469445"/>
                </a:lnTo>
                <a:lnTo>
                  <a:pt x="81942" y="466382"/>
                </a:lnTo>
                <a:lnTo>
                  <a:pt x="74630" y="462435"/>
                </a:lnTo>
                <a:lnTo>
                  <a:pt x="66899" y="457899"/>
                </a:lnTo>
                <a:lnTo>
                  <a:pt x="58887" y="452017"/>
                </a:lnTo>
                <a:lnTo>
                  <a:pt x="50689" y="445239"/>
                </a:lnTo>
                <a:lnTo>
                  <a:pt x="35863" y="431992"/>
                </a:lnTo>
                <a:lnTo>
                  <a:pt x="26100" y="422930"/>
                </a:lnTo>
                <a:lnTo>
                  <a:pt x="15248" y="412473"/>
                </a:lnTo>
                <a:lnTo>
                  <a:pt x="1778" y="399155"/>
                </a:lnTo>
                <a:lnTo>
                  <a:pt x="2139" y="396662"/>
                </a:lnTo>
                <a:lnTo>
                  <a:pt x="6242" y="385004"/>
                </a:lnTo>
                <a:lnTo>
                  <a:pt x="8573" y="3716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99"/>
          <p:cNvSpPr/>
          <p:nvPr/>
        </p:nvSpPr>
        <p:spPr>
          <a:xfrm>
            <a:off x="8223884" y="3180397"/>
            <a:ext cx="34292" cy="17146"/>
          </a:xfrm>
          <a:custGeom>
            <a:avLst/>
            <a:gdLst/>
            <a:ahLst/>
            <a:cxnLst/>
            <a:rect l="0" t="0" r="0" b="0"/>
            <a:pathLst>
              <a:path w="34292" h="17146">
                <a:moveTo>
                  <a:pt x="34291" y="17145"/>
                </a:moveTo>
                <a:lnTo>
                  <a:pt x="25190" y="12594"/>
                </a:lnTo>
                <a:lnTo>
                  <a:pt x="21556" y="11254"/>
                </a:lnTo>
                <a:lnTo>
                  <a:pt x="18181" y="10360"/>
                </a:lnTo>
                <a:lnTo>
                  <a:pt x="14979" y="9764"/>
                </a:lnTo>
                <a:lnTo>
                  <a:pt x="12844" y="8414"/>
                </a:lnTo>
                <a:lnTo>
                  <a:pt x="11421" y="6562"/>
                </a:lnTo>
                <a:lnTo>
                  <a:pt x="10471" y="4375"/>
                </a:lnTo>
                <a:lnTo>
                  <a:pt x="8886" y="2917"/>
                </a:lnTo>
                <a:lnTo>
                  <a:pt x="6877" y="194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00"/>
          <p:cNvSpPr/>
          <p:nvPr/>
        </p:nvSpPr>
        <p:spPr>
          <a:xfrm>
            <a:off x="5935600" y="3634802"/>
            <a:ext cx="248030" cy="239462"/>
          </a:xfrm>
          <a:custGeom>
            <a:avLst/>
            <a:gdLst/>
            <a:ahLst/>
            <a:cxnLst/>
            <a:rect l="0" t="0" r="0" b="0"/>
            <a:pathLst>
              <a:path w="248030" h="239462">
                <a:moveTo>
                  <a:pt x="136587" y="17083"/>
                </a:moveTo>
                <a:lnTo>
                  <a:pt x="129206" y="2321"/>
                </a:lnTo>
                <a:lnTo>
                  <a:pt x="126904" y="1526"/>
                </a:lnTo>
                <a:lnTo>
                  <a:pt x="119266" y="644"/>
                </a:lnTo>
                <a:lnTo>
                  <a:pt x="111576" y="77"/>
                </a:lnTo>
                <a:lnTo>
                  <a:pt x="107056" y="0"/>
                </a:lnTo>
                <a:lnTo>
                  <a:pt x="104517" y="931"/>
                </a:lnTo>
                <a:lnTo>
                  <a:pt x="99156" y="4507"/>
                </a:lnTo>
                <a:lnTo>
                  <a:pt x="93599" y="11811"/>
                </a:lnTo>
                <a:lnTo>
                  <a:pt x="90783" y="16426"/>
                </a:lnTo>
                <a:lnTo>
                  <a:pt x="87001" y="20455"/>
                </a:lnTo>
                <a:lnTo>
                  <a:pt x="82574" y="24093"/>
                </a:lnTo>
                <a:lnTo>
                  <a:pt x="77719" y="27471"/>
                </a:lnTo>
                <a:lnTo>
                  <a:pt x="73529" y="31628"/>
                </a:lnTo>
                <a:lnTo>
                  <a:pt x="69783" y="36305"/>
                </a:lnTo>
                <a:lnTo>
                  <a:pt x="46157" y="70872"/>
                </a:lnTo>
                <a:lnTo>
                  <a:pt x="31626" y="90837"/>
                </a:lnTo>
                <a:lnTo>
                  <a:pt x="25656" y="101495"/>
                </a:lnTo>
                <a:lnTo>
                  <a:pt x="20723" y="112410"/>
                </a:lnTo>
                <a:lnTo>
                  <a:pt x="16482" y="123497"/>
                </a:lnTo>
                <a:lnTo>
                  <a:pt x="12702" y="132793"/>
                </a:lnTo>
                <a:lnTo>
                  <a:pt x="9230" y="140895"/>
                </a:lnTo>
                <a:lnTo>
                  <a:pt x="5962" y="148202"/>
                </a:lnTo>
                <a:lnTo>
                  <a:pt x="3784" y="155930"/>
                </a:lnTo>
                <a:lnTo>
                  <a:pt x="2331" y="163940"/>
                </a:lnTo>
                <a:lnTo>
                  <a:pt x="1363" y="172138"/>
                </a:lnTo>
                <a:lnTo>
                  <a:pt x="718" y="179508"/>
                </a:lnTo>
                <a:lnTo>
                  <a:pt x="288" y="186326"/>
                </a:lnTo>
                <a:lnTo>
                  <a:pt x="0" y="192776"/>
                </a:lnTo>
                <a:lnTo>
                  <a:pt x="762" y="198029"/>
                </a:lnTo>
                <a:lnTo>
                  <a:pt x="2222" y="202484"/>
                </a:lnTo>
                <a:lnTo>
                  <a:pt x="4148" y="206406"/>
                </a:lnTo>
                <a:lnTo>
                  <a:pt x="8828" y="213304"/>
                </a:lnTo>
                <a:lnTo>
                  <a:pt x="14082" y="219544"/>
                </a:lnTo>
                <a:lnTo>
                  <a:pt x="19593" y="225493"/>
                </a:lnTo>
                <a:lnTo>
                  <a:pt x="28051" y="234197"/>
                </a:lnTo>
                <a:lnTo>
                  <a:pt x="30892" y="236121"/>
                </a:lnTo>
                <a:lnTo>
                  <a:pt x="36589" y="238258"/>
                </a:lnTo>
                <a:lnTo>
                  <a:pt x="42296" y="239208"/>
                </a:lnTo>
                <a:lnTo>
                  <a:pt x="45151" y="239461"/>
                </a:lnTo>
                <a:lnTo>
                  <a:pt x="48007" y="238678"/>
                </a:lnTo>
                <a:lnTo>
                  <a:pt x="53721" y="235267"/>
                </a:lnTo>
                <a:lnTo>
                  <a:pt x="57531" y="233023"/>
                </a:lnTo>
                <a:lnTo>
                  <a:pt x="61975" y="230576"/>
                </a:lnTo>
                <a:lnTo>
                  <a:pt x="66843" y="227992"/>
                </a:lnTo>
                <a:lnTo>
                  <a:pt x="71041" y="225316"/>
                </a:lnTo>
                <a:lnTo>
                  <a:pt x="78246" y="219803"/>
                </a:lnTo>
                <a:lnTo>
                  <a:pt x="81500" y="216047"/>
                </a:lnTo>
                <a:lnTo>
                  <a:pt x="84622" y="211638"/>
                </a:lnTo>
                <a:lnTo>
                  <a:pt x="87656" y="206794"/>
                </a:lnTo>
                <a:lnTo>
                  <a:pt x="90632" y="201659"/>
                </a:lnTo>
                <a:lnTo>
                  <a:pt x="96478" y="190874"/>
                </a:lnTo>
                <a:lnTo>
                  <a:pt x="105123" y="174092"/>
                </a:lnTo>
                <a:lnTo>
                  <a:pt x="107039" y="168428"/>
                </a:lnTo>
                <a:lnTo>
                  <a:pt x="108315" y="162747"/>
                </a:lnTo>
                <a:lnTo>
                  <a:pt x="109167" y="157055"/>
                </a:lnTo>
                <a:lnTo>
                  <a:pt x="110687" y="151355"/>
                </a:lnTo>
                <a:lnTo>
                  <a:pt x="112653" y="145650"/>
                </a:lnTo>
                <a:lnTo>
                  <a:pt x="114915" y="139942"/>
                </a:lnTo>
                <a:lnTo>
                  <a:pt x="119971" y="125979"/>
                </a:lnTo>
                <a:lnTo>
                  <a:pt x="122652" y="118255"/>
                </a:lnTo>
                <a:lnTo>
                  <a:pt x="123487" y="111201"/>
                </a:lnTo>
                <a:lnTo>
                  <a:pt x="123091" y="104593"/>
                </a:lnTo>
                <a:lnTo>
                  <a:pt x="121875" y="98283"/>
                </a:lnTo>
                <a:lnTo>
                  <a:pt x="121064" y="92171"/>
                </a:lnTo>
                <a:lnTo>
                  <a:pt x="120524" y="86192"/>
                </a:lnTo>
                <a:lnTo>
                  <a:pt x="120163" y="80300"/>
                </a:lnTo>
                <a:lnTo>
                  <a:pt x="118970" y="75420"/>
                </a:lnTo>
                <a:lnTo>
                  <a:pt x="117222" y="71214"/>
                </a:lnTo>
                <a:lnTo>
                  <a:pt x="115105" y="67458"/>
                </a:lnTo>
                <a:lnTo>
                  <a:pt x="113693" y="63049"/>
                </a:lnTo>
                <a:lnTo>
                  <a:pt x="112752" y="58204"/>
                </a:lnTo>
                <a:lnTo>
                  <a:pt x="112125" y="53070"/>
                </a:lnTo>
                <a:lnTo>
                  <a:pt x="111706" y="48694"/>
                </a:lnTo>
                <a:lnTo>
                  <a:pt x="111242" y="41292"/>
                </a:lnTo>
                <a:lnTo>
                  <a:pt x="110980" y="36321"/>
                </a:lnTo>
                <a:lnTo>
                  <a:pt x="110903" y="39398"/>
                </a:lnTo>
                <a:lnTo>
                  <a:pt x="111844" y="41485"/>
                </a:lnTo>
                <a:lnTo>
                  <a:pt x="115431" y="46343"/>
                </a:lnTo>
                <a:lnTo>
                  <a:pt x="116767" y="49925"/>
                </a:lnTo>
                <a:lnTo>
                  <a:pt x="117659" y="54217"/>
                </a:lnTo>
                <a:lnTo>
                  <a:pt x="118253" y="58984"/>
                </a:lnTo>
                <a:lnTo>
                  <a:pt x="121507" y="66924"/>
                </a:lnTo>
                <a:lnTo>
                  <a:pt x="126534" y="76981"/>
                </a:lnTo>
                <a:lnTo>
                  <a:pt x="132742" y="88447"/>
                </a:lnTo>
                <a:lnTo>
                  <a:pt x="136882" y="97996"/>
                </a:lnTo>
                <a:lnTo>
                  <a:pt x="139641" y="106268"/>
                </a:lnTo>
                <a:lnTo>
                  <a:pt x="141480" y="113687"/>
                </a:lnTo>
                <a:lnTo>
                  <a:pt x="143659" y="120538"/>
                </a:lnTo>
                <a:lnTo>
                  <a:pt x="146065" y="127011"/>
                </a:lnTo>
                <a:lnTo>
                  <a:pt x="148621" y="133230"/>
                </a:lnTo>
                <a:lnTo>
                  <a:pt x="155087" y="144044"/>
                </a:lnTo>
                <a:lnTo>
                  <a:pt x="164161" y="157921"/>
                </a:lnTo>
                <a:lnTo>
                  <a:pt x="174972" y="173840"/>
                </a:lnTo>
                <a:lnTo>
                  <a:pt x="183132" y="185405"/>
                </a:lnTo>
                <a:lnTo>
                  <a:pt x="189525" y="194068"/>
                </a:lnTo>
                <a:lnTo>
                  <a:pt x="194738" y="200795"/>
                </a:lnTo>
                <a:lnTo>
                  <a:pt x="200120" y="206233"/>
                </a:lnTo>
                <a:lnTo>
                  <a:pt x="205612" y="210810"/>
                </a:lnTo>
                <a:lnTo>
                  <a:pt x="211179" y="214814"/>
                </a:lnTo>
                <a:lnTo>
                  <a:pt x="215842" y="217484"/>
                </a:lnTo>
                <a:lnTo>
                  <a:pt x="223564" y="220450"/>
                </a:lnTo>
                <a:lnTo>
                  <a:pt x="227909" y="221240"/>
                </a:lnTo>
                <a:lnTo>
                  <a:pt x="232711" y="221768"/>
                </a:lnTo>
                <a:lnTo>
                  <a:pt x="248029" y="2228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01"/>
          <p:cNvSpPr/>
          <p:nvPr/>
        </p:nvSpPr>
        <p:spPr>
          <a:xfrm>
            <a:off x="6475095" y="3643312"/>
            <a:ext cx="137161" cy="194634"/>
          </a:xfrm>
          <a:custGeom>
            <a:avLst/>
            <a:gdLst/>
            <a:ahLst/>
            <a:cxnLst/>
            <a:rect l="0" t="0" r="0" b="0"/>
            <a:pathLst>
              <a:path w="137161" h="194634">
                <a:moveTo>
                  <a:pt x="0" y="0"/>
                </a:moveTo>
                <a:lnTo>
                  <a:pt x="0" y="9102"/>
                </a:lnTo>
                <a:lnTo>
                  <a:pt x="952" y="18450"/>
                </a:lnTo>
                <a:lnTo>
                  <a:pt x="4550" y="46618"/>
                </a:lnTo>
                <a:lnTo>
                  <a:pt x="11931" y="95410"/>
                </a:lnTo>
                <a:lnTo>
                  <a:pt x="20151" y="146062"/>
                </a:lnTo>
                <a:lnTo>
                  <a:pt x="22006" y="160240"/>
                </a:lnTo>
                <a:lnTo>
                  <a:pt x="23243" y="172549"/>
                </a:lnTo>
                <a:lnTo>
                  <a:pt x="24618" y="190036"/>
                </a:lnTo>
                <a:lnTo>
                  <a:pt x="25228" y="194633"/>
                </a:lnTo>
                <a:lnTo>
                  <a:pt x="25500" y="190961"/>
                </a:lnTo>
                <a:lnTo>
                  <a:pt x="25572" y="187315"/>
                </a:lnTo>
                <a:lnTo>
                  <a:pt x="24668" y="181074"/>
                </a:lnTo>
                <a:lnTo>
                  <a:pt x="23113" y="173104"/>
                </a:lnTo>
                <a:lnTo>
                  <a:pt x="21123" y="163980"/>
                </a:lnTo>
                <a:lnTo>
                  <a:pt x="19797" y="155992"/>
                </a:lnTo>
                <a:lnTo>
                  <a:pt x="18913" y="148763"/>
                </a:lnTo>
                <a:lnTo>
                  <a:pt x="18323" y="142037"/>
                </a:lnTo>
                <a:lnTo>
                  <a:pt x="18883" y="135649"/>
                </a:lnTo>
                <a:lnTo>
                  <a:pt x="20208" y="129486"/>
                </a:lnTo>
                <a:lnTo>
                  <a:pt x="22044" y="123471"/>
                </a:lnTo>
                <a:lnTo>
                  <a:pt x="24221" y="117557"/>
                </a:lnTo>
                <a:lnTo>
                  <a:pt x="26625" y="111709"/>
                </a:lnTo>
                <a:lnTo>
                  <a:pt x="29180" y="105905"/>
                </a:lnTo>
                <a:lnTo>
                  <a:pt x="37098" y="89296"/>
                </a:lnTo>
                <a:lnTo>
                  <a:pt x="53153" y="56692"/>
                </a:lnTo>
                <a:lnTo>
                  <a:pt x="56390" y="51129"/>
                </a:lnTo>
                <a:lnTo>
                  <a:pt x="59501" y="46468"/>
                </a:lnTo>
                <a:lnTo>
                  <a:pt x="62527" y="42409"/>
                </a:lnTo>
                <a:lnTo>
                  <a:pt x="67402" y="37798"/>
                </a:lnTo>
                <a:lnTo>
                  <a:pt x="73510" y="32819"/>
                </a:lnTo>
                <a:lnTo>
                  <a:pt x="80439" y="27594"/>
                </a:lnTo>
                <a:lnTo>
                  <a:pt x="86963" y="23159"/>
                </a:lnTo>
                <a:lnTo>
                  <a:pt x="93218" y="19249"/>
                </a:lnTo>
                <a:lnTo>
                  <a:pt x="99293" y="15690"/>
                </a:lnTo>
                <a:lnTo>
                  <a:pt x="106200" y="12365"/>
                </a:lnTo>
                <a:lnTo>
                  <a:pt x="113663" y="9196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02"/>
          <p:cNvSpPr/>
          <p:nvPr/>
        </p:nvSpPr>
        <p:spPr>
          <a:xfrm>
            <a:off x="6699171" y="3643312"/>
            <a:ext cx="15955" cy="197168"/>
          </a:xfrm>
          <a:custGeom>
            <a:avLst/>
            <a:gdLst/>
            <a:ahLst/>
            <a:cxnLst/>
            <a:rect l="0" t="0" r="0" b="0"/>
            <a:pathLst>
              <a:path w="15955" h="197168">
                <a:moveTo>
                  <a:pt x="7381" y="0"/>
                </a:moveTo>
                <a:lnTo>
                  <a:pt x="7381" y="35795"/>
                </a:lnTo>
                <a:lnTo>
                  <a:pt x="6429" y="43866"/>
                </a:lnTo>
                <a:lnTo>
                  <a:pt x="4841" y="52104"/>
                </a:lnTo>
                <a:lnTo>
                  <a:pt x="2830" y="60454"/>
                </a:lnTo>
                <a:lnTo>
                  <a:pt x="1489" y="67925"/>
                </a:lnTo>
                <a:lnTo>
                  <a:pt x="596" y="74811"/>
                </a:lnTo>
                <a:lnTo>
                  <a:pt x="0" y="81306"/>
                </a:lnTo>
                <a:lnTo>
                  <a:pt x="555" y="89447"/>
                </a:lnTo>
                <a:lnTo>
                  <a:pt x="1878" y="98684"/>
                </a:lnTo>
                <a:lnTo>
                  <a:pt x="3712" y="108652"/>
                </a:lnTo>
                <a:lnTo>
                  <a:pt x="4936" y="118154"/>
                </a:lnTo>
                <a:lnTo>
                  <a:pt x="5751" y="127347"/>
                </a:lnTo>
                <a:lnTo>
                  <a:pt x="6294" y="136333"/>
                </a:lnTo>
                <a:lnTo>
                  <a:pt x="7608" y="144229"/>
                </a:lnTo>
                <a:lnTo>
                  <a:pt x="9438" y="151397"/>
                </a:lnTo>
                <a:lnTo>
                  <a:pt x="11610" y="158082"/>
                </a:lnTo>
                <a:lnTo>
                  <a:pt x="13058" y="163490"/>
                </a:lnTo>
                <a:lnTo>
                  <a:pt x="14023" y="168049"/>
                </a:lnTo>
                <a:lnTo>
                  <a:pt x="14667" y="172040"/>
                </a:lnTo>
                <a:lnTo>
                  <a:pt x="15095" y="175653"/>
                </a:lnTo>
                <a:lnTo>
                  <a:pt x="15381" y="179015"/>
                </a:lnTo>
                <a:lnTo>
                  <a:pt x="15572" y="182208"/>
                </a:lnTo>
                <a:lnTo>
                  <a:pt x="15784" y="188297"/>
                </a:lnTo>
                <a:lnTo>
                  <a:pt x="15954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03"/>
          <p:cNvSpPr/>
          <p:nvPr/>
        </p:nvSpPr>
        <p:spPr>
          <a:xfrm>
            <a:off x="6697980" y="360045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04"/>
          <p:cNvSpPr/>
          <p:nvPr/>
        </p:nvSpPr>
        <p:spPr>
          <a:xfrm>
            <a:off x="6697980" y="360045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05"/>
          <p:cNvSpPr/>
          <p:nvPr/>
        </p:nvSpPr>
        <p:spPr>
          <a:xfrm>
            <a:off x="6843712" y="3634740"/>
            <a:ext cx="141789" cy="411256"/>
          </a:xfrm>
          <a:custGeom>
            <a:avLst/>
            <a:gdLst/>
            <a:ahLst/>
            <a:cxnLst/>
            <a:rect l="0" t="0" r="0" b="0"/>
            <a:pathLst>
              <a:path w="141789" h="411256">
                <a:moveTo>
                  <a:pt x="85725" y="0"/>
                </a:moveTo>
                <a:lnTo>
                  <a:pt x="76623" y="4551"/>
                </a:lnTo>
                <a:lnTo>
                  <a:pt x="72037" y="5891"/>
                </a:lnTo>
                <a:lnTo>
                  <a:pt x="67075" y="6785"/>
                </a:lnTo>
                <a:lnTo>
                  <a:pt x="61862" y="7381"/>
                </a:lnTo>
                <a:lnTo>
                  <a:pt x="57434" y="8731"/>
                </a:lnTo>
                <a:lnTo>
                  <a:pt x="53529" y="10583"/>
                </a:lnTo>
                <a:lnTo>
                  <a:pt x="49974" y="12770"/>
                </a:lnTo>
                <a:lnTo>
                  <a:pt x="46651" y="15181"/>
                </a:lnTo>
                <a:lnTo>
                  <a:pt x="43483" y="17740"/>
                </a:lnTo>
                <a:lnTo>
                  <a:pt x="40418" y="20399"/>
                </a:lnTo>
                <a:lnTo>
                  <a:pt x="37423" y="23125"/>
                </a:lnTo>
                <a:lnTo>
                  <a:pt x="31555" y="28692"/>
                </a:lnTo>
                <a:lnTo>
                  <a:pt x="27705" y="33415"/>
                </a:lnTo>
                <a:lnTo>
                  <a:pt x="23232" y="39422"/>
                </a:lnTo>
                <a:lnTo>
                  <a:pt x="18346" y="46284"/>
                </a:lnTo>
                <a:lnTo>
                  <a:pt x="14136" y="54668"/>
                </a:lnTo>
                <a:lnTo>
                  <a:pt x="10376" y="64068"/>
                </a:lnTo>
                <a:lnTo>
                  <a:pt x="6917" y="74144"/>
                </a:lnTo>
                <a:lnTo>
                  <a:pt x="4611" y="84672"/>
                </a:lnTo>
                <a:lnTo>
                  <a:pt x="3074" y="95500"/>
                </a:lnTo>
                <a:lnTo>
                  <a:pt x="2049" y="106529"/>
                </a:lnTo>
                <a:lnTo>
                  <a:pt x="1366" y="116739"/>
                </a:lnTo>
                <a:lnTo>
                  <a:pt x="911" y="126404"/>
                </a:lnTo>
                <a:lnTo>
                  <a:pt x="608" y="135704"/>
                </a:lnTo>
                <a:lnTo>
                  <a:pt x="1357" y="143809"/>
                </a:lnTo>
                <a:lnTo>
                  <a:pt x="2810" y="151118"/>
                </a:lnTo>
                <a:lnTo>
                  <a:pt x="4731" y="157895"/>
                </a:lnTo>
                <a:lnTo>
                  <a:pt x="7917" y="163366"/>
                </a:lnTo>
                <a:lnTo>
                  <a:pt x="11945" y="167965"/>
                </a:lnTo>
                <a:lnTo>
                  <a:pt x="16536" y="171984"/>
                </a:lnTo>
                <a:lnTo>
                  <a:pt x="20549" y="174663"/>
                </a:lnTo>
                <a:lnTo>
                  <a:pt x="24177" y="176450"/>
                </a:lnTo>
                <a:lnTo>
                  <a:pt x="27548" y="177641"/>
                </a:lnTo>
                <a:lnTo>
                  <a:pt x="30748" y="178435"/>
                </a:lnTo>
                <a:lnTo>
                  <a:pt x="33834" y="178964"/>
                </a:lnTo>
                <a:lnTo>
                  <a:pt x="36843" y="179317"/>
                </a:lnTo>
                <a:lnTo>
                  <a:pt x="39802" y="178599"/>
                </a:lnTo>
                <a:lnTo>
                  <a:pt x="42728" y="177168"/>
                </a:lnTo>
                <a:lnTo>
                  <a:pt x="45630" y="175262"/>
                </a:lnTo>
                <a:lnTo>
                  <a:pt x="48517" y="173039"/>
                </a:lnTo>
                <a:lnTo>
                  <a:pt x="51395" y="170604"/>
                </a:lnTo>
                <a:lnTo>
                  <a:pt x="54266" y="168029"/>
                </a:lnTo>
                <a:lnTo>
                  <a:pt x="58085" y="163454"/>
                </a:lnTo>
                <a:lnTo>
                  <a:pt x="62536" y="157547"/>
                </a:lnTo>
                <a:lnTo>
                  <a:pt x="67408" y="150751"/>
                </a:lnTo>
                <a:lnTo>
                  <a:pt x="72561" y="142410"/>
                </a:lnTo>
                <a:lnTo>
                  <a:pt x="77901" y="133040"/>
                </a:lnTo>
                <a:lnTo>
                  <a:pt x="83367" y="122983"/>
                </a:lnTo>
                <a:lnTo>
                  <a:pt x="87963" y="113421"/>
                </a:lnTo>
                <a:lnTo>
                  <a:pt x="91980" y="104189"/>
                </a:lnTo>
                <a:lnTo>
                  <a:pt x="95610" y="95177"/>
                </a:lnTo>
                <a:lnTo>
                  <a:pt x="98030" y="87264"/>
                </a:lnTo>
                <a:lnTo>
                  <a:pt x="99644" y="80083"/>
                </a:lnTo>
                <a:lnTo>
                  <a:pt x="100719" y="73391"/>
                </a:lnTo>
                <a:lnTo>
                  <a:pt x="106783" y="41218"/>
                </a:lnTo>
                <a:lnTo>
                  <a:pt x="108337" y="36051"/>
                </a:lnTo>
                <a:lnTo>
                  <a:pt x="109372" y="35464"/>
                </a:lnTo>
                <a:lnTo>
                  <a:pt x="110062" y="37930"/>
                </a:lnTo>
                <a:lnTo>
                  <a:pt x="110522" y="43384"/>
                </a:lnTo>
                <a:lnTo>
                  <a:pt x="110830" y="50830"/>
                </a:lnTo>
                <a:lnTo>
                  <a:pt x="111034" y="59604"/>
                </a:lnTo>
                <a:lnTo>
                  <a:pt x="112123" y="68311"/>
                </a:lnTo>
                <a:lnTo>
                  <a:pt x="113802" y="76973"/>
                </a:lnTo>
                <a:lnTo>
                  <a:pt x="115872" y="85605"/>
                </a:lnTo>
                <a:lnTo>
                  <a:pt x="117253" y="93265"/>
                </a:lnTo>
                <a:lnTo>
                  <a:pt x="118173" y="100276"/>
                </a:lnTo>
                <a:lnTo>
                  <a:pt x="118788" y="106856"/>
                </a:lnTo>
                <a:lnTo>
                  <a:pt x="120149" y="116957"/>
                </a:lnTo>
                <a:lnTo>
                  <a:pt x="124202" y="143421"/>
                </a:lnTo>
                <a:lnTo>
                  <a:pt x="126616" y="154669"/>
                </a:lnTo>
                <a:lnTo>
                  <a:pt x="129179" y="164072"/>
                </a:lnTo>
                <a:lnTo>
                  <a:pt x="131838" y="172247"/>
                </a:lnTo>
                <a:lnTo>
                  <a:pt x="133613" y="180553"/>
                </a:lnTo>
                <a:lnTo>
                  <a:pt x="134795" y="188949"/>
                </a:lnTo>
                <a:lnTo>
                  <a:pt x="135583" y="197403"/>
                </a:lnTo>
                <a:lnTo>
                  <a:pt x="141244" y="245709"/>
                </a:lnTo>
                <a:lnTo>
                  <a:pt x="141788" y="262866"/>
                </a:lnTo>
                <a:lnTo>
                  <a:pt x="141198" y="279066"/>
                </a:lnTo>
                <a:lnTo>
                  <a:pt x="139852" y="294629"/>
                </a:lnTo>
                <a:lnTo>
                  <a:pt x="138002" y="306909"/>
                </a:lnTo>
                <a:lnTo>
                  <a:pt x="135817" y="317001"/>
                </a:lnTo>
                <a:lnTo>
                  <a:pt x="133407" y="325634"/>
                </a:lnTo>
                <a:lnTo>
                  <a:pt x="130849" y="333294"/>
                </a:lnTo>
                <a:lnTo>
                  <a:pt x="128190" y="340306"/>
                </a:lnTo>
                <a:lnTo>
                  <a:pt x="125465" y="346885"/>
                </a:lnTo>
                <a:lnTo>
                  <a:pt x="121743" y="353177"/>
                </a:lnTo>
                <a:lnTo>
                  <a:pt x="117357" y="359276"/>
                </a:lnTo>
                <a:lnTo>
                  <a:pt x="112528" y="365248"/>
                </a:lnTo>
                <a:lnTo>
                  <a:pt x="106452" y="372085"/>
                </a:lnTo>
                <a:lnTo>
                  <a:pt x="92080" y="387304"/>
                </a:lnTo>
                <a:lnTo>
                  <a:pt x="77025" y="402835"/>
                </a:lnTo>
                <a:lnTo>
                  <a:pt x="72305" y="405716"/>
                </a:lnTo>
                <a:lnTo>
                  <a:pt x="67253" y="407638"/>
                </a:lnTo>
                <a:lnTo>
                  <a:pt x="61981" y="408918"/>
                </a:lnTo>
                <a:lnTo>
                  <a:pt x="57514" y="409772"/>
                </a:lnTo>
                <a:lnTo>
                  <a:pt x="53582" y="410341"/>
                </a:lnTo>
                <a:lnTo>
                  <a:pt x="50009" y="410721"/>
                </a:lnTo>
                <a:lnTo>
                  <a:pt x="46674" y="410974"/>
                </a:lnTo>
                <a:lnTo>
                  <a:pt x="43499" y="411142"/>
                </a:lnTo>
                <a:lnTo>
                  <a:pt x="40429" y="411255"/>
                </a:lnTo>
                <a:lnTo>
                  <a:pt x="37430" y="410377"/>
                </a:lnTo>
                <a:lnTo>
                  <a:pt x="34479" y="408840"/>
                </a:lnTo>
                <a:lnTo>
                  <a:pt x="31559" y="406862"/>
                </a:lnTo>
                <a:lnTo>
                  <a:pt x="27706" y="402686"/>
                </a:lnTo>
                <a:lnTo>
                  <a:pt x="23233" y="397045"/>
                </a:lnTo>
                <a:lnTo>
                  <a:pt x="18346" y="390427"/>
                </a:lnTo>
                <a:lnTo>
                  <a:pt x="14136" y="384109"/>
                </a:lnTo>
                <a:lnTo>
                  <a:pt x="10377" y="377993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06"/>
          <p:cNvSpPr/>
          <p:nvPr/>
        </p:nvSpPr>
        <p:spPr>
          <a:xfrm>
            <a:off x="7109459" y="3574732"/>
            <a:ext cx="188597" cy="265748"/>
          </a:xfrm>
          <a:custGeom>
            <a:avLst/>
            <a:gdLst/>
            <a:ahLst/>
            <a:cxnLst/>
            <a:rect l="0" t="0" r="0" b="0"/>
            <a:pathLst>
              <a:path w="188597" h="265748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1" y="18650"/>
                </a:lnTo>
                <a:lnTo>
                  <a:pt x="4551" y="23863"/>
                </a:lnTo>
                <a:lnTo>
                  <a:pt x="5892" y="29244"/>
                </a:lnTo>
                <a:lnTo>
                  <a:pt x="6786" y="34736"/>
                </a:lnTo>
                <a:lnTo>
                  <a:pt x="7381" y="40302"/>
                </a:lnTo>
                <a:lnTo>
                  <a:pt x="8732" y="45918"/>
                </a:lnTo>
                <a:lnTo>
                  <a:pt x="10583" y="51567"/>
                </a:lnTo>
                <a:lnTo>
                  <a:pt x="12772" y="57238"/>
                </a:lnTo>
                <a:lnTo>
                  <a:pt x="14230" y="62924"/>
                </a:lnTo>
                <a:lnTo>
                  <a:pt x="15202" y="68619"/>
                </a:lnTo>
                <a:lnTo>
                  <a:pt x="15850" y="74321"/>
                </a:lnTo>
                <a:lnTo>
                  <a:pt x="16282" y="86695"/>
                </a:lnTo>
                <a:lnTo>
                  <a:pt x="17032" y="160253"/>
                </a:lnTo>
                <a:lnTo>
                  <a:pt x="17141" y="249097"/>
                </a:lnTo>
                <a:lnTo>
                  <a:pt x="17143" y="248933"/>
                </a:lnTo>
                <a:lnTo>
                  <a:pt x="21695" y="225946"/>
                </a:lnTo>
                <a:lnTo>
                  <a:pt x="23989" y="217306"/>
                </a:lnTo>
                <a:lnTo>
                  <a:pt x="26470" y="209641"/>
                </a:lnTo>
                <a:lnTo>
                  <a:pt x="29077" y="202625"/>
                </a:lnTo>
                <a:lnTo>
                  <a:pt x="30816" y="195091"/>
                </a:lnTo>
                <a:lnTo>
                  <a:pt x="31974" y="187211"/>
                </a:lnTo>
                <a:lnTo>
                  <a:pt x="32746" y="179100"/>
                </a:lnTo>
                <a:lnTo>
                  <a:pt x="34213" y="170835"/>
                </a:lnTo>
                <a:lnTo>
                  <a:pt x="36145" y="162467"/>
                </a:lnTo>
                <a:lnTo>
                  <a:pt x="38384" y="154032"/>
                </a:lnTo>
                <a:lnTo>
                  <a:pt x="41782" y="146503"/>
                </a:lnTo>
                <a:lnTo>
                  <a:pt x="45953" y="139579"/>
                </a:lnTo>
                <a:lnTo>
                  <a:pt x="50638" y="133057"/>
                </a:lnTo>
                <a:lnTo>
                  <a:pt x="55666" y="126805"/>
                </a:lnTo>
                <a:lnTo>
                  <a:pt x="60924" y="120731"/>
                </a:lnTo>
                <a:lnTo>
                  <a:pt x="66334" y="114778"/>
                </a:lnTo>
                <a:lnTo>
                  <a:pt x="72797" y="108904"/>
                </a:lnTo>
                <a:lnTo>
                  <a:pt x="79964" y="103083"/>
                </a:lnTo>
                <a:lnTo>
                  <a:pt x="87600" y="97297"/>
                </a:lnTo>
                <a:lnTo>
                  <a:pt x="93643" y="92487"/>
                </a:lnTo>
                <a:lnTo>
                  <a:pt x="98624" y="88328"/>
                </a:lnTo>
                <a:lnTo>
                  <a:pt x="102896" y="84603"/>
                </a:lnTo>
                <a:lnTo>
                  <a:pt x="106698" y="82119"/>
                </a:lnTo>
                <a:lnTo>
                  <a:pt x="110184" y="80464"/>
                </a:lnTo>
                <a:lnTo>
                  <a:pt x="113462" y="79360"/>
                </a:lnTo>
                <a:lnTo>
                  <a:pt x="115646" y="79577"/>
                </a:lnTo>
                <a:lnTo>
                  <a:pt x="117102" y="80673"/>
                </a:lnTo>
                <a:lnTo>
                  <a:pt x="119674" y="84433"/>
                </a:lnTo>
                <a:lnTo>
                  <a:pt x="123991" y="89278"/>
                </a:lnTo>
                <a:lnTo>
                  <a:pt x="129085" y="97147"/>
                </a:lnTo>
                <a:lnTo>
                  <a:pt x="131777" y="101912"/>
                </a:lnTo>
                <a:lnTo>
                  <a:pt x="137308" y="112287"/>
                </a:lnTo>
                <a:lnTo>
                  <a:pt x="140116" y="117720"/>
                </a:lnTo>
                <a:lnTo>
                  <a:pt x="142941" y="122295"/>
                </a:lnTo>
                <a:lnTo>
                  <a:pt x="148620" y="129919"/>
                </a:lnTo>
                <a:lnTo>
                  <a:pt x="150514" y="134237"/>
                </a:lnTo>
                <a:lnTo>
                  <a:pt x="151779" y="139022"/>
                </a:lnTo>
                <a:lnTo>
                  <a:pt x="158357" y="178591"/>
                </a:lnTo>
                <a:lnTo>
                  <a:pt x="159864" y="188593"/>
                </a:lnTo>
                <a:lnTo>
                  <a:pt x="160869" y="196214"/>
                </a:lnTo>
                <a:lnTo>
                  <a:pt x="161539" y="202247"/>
                </a:lnTo>
                <a:lnTo>
                  <a:pt x="163890" y="211031"/>
                </a:lnTo>
                <a:lnTo>
                  <a:pt x="167362" y="221650"/>
                </a:lnTo>
                <a:lnTo>
                  <a:pt x="171583" y="233492"/>
                </a:lnTo>
                <a:lnTo>
                  <a:pt x="174396" y="242339"/>
                </a:lnTo>
                <a:lnTo>
                  <a:pt x="176272" y="249189"/>
                </a:lnTo>
                <a:lnTo>
                  <a:pt x="177522" y="254709"/>
                </a:lnTo>
                <a:lnTo>
                  <a:pt x="179308" y="258388"/>
                </a:lnTo>
                <a:lnTo>
                  <a:pt x="181451" y="260841"/>
                </a:lnTo>
                <a:lnTo>
                  <a:pt x="188596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07"/>
          <p:cNvSpPr/>
          <p:nvPr/>
        </p:nvSpPr>
        <p:spPr>
          <a:xfrm>
            <a:off x="7400925" y="3514725"/>
            <a:ext cx="25718" cy="308611"/>
          </a:xfrm>
          <a:custGeom>
            <a:avLst/>
            <a:gdLst/>
            <a:ahLst/>
            <a:cxnLst/>
            <a:rect l="0" t="0" r="0" b="0"/>
            <a:pathLst>
              <a:path w="25718" h="308611">
                <a:moveTo>
                  <a:pt x="0" y="0"/>
                </a:moveTo>
                <a:lnTo>
                  <a:pt x="0" y="13652"/>
                </a:lnTo>
                <a:lnTo>
                  <a:pt x="952" y="21484"/>
                </a:lnTo>
                <a:lnTo>
                  <a:pt x="2540" y="30515"/>
                </a:lnTo>
                <a:lnTo>
                  <a:pt x="4550" y="40345"/>
                </a:lnTo>
                <a:lnTo>
                  <a:pt x="6844" y="49757"/>
                </a:lnTo>
                <a:lnTo>
                  <a:pt x="9325" y="58889"/>
                </a:lnTo>
                <a:lnTo>
                  <a:pt x="11931" y="67834"/>
                </a:lnTo>
                <a:lnTo>
                  <a:pt x="13669" y="76655"/>
                </a:lnTo>
                <a:lnTo>
                  <a:pt x="14828" y="85394"/>
                </a:lnTo>
                <a:lnTo>
                  <a:pt x="15600" y="94076"/>
                </a:lnTo>
                <a:lnTo>
                  <a:pt x="16115" y="102722"/>
                </a:lnTo>
                <a:lnTo>
                  <a:pt x="16687" y="119949"/>
                </a:lnTo>
                <a:lnTo>
                  <a:pt x="17143" y="300968"/>
                </a:lnTo>
                <a:lnTo>
                  <a:pt x="18096" y="303515"/>
                </a:lnTo>
                <a:lnTo>
                  <a:pt x="19684" y="305213"/>
                </a:lnTo>
                <a:lnTo>
                  <a:pt x="25717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08"/>
          <p:cNvSpPr/>
          <p:nvPr/>
        </p:nvSpPr>
        <p:spPr>
          <a:xfrm>
            <a:off x="7332344" y="3643312"/>
            <a:ext cx="308612" cy="25718"/>
          </a:xfrm>
          <a:custGeom>
            <a:avLst/>
            <a:gdLst/>
            <a:ahLst/>
            <a:cxnLst/>
            <a:rect l="0" t="0" r="0" b="0"/>
            <a:pathLst>
              <a:path w="308612" h="25718">
                <a:moveTo>
                  <a:pt x="0" y="25717"/>
                </a:moveTo>
                <a:lnTo>
                  <a:pt x="13653" y="21167"/>
                </a:lnTo>
                <a:lnTo>
                  <a:pt x="19580" y="19826"/>
                </a:lnTo>
                <a:lnTo>
                  <a:pt x="25436" y="18933"/>
                </a:lnTo>
                <a:lnTo>
                  <a:pt x="31246" y="18337"/>
                </a:lnTo>
                <a:lnTo>
                  <a:pt x="37023" y="16987"/>
                </a:lnTo>
                <a:lnTo>
                  <a:pt x="42780" y="15135"/>
                </a:lnTo>
                <a:lnTo>
                  <a:pt x="48522" y="12947"/>
                </a:lnTo>
                <a:lnTo>
                  <a:pt x="58066" y="11489"/>
                </a:lnTo>
                <a:lnTo>
                  <a:pt x="70143" y="10517"/>
                </a:lnTo>
                <a:lnTo>
                  <a:pt x="83910" y="9869"/>
                </a:lnTo>
                <a:lnTo>
                  <a:pt x="95945" y="8484"/>
                </a:lnTo>
                <a:lnTo>
                  <a:pt x="106826" y="6609"/>
                </a:lnTo>
                <a:lnTo>
                  <a:pt x="116938" y="4406"/>
                </a:lnTo>
                <a:lnTo>
                  <a:pt x="126537" y="2937"/>
                </a:lnTo>
                <a:lnTo>
                  <a:pt x="135793" y="1958"/>
                </a:lnTo>
                <a:lnTo>
                  <a:pt x="144822" y="1305"/>
                </a:lnTo>
                <a:lnTo>
                  <a:pt x="153698" y="870"/>
                </a:lnTo>
                <a:lnTo>
                  <a:pt x="171181" y="387"/>
                </a:lnTo>
                <a:lnTo>
                  <a:pt x="214278" y="51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09"/>
          <p:cNvSpPr/>
          <p:nvPr/>
        </p:nvSpPr>
        <p:spPr>
          <a:xfrm>
            <a:off x="7825902" y="3618157"/>
            <a:ext cx="175099" cy="179461"/>
          </a:xfrm>
          <a:custGeom>
            <a:avLst/>
            <a:gdLst/>
            <a:ahLst/>
            <a:cxnLst/>
            <a:rect l="0" t="0" r="0" b="0"/>
            <a:pathLst>
              <a:path w="175099" h="179461">
                <a:moveTo>
                  <a:pt x="123663" y="25155"/>
                </a:moveTo>
                <a:lnTo>
                  <a:pt x="104351" y="5842"/>
                </a:lnTo>
                <a:lnTo>
                  <a:pt x="101262" y="3707"/>
                </a:lnTo>
                <a:lnTo>
                  <a:pt x="98252" y="2284"/>
                </a:lnTo>
                <a:lnTo>
                  <a:pt x="95292" y="1335"/>
                </a:lnTo>
                <a:lnTo>
                  <a:pt x="91414" y="703"/>
                </a:lnTo>
                <a:lnTo>
                  <a:pt x="86924" y="281"/>
                </a:lnTo>
                <a:lnTo>
                  <a:pt x="82024" y="0"/>
                </a:lnTo>
                <a:lnTo>
                  <a:pt x="77806" y="765"/>
                </a:lnTo>
                <a:lnTo>
                  <a:pt x="74042" y="2228"/>
                </a:lnTo>
                <a:lnTo>
                  <a:pt x="70581" y="4155"/>
                </a:lnTo>
                <a:lnTo>
                  <a:pt x="66366" y="7345"/>
                </a:lnTo>
                <a:lnTo>
                  <a:pt x="61653" y="11377"/>
                </a:lnTo>
                <a:lnTo>
                  <a:pt x="56605" y="15970"/>
                </a:lnTo>
                <a:lnTo>
                  <a:pt x="43377" y="28693"/>
                </a:lnTo>
                <a:lnTo>
                  <a:pt x="35849" y="36086"/>
                </a:lnTo>
                <a:lnTo>
                  <a:pt x="29877" y="42920"/>
                </a:lnTo>
                <a:lnTo>
                  <a:pt x="24945" y="49381"/>
                </a:lnTo>
                <a:lnTo>
                  <a:pt x="20702" y="55593"/>
                </a:lnTo>
                <a:lnTo>
                  <a:pt x="16923" y="65449"/>
                </a:lnTo>
                <a:lnTo>
                  <a:pt x="13450" y="77736"/>
                </a:lnTo>
                <a:lnTo>
                  <a:pt x="1033" y="129416"/>
                </a:lnTo>
                <a:lnTo>
                  <a:pt x="0" y="138477"/>
                </a:lnTo>
                <a:lnTo>
                  <a:pt x="263" y="145471"/>
                </a:lnTo>
                <a:lnTo>
                  <a:pt x="1391" y="151085"/>
                </a:lnTo>
                <a:lnTo>
                  <a:pt x="3096" y="155781"/>
                </a:lnTo>
                <a:lnTo>
                  <a:pt x="5185" y="159864"/>
                </a:lnTo>
                <a:lnTo>
                  <a:pt x="7530" y="163539"/>
                </a:lnTo>
                <a:lnTo>
                  <a:pt x="10046" y="165988"/>
                </a:lnTo>
                <a:lnTo>
                  <a:pt x="12676" y="167621"/>
                </a:lnTo>
                <a:lnTo>
                  <a:pt x="18137" y="169436"/>
                </a:lnTo>
                <a:lnTo>
                  <a:pt x="20928" y="169920"/>
                </a:lnTo>
                <a:lnTo>
                  <a:pt x="23740" y="170242"/>
                </a:lnTo>
                <a:lnTo>
                  <a:pt x="26567" y="169505"/>
                </a:lnTo>
                <a:lnTo>
                  <a:pt x="29406" y="168061"/>
                </a:lnTo>
                <a:lnTo>
                  <a:pt x="32249" y="166146"/>
                </a:lnTo>
                <a:lnTo>
                  <a:pt x="35098" y="163916"/>
                </a:lnTo>
                <a:lnTo>
                  <a:pt x="37949" y="161478"/>
                </a:lnTo>
                <a:lnTo>
                  <a:pt x="40803" y="158899"/>
                </a:lnTo>
                <a:lnTo>
                  <a:pt x="58472" y="141618"/>
                </a:lnTo>
                <a:lnTo>
                  <a:pt x="77254" y="122951"/>
                </a:lnTo>
                <a:lnTo>
                  <a:pt x="82247" y="117022"/>
                </a:lnTo>
                <a:lnTo>
                  <a:pt x="86526" y="111165"/>
                </a:lnTo>
                <a:lnTo>
                  <a:pt x="90332" y="105355"/>
                </a:lnTo>
                <a:lnTo>
                  <a:pt x="95728" y="95767"/>
                </a:lnTo>
                <a:lnTo>
                  <a:pt x="109342" y="69873"/>
                </a:lnTo>
                <a:lnTo>
                  <a:pt x="116020" y="55919"/>
                </a:lnTo>
                <a:lnTo>
                  <a:pt x="122378" y="41855"/>
                </a:lnTo>
                <a:lnTo>
                  <a:pt x="137168" y="7816"/>
                </a:lnTo>
                <a:lnTo>
                  <a:pt x="138381" y="5976"/>
                </a:lnTo>
                <a:lnTo>
                  <a:pt x="139190" y="5702"/>
                </a:lnTo>
                <a:lnTo>
                  <a:pt x="139730" y="6471"/>
                </a:lnTo>
                <a:lnTo>
                  <a:pt x="140328" y="9866"/>
                </a:lnTo>
                <a:lnTo>
                  <a:pt x="140488" y="12105"/>
                </a:lnTo>
                <a:lnTo>
                  <a:pt x="140779" y="74127"/>
                </a:lnTo>
                <a:lnTo>
                  <a:pt x="141742" y="86378"/>
                </a:lnTo>
                <a:lnTo>
                  <a:pt x="143336" y="100260"/>
                </a:lnTo>
                <a:lnTo>
                  <a:pt x="145350" y="115231"/>
                </a:lnTo>
                <a:lnTo>
                  <a:pt x="147646" y="128068"/>
                </a:lnTo>
                <a:lnTo>
                  <a:pt x="150129" y="139484"/>
                </a:lnTo>
                <a:lnTo>
                  <a:pt x="152737" y="149952"/>
                </a:lnTo>
                <a:lnTo>
                  <a:pt x="155427" y="156930"/>
                </a:lnTo>
                <a:lnTo>
                  <a:pt x="158175" y="161583"/>
                </a:lnTo>
                <a:lnTo>
                  <a:pt x="160958" y="164684"/>
                </a:lnTo>
                <a:lnTo>
                  <a:pt x="166591" y="170671"/>
                </a:lnTo>
                <a:lnTo>
                  <a:pt x="175098" y="179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10"/>
          <p:cNvSpPr/>
          <p:nvPr/>
        </p:nvSpPr>
        <p:spPr>
          <a:xfrm>
            <a:off x="8103869" y="3617595"/>
            <a:ext cx="154307" cy="248603"/>
          </a:xfrm>
          <a:custGeom>
            <a:avLst/>
            <a:gdLst/>
            <a:ahLst/>
            <a:cxnLst/>
            <a:rect l="0" t="0" r="0" b="0"/>
            <a:pathLst>
              <a:path w="154307" h="248603">
                <a:moveTo>
                  <a:pt x="0" y="0"/>
                </a:moveTo>
                <a:lnTo>
                  <a:pt x="0" y="88687"/>
                </a:lnTo>
                <a:lnTo>
                  <a:pt x="953" y="95319"/>
                </a:lnTo>
                <a:lnTo>
                  <a:pt x="2540" y="101646"/>
                </a:lnTo>
                <a:lnTo>
                  <a:pt x="4552" y="107769"/>
                </a:lnTo>
                <a:lnTo>
                  <a:pt x="5892" y="115661"/>
                </a:lnTo>
                <a:lnTo>
                  <a:pt x="6786" y="124732"/>
                </a:lnTo>
                <a:lnTo>
                  <a:pt x="7779" y="143066"/>
                </a:lnTo>
                <a:lnTo>
                  <a:pt x="8338" y="163145"/>
                </a:lnTo>
                <a:lnTo>
                  <a:pt x="8469" y="171886"/>
                </a:lnTo>
                <a:lnTo>
                  <a:pt x="9456" y="173646"/>
                </a:lnTo>
                <a:lnTo>
                  <a:pt x="11067" y="173866"/>
                </a:lnTo>
                <a:lnTo>
                  <a:pt x="13092" y="173061"/>
                </a:lnTo>
                <a:lnTo>
                  <a:pt x="14443" y="171571"/>
                </a:lnTo>
                <a:lnTo>
                  <a:pt x="15344" y="169626"/>
                </a:lnTo>
                <a:lnTo>
                  <a:pt x="15945" y="167376"/>
                </a:lnTo>
                <a:lnTo>
                  <a:pt x="16345" y="163019"/>
                </a:lnTo>
                <a:lnTo>
                  <a:pt x="16612" y="157257"/>
                </a:lnTo>
                <a:lnTo>
                  <a:pt x="16790" y="150558"/>
                </a:lnTo>
                <a:lnTo>
                  <a:pt x="17861" y="141329"/>
                </a:lnTo>
                <a:lnTo>
                  <a:pt x="19527" y="130414"/>
                </a:lnTo>
                <a:lnTo>
                  <a:pt x="21591" y="118375"/>
                </a:lnTo>
                <a:lnTo>
                  <a:pt x="24872" y="107492"/>
                </a:lnTo>
                <a:lnTo>
                  <a:pt x="28964" y="97379"/>
                </a:lnTo>
                <a:lnTo>
                  <a:pt x="33598" y="87779"/>
                </a:lnTo>
                <a:lnTo>
                  <a:pt x="38590" y="78522"/>
                </a:lnTo>
                <a:lnTo>
                  <a:pt x="43825" y="69493"/>
                </a:lnTo>
                <a:lnTo>
                  <a:pt x="49219" y="60616"/>
                </a:lnTo>
                <a:lnTo>
                  <a:pt x="54720" y="53746"/>
                </a:lnTo>
                <a:lnTo>
                  <a:pt x="60293" y="48213"/>
                </a:lnTo>
                <a:lnTo>
                  <a:pt x="65913" y="43572"/>
                </a:lnTo>
                <a:lnTo>
                  <a:pt x="71565" y="39525"/>
                </a:lnTo>
                <a:lnTo>
                  <a:pt x="77238" y="35875"/>
                </a:lnTo>
                <a:lnTo>
                  <a:pt x="82924" y="32489"/>
                </a:lnTo>
                <a:lnTo>
                  <a:pt x="87668" y="29279"/>
                </a:lnTo>
                <a:lnTo>
                  <a:pt x="91784" y="26187"/>
                </a:lnTo>
                <a:lnTo>
                  <a:pt x="95478" y="23173"/>
                </a:lnTo>
                <a:lnTo>
                  <a:pt x="99848" y="21163"/>
                </a:lnTo>
                <a:lnTo>
                  <a:pt x="104665" y="19824"/>
                </a:lnTo>
                <a:lnTo>
                  <a:pt x="116984" y="17674"/>
                </a:lnTo>
                <a:lnTo>
                  <a:pt x="118947" y="18450"/>
                </a:lnTo>
                <a:lnTo>
                  <a:pt x="123668" y="21852"/>
                </a:lnTo>
                <a:lnTo>
                  <a:pt x="127213" y="25998"/>
                </a:lnTo>
                <a:lnTo>
                  <a:pt x="131481" y="31619"/>
                </a:lnTo>
                <a:lnTo>
                  <a:pt x="136232" y="38224"/>
                </a:lnTo>
                <a:lnTo>
                  <a:pt x="139399" y="45485"/>
                </a:lnTo>
                <a:lnTo>
                  <a:pt x="141511" y="53184"/>
                </a:lnTo>
                <a:lnTo>
                  <a:pt x="142918" y="61173"/>
                </a:lnTo>
                <a:lnTo>
                  <a:pt x="143857" y="68404"/>
                </a:lnTo>
                <a:lnTo>
                  <a:pt x="144483" y="75130"/>
                </a:lnTo>
                <a:lnTo>
                  <a:pt x="144899" y="81519"/>
                </a:lnTo>
                <a:lnTo>
                  <a:pt x="145660" y="223201"/>
                </a:lnTo>
                <a:lnTo>
                  <a:pt x="146637" y="231668"/>
                </a:lnTo>
                <a:lnTo>
                  <a:pt x="148240" y="237313"/>
                </a:lnTo>
                <a:lnTo>
                  <a:pt x="154306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11"/>
          <p:cNvSpPr/>
          <p:nvPr/>
        </p:nvSpPr>
        <p:spPr>
          <a:xfrm>
            <a:off x="8343900" y="3652237"/>
            <a:ext cx="170130" cy="399481"/>
          </a:xfrm>
          <a:custGeom>
            <a:avLst/>
            <a:gdLst/>
            <a:ahLst/>
            <a:cxnLst/>
            <a:rect l="0" t="0" r="0" b="0"/>
            <a:pathLst>
              <a:path w="170130" h="399481">
                <a:moveTo>
                  <a:pt x="128587" y="8220"/>
                </a:moveTo>
                <a:lnTo>
                  <a:pt x="119486" y="3669"/>
                </a:lnTo>
                <a:lnTo>
                  <a:pt x="115852" y="2329"/>
                </a:lnTo>
                <a:lnTo>
                  <a:pt x="112477" y="1435"/>
                </a:lnTo>
                <a:lnTo>
                  <a:pt x="109275" y="839"/>
                </a:lnTo>
                <a:lnTo>
                  <a:pt x="106187" y="442"/>
                </a:lnTo>
                <a:lnTo>
                  <a:pt x="103176" y="177"/>
                </a:lnTo>
                <a:lnTo>
                  <a:pt x="100217" y="0"/>
                </a:lnTo>
                <a:lnTo>
                  <a:pt x="97291" y="836"/>
                </a:lnTo>
                <a:lnTo>
                  <a:pt x="94388" y="2344"/>
                </a:lnTo>
                <a:lnTo>
                  <a:pt x="91500" y="4303"/>
                </a:lnTo>
                <a:lnTo>
                  <a:pt x="88622" y="6561"/>
                </a:lnTo>
                <a:lnTo>
                  <a:pt x="85752" y="9019"/>
                </a:lnTo>
                <a:lnTo>
                  <a:pt x="82886" y="11610"/>
                </a:lnTo>
                <a:lnTo>
                  <a:pt x="79069" y="14290"/>
                </a:lnTo>
                <a:lnTo>
                  <a:pt x="74621" y="17029"/>
                </a:lnTo>
                <a:lnTo>
                  <a:pt x="69750" y="19808"/>
                </a:lnTo>
                <a:lnTo>
                  <a:pt x="65549" y="23565"/>
                </a:lnTo>
                <a:lnTo>
                  <a:pt x="61797" y="27975"/>
                </a:lnTo>
                <a:lnTo>
                  <a:pt x="58343" y="32820"/>
                </a:lnTo>
                <a:lnTo>
                  <a:pt x="55088" y="37955"/>
                </a:lnTo>
                <a:lnTo>
                  <a:pt x="51965" y="43283"/>
                </a:lnTo>
                <a:lnTo>
                  <a:pt x="13981" y="110793"/>
                </a:lnTo>
                <a:lnTo>
                  <a:pt x="9320" y="119465"/>
                </a:lnTo>
                <a:lnTo>
                  <a:pt x="6213" y="127151"/>
                </a:lnTo>
                <a:lnTo>
                  <a:pt x="4143" y="134180"/>
                </a:lnTo>
                <a:lnTo>
                  <a:pt x="1841" y="146117"/>
                </a:lnTo>
                <a:lnTo>
                  <a:pt x="818" y="154598"/>
                </a:lnTo>
                <a:lnTo>
                  <a:pt x="2903" y="164082"/>
                </a:lnTo>
                <a:lnTo>
                  <a:pt x="4793" y="169278"/>
                </a:lnTo>
                <a:lnTo>
                  <a:pt x="7005" y="172742"/>
                </a:lnTo>
                <a:lnTo>
                  <a:pt x="9432" y="175051"/>
                </a:lnTo>
                <a:lnTo>
                  <a:pt x="12003" y="176591"/>
                </a:lnTo>
                <a:lnTo>
                  <a:pt x="14670" y="177617"/>
                </a:lnTo>
                <a:lnTo>
                  <a:pt x="17400" y="178302"/>
                </a:lnTo>
                <a:lnTo>
                  <a:pt x="20172" y="178758"/>
                </a:lnTo>
                <a:lnTo>
                  <a:pt x="22973" y="178109"/>
                </a:lnTo>
                <a:lnTo>
                  <a:pt x="25792" y="176725"/>
                </a:lnTo>
                <a:lnTo>
                  <a:pt x="28625" y="174849"/>
                </a:lnTo>
                <a:lnTo>
                  <a:pt x="32418" y="171693"/>
                </a:lnTo>
                <a:lnTo>
                  <a:pt x="36852" y="167685"/>
                </a:lnTo>
                <a:lnTo>
                  <a:pt x="41713" y="163108"/>
                </a:lnTo>
                <a:lnTo>
                  <a:pt x="46859" y="159104"/>
                </a:lnTo>
                <a:lnTo>
                  <a:pt x="52194" y="155481"/>
                </a:lnTo>
                <a:lnTo>
                  <a:pt x="57656" y="152114"/>
                </a:lnTo>
                <a:lnTo>
                  <a:pt x="62250" y="147965"/>
                </a:lnTo>
                <a:lnTo>
                  <a:pt x="66264" y="143293"/>
                </a:lnTo>
                <a:lnTo>
                  <a:pt x="69894" y="138274"/>
                </a:lnTo>
                <a:lnTo>
                  <a:pt x="73266" y="133023"/>
                </a:lnTo>
                <a:lnTo>
                  <a:pt x="76467" y="127617"/>
                </a:lnTo>
                <a:lnTo>
                  <a:pt x="79553" y="122108"/>
                </a:lnTo>
                <a:lnTo>
                  <a:pt x="84468" y="114625"/>
                </a:lnTo>
                <a:lnTo>
                  <a:pt x="116427" y="68881"/>
                </a:lnTo>
                <a:lnTo>
                  <a:pt x="120481" y="61044"/>
                </a:lnTo>
                <a:lnTo>
                  <a:pt x="123183" y="53913"/>
                </a:lnTo>
                <a:lnTo>
                  <a:pt x="124984" y="47255"/>
                </a:lnTo>
                <a:lnTo>
                  <a:pt x="129526" y="34776"/>
                </a:lnTo>
                <a:lnTo>
                  <a:pt x="133767" y="23833"/>
                </a:lnTo>
                <a:lnTo>
                  <a:pt x="135652" y="15794"/>
                </a:lnTo>
                <a:lnTo>
                  <a:pt x="137106" y="14222"/>
                </a:lnTo>
                <a:lnTo>
                  <a:pt x="139030" y="14126"/>
                </a:lnTo>
                <a:lnTo>
                  <a:pt x="141264" y="15015"/>
                </a:lnTo>
                <a:lnTo>
                  <a:pt x="142753" y="16560"/>
                </a:lnTo>
                <a:lnTo>
                  <a:pt x="143746" y="18543"/>
                </a:lnTo>
                <a:lnTo>
                  <a:pt x="147684" y="30964"/>
                </a:lnTo>
                <a:lnTo>
                  <a:pt x="149890" y="37670"/>
                </a:lnTo>
                <a:lnTo>
                  <a:pt x="150410" y="44046"/>
                </a:lnTo>
                <a:lnTo>
                  <a:pt x="148445" y="56210"/>
                </a:lnTo>
                <a:lnTo>
                  <a:pt x="148494" y="62121"/>
                </a:lnTo>
                <a:lnTo>
                  <a:pt x="151086" y="73768"/>
                </a:lnTo>
                <a:lnTo>
                  <a:pt x="157902" y="100138"/>
                </a:lnTo>
                <a:lnTo>
                  <a:pt x="159560" y="108551"/>
                </a:lnTo>
                <a:lnTo>
                  <a:pt x="160666" y="116065"/>
                </a:lnTo>
                <a:lnTo>
                  <a:pt x="161403" y="122979"/>
                </a:lnTo>
                <a:lnTo>
                  <a:pt x="162847" y="130446"/>
                </a:lnTo>
                <a:lnTo>
                  <a:pt x="164762" y="138282"/>
                </a:lnTo>
                <a:lnTo>
                  <a:pt x="166991" y="146363"/>
                </a:lnTo>
                <a:lnTo>
                  <a:pt x="168478" y="154608"/>
                </a:lnTo>
                <a:lnTo>
                  <a:pt x="169467" y="162962"/>
                </a:lnTo>
                <a:lnTo>
                  <a:pt x="170129" y="171389"/>
                </a:lnTo>
                <a:lnTo>
                  <a:pt x="169616" y="181769"/>
                </a:lnTo>
                <a:lnTo>
                  <a:pt x="168323" y="193452"/>
                </a:lnTo>
                <a:lnTo>
                  <a:pt x="166507" y="206003"/>
                </a:lnTo>
                <a:lnTo>
                  <a:pt x="164345" y="216275"/>
                </a:lnTo>
                <a:lnTo>
                  <a:pt x="161951" y="225029"/>
                </a:lnTo>
                <a:lnTo>
                  <a:pt x="159402" y="232769"/>
                </a:lnTo>
                <a:lnTo>
                  <a:pt x="142163" y="280070"/>
                </a:lnTo>
                <a:lnTo>
                  <a:pt x="133828" y="297086"/>
                </a:lnTo>
                <a:lnTo>
                  <a:pt x="124461" y="313193"/>
                </a:lnTo>
                <a:lnTo>
                  <a:pt x="114406" y="328692"/>
                </a:lnTo>
                <a:lnTo>
                  <a:pt x="106751" y="340931"/>
                </a:lnTo>
                <a:lnTo>
                  <a:pt x="100695" y="350995"/>
                </a:lnTo>
                <a:lnTo>
                  <a:pt x="95705" y="359609"/>
                </a:lnTo>
                <a:lnTo>
                  <a:pt x="90473" y="366304"/>
                </a:lnTo>
                <a:lnTo>
                  <a:pt x="85080" y="371720"/>
                </a:lnTo>
                <a:lnTo>
                  <a:pt x="79580" y="376284"/>
                </a:lnTo>
                <a:lnTo>
                  <a:pt x="73056" y="381231"/>
                </a:lnTo>
                <a:lnTo>
                  <a:pt x="58186" y="391808"/>
                </a:lnTo>
                <a:lnTo>
                  <a:pt x="52127" y="395390"/>
                </a:lnTo>
                <a:lnTo>
                  <a:pt x="47132" y="397778"/>
                </a:lnTo>
                <a:lnTo>
                  <a:pt x="42852" y="399371"/>
                </a:lnTo>
                <a:lnTo>
                  <a:pt x="38093" y="399480"/>
                </a:lnTo>
                <a:lnTo>
                  <a:pt x="33015" y="398600"/>
                </a:lnTo>
                <a:lnTo>
                  <a:pt x="27725" y="397061"/>
                </a:lnTo>
                <a:lnTo>
                  <a:pt x="23245" y="396035"/>
                </a:lnTo>
                <a:lnTo>
                  <a:pt x="19308" y="395351"/>
                </a:lnTo>
                <a:lnTo>
                  <a:pt x="15729" y="394895"/>
                </a:lnTo>
                <a:lnTo>
                  <a:pt x="12390" y="393638"/>
                </a:lnTo>
                <a:lnTo>
                  <a:pt x="9212" y="391848"/>
                </a:lnTo>
                <a:lnTo>
                  <a:pt x="6143" y="389702"/>
                </a:lnTo>
                <a:lnTo>
                  <a:pt x="4095" y="386366"/>
                </a:lnTo>
                <a:lnTo>
                  <a:pt x="1820" y="377580"/>
                </a:lnTo>
                <a:lnTo>
                  <a:pt x="809" y="367325"/>
                </a:lnTo>
                <a:lnTo>
                  <a:pt x="0" y="3511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12"/>
          <p:cNvSpPr/>
          <p:nvPr/>
        </p:nvSpPr>
        <p:spPr>
          <a:xfrm>
            <a:off x="8593735" y="3540442"/>
            <a:ext cx="58775" cy="360046"/>
          </a:xfrm>
          <a:custGeom>
            <a:avLst/>
            <a:gdLst/>
            <a:ahLst/>
            <a:cxnLst/>
            <a:rect l="0" t="0" r="0" b="0"/>
            <a:pathLst>
              <a:path w="58775" h="360046">
                <a:moveTo>
                  <a:pt x="58774" y="0"/>
                </a:moveTo>
                <a:lnTo>
                  <a:pt x="58774" y="26694"/>
                </a:lnTo>
                <a:lnTo>
                  <a:pt x="57822" y="31131"/>
                </a:lnTo>
                <a:lnTo>
                  <a:pt x="56235" y="35994"/>
                </a:lnTo>
                <a:lnTo>
                  <a:pt x="54223" y="41141"/>
                </a:lnTo>
                <a:lnTo>
                  <a:pt x="52883" y="47430"/>
                </a:lnTo>
                <a:lnTo>
                  <a:pt x="51989" y="54480"/>
                </a:lnTo>
                <a:lnTo>
                  <a:pt x="51394" y="62038"/>
                </a:lnTo>
                <a:lnTo>
                  <a:pt x="50044" y="68981"/>
                </a:lnTo>
                <a:lnTo>
                  <a:pt x="48192" y="75515"/>
                </a:lnTo>
                <a:lnTo>
                  <a:pt x="30082" y="128994"/>
                </a:lnTo>
                <a:lnTo>
                  <a:pt x="28217" y="137431"/>
                </a:lnTo>
                <a:lnTo>
                  <a:pt x="26972" y="145913"/>
                </a:lnTo>
                <a:lnTo>
                  <a:pt x="26143" y="154425"/>
                </a:lnTo>
                <a:lnTo>
                  <a:pt x="24638" y="162958"/>
                </a:lnTo>
                <a:lnTo>
                  <a:pt x="22681" y="171504"/>
                </a:lnTo>
                <a:lnTo>
                  <a:pt x="12698" y="210301"/>
                </a:lnTo>
                <a:lnTo>
                  <a:pt x="10912" y="219259"/>
                </a:lnTo>
                <a:lnTo>
                  <a:pt x="9722" y="227135"/>
                </a:lnTo>
                <a:lnTo>
                  <a:pt x="8928" y="234291"/>
                </a:lnTo>
                <a:lnTo>
                  <a:pt x="8398" y="241919"/>
                </a:lnTo>
                <a:lnTo>
                  <a:pt x="8046" y="249862"/>
                </a:lnTo>
                <a:lnTo>
                  <a:pt x="7811" y="258014"/>
                </a:lnTo>
                <a:lnTo>
                  <a:pt x="6702" y="266307"/>
                </a:lnTo>
                <a:lnTo>
                  <a:pt x="5009" y="274693"/>
                </a:lnTo>
                <a:lnTo>
                  <a:pt x="2927" y="283141"/>
                </a:lnTo>
                <a:lnTo>
                  <a:pt x="1541" y="290678"/>
                </a:lnTo>
                <a:lnTo>
                  <a:pt x="616" y="297608"/>
                </a:lnTo>
                <a:lnTo>
                  <a:pt x="0" y="304133"/>
                </a:lnTo>
                <a:lnTo>
                  <a:pt x="541" y="312293"/>
                </a:lnTo>
                <a:lnTo>
                  <a:pt x="1855" y="321543"/>
                </a:lnTo>
                <a:lnTo>
                  <a:pt x="6257" y="345561"/>
                </a:lnTo>
                <a:lnTo>
                  <a:pt x="7570" y="348484"/>
                </a:lnTo>
                <a:lnTo>
                  <a:pt x="9398" y="351385"/>
                </a:lnTo>
                <a:lnTo>
                  <a:pt x="15912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13"/>
          <p:cNvSpPr/>
          <p:nvPr/>
        </p:nvSpPr>
        <p:spPr>
          <a:xfrm>
            <a:off x="8686800" y="3686534"/>
            <a:ext cx="342901" cy="179512"/>
          </a:xfrm>
          <a:custGeom>
            <a:avLst/>
            <a:gdLst/>
            <a:ahLst/>
            <a:cxnLst/>
            <a:rect l="0" t="0" r="0" b="0"/>
            <a:pathLst>
              <a:path w="342901" h="179512">
                <a:moveTo>
                  <a:pt x="0" y="145373"/>
                </a:moveTo>
                <a:lnTo>
                  <a:pt x="4550" y="145373"/>
                </a:lnTo>
                <a:lnTo>
                  <a:pt x="11865" y="142833"/>
                </a:lnTo>
                <a:lnTo>
                  <a:pt x="20513" y="139482"/>
                </a:lnTo>
                <a:lnTo>
                  <a:pt x="27532" y="137992"/>
                </a:lnTo>
                <a:lnTo>
                  <a:pt x="36365" y="134790"/>
                </a:lnTo>
                <a:lnTo>
                  <a:pt x="45690" y="130192"/>
                </a:lnTo>
                <a:lnTo>
                  <a:pt x="53009" y="124974"/>
                </a:lnTo>
                <a:lnTo>
                  <a:pt x="58199" y="122249"/>
                </a:lnTo>
                <a:lnTo>
                  <a:pt x="64517" y="119479"/>
                </a:lnTo>
                <a:lnTo>
                  <a:pt x="71586" y="116681"/>
                </a:lnTo>
                <a:lnTo>
                  <a:pt x="79156" y="112910"/>
                </a:lnTo>
                <a:lnTo>
                  <a:pt x="87061" y="108491"/>
                </a:lnTo>
                <a:lnTo>
                  <a:pt x="95188" y="103640"/>
                </a:lnTo>
                <a:lnTo>
                  <a:pt x="102512" y="99454"/>
                </a:lnTo>
                <a:lnTo>
                  <a:pt x="115727" y="92262"/>
                </a:lnTo>
                <a:lnTo>
                  <a:pt x="120967" y="88058"/>
                </a:lnTo>
                <a:lnTo>
                  <a:pt x="125412" y="83351"/>
                </a:lnTo>
                <a:lnTo>
                  <a:pt x="129328" y="78307"/>
                </a:lnTo>
                <a:lnTo>
                  <a:pt x="133843" y="73040"/>
                </a:lnTo>
                <a:lnTo>
                  <a:pt x="138758" y="67624"/>
                </a:lnTo>
                <a:lnTo>
                  <a:pt x="152239" y="53439"/>
                </a:lnTo>
                <a:lnTo>
                  <a:pt x="155785" y="49793"/>
                </a:lnTo>
                <a:lnTo>
                  <a:pt x="158150" y="46411"/>
                </a:lnTo>
                <a:lnTo>
                  <a:pt x="159725" y="43203"/>
                </a:lnTo>
                <a:lnTo>
                  <a:pt x="160776" y="40112"/>
                </a:lnTo>
                <a:lnTo>
                  <a:pt x="161476" y="37099"/>
                </a:lnTo>
                <a:lnTo>
                  <a:pt x="161944" y="34138"/>
                </a:lnTo>
                <a:lnTo>
                  <a:pt x="162255" y="31211"/>
                </a:lnTo>
                <a:lnTo>
                  <a:pt x="162462" y="26403"/>
                </a:lnTo>
                <a:lnTo>
                  <a:pt x="162693" y="13440"/>
                </a:lnTo>
                <a:lnTo>
                  <a:pt x="160849" y="8840"/>
                </a:lnTo>
                <a:lnTo>
                  <a:pt x="157715" y="5773"/>
                </a:lnTo>
                <a:lnTo>
                  <a:pt x="150105" y="2366"/>
                </a:lnTo>
                <a:lnTo>
                  <a:pt x="143549" y="852"/>
                </a:lnTo>
                <a:lnTo>
                  <a:pt x="134919" y="179"/>
                </a:lnTo>
                <a:lnTo>
                  <a:pt x="129950" y="0"/>
                </a:lnTo>
                <a:lnTo>
                  <a:pt x="124734" y="1785"/>
                </a:lnTo>
                <a:lnTo>
                  <a:pt x="119351" y="4880"/>
                </a:lnTo>
                <a:lnTo>
                  <a:pt x="113857" y="8849"/>
                </a:lnTo>
                <a:lnTo>
                  <a:pt x="108289" y="12447"/>
                </a:lnTo>
                <a:lnTo>
                  <a:pt x="102673" y="15798"/>
                </a:lnTo>
                <a:lnTo>
                  <a:pt x="97024" y="18985"/>
                </a:lnTo>
                <a:lnTo>
                  <a:pt x="85667" y="25066"/>
                </a:lnTo>
                <a:lnTo>
                  <a:pt x="79971" y="28021"/>
                </a:lnTo>
                <a:lnTo>
                  <a:pt x="75221" y="31896"/>
                </a:lnTo>
                <a:lnTo>
                  <a:pt x="71103" y="36384"/>
                </a:lnTo>
                <a:lnTo>
                  <a:pt x="67405" y="41281"/>
                </a:lnTo>
                <a:lnTo>
                  <a:pt x="63034" y="46451"/>
                </a:lnTo>
                <a:lnTo>
                  <a:pt x="58215" y="51802"/>
                </a:lnTo>
                <a:lnTo>
                  <a:pt x="53097" y="57275"/>
                </a:lnTo>
                <a:lnTo>
                  <a:pt x="48733" y="62829"/>
                </a:lnTo>
                <a:lnTo>
                  <a:pt x="44871" y="68436"/>
                </a:lnTo>
                <a:lnTo>
                  <a:pt x="41343" y="74079"/>
                </a:lnTo>
                <a:lnTo>
                  <a:pt x="38040" y="79746"/>
                </a:lnTo>
                <a:lnTo>
                  <a:pt x="34885" y="85429"/>
                </a:lnTo>
                <a:lnTo>
                  <a:pt x="31829" y="91123"/>
                </a:lnTo>
                <a:lnTo>
                  <a:pt x="29792" y="96824"/>
                </a:lnTo>
                <a:lnTo>
                  <a:pt x="28433" y="102530"/>
                </a:lnTo>
                <a:lnTo>
                  <a:pt x="27527" y="108238"/>
                </a:lnTo>
                <a:lnTo>
                  <a:pt x="26925" y="113949"/>
                </a:lnTo>
                <a:lnTo>
                  <a:pt x="26522" y="119661"/>
                </a:lnTo>
                <a:lnTo>
                  <a:pt x="26254" y="125374"/>
                </a:lnTo>
                <a:lnTo>
                  <a:pt x="25955" y="136802"/>
                </a:lnTo>
                <a:lnTo>
                  <a:pt x="25876" y="142517"/>
                </a:lnTo>
                <a:lnTo>
                  <a:pt x="26775" y="147279"/>
                </a:lnTo>
                <a:lnTo>
                  <a:pt x="28328" y="151406"/>
                </a:lnTo>
                <a:lnTo>
                  <a:pt x="30315" y="155110"/>
                </a:lnTo>
                <a:lnTo>
                  <a:pt x="33546" y="158532"/>
                </a:lnTo>
                <a:lnTo>
                  <a:pt x="37603" y="161765"/>
                </a:lnTo>
                <a:lnTo>
                  <a:pt x="42213" y="164874"/>
                </a:lnTo>
                <a:lnTo>
                  <a:pt x="47192" y="167899"/>
                </a:lnTo>
                <a:lnTo>
                  <a:pt x="52416" y="170868"/>
                </a:lnTo>
                <a:lnTo>
                  <a:pt x="57804" y="173800"/>
                </a:lnTo>
                <a:lnTo>
                  <a:pt x="63301" y="175754"/>
                </a:lnTo>
                <a:lnTo>
                  <a:pt x="68870" y="177057"/>
                </a:lnTo>
                <a:lnTo>
                  <a:pt x="74489" y="177926"/>
                </a:lnTo>
                <a:lnTo>
                  <a:pt x="81092" y="178505"/>
                </a:lnTo>
                <a:lnTo>
                  <a:pt x="88351" y="178891"/>
                </a:lnTo>
                <a:lnTo>
                  <a:pt x="103084" y="179320"/>
                </a:lnTo>
                <a:lnTo>
                  <a:pt x="115982" y="179511"/>
                </a:lnTo>
                <a:lnTo>
                  <a:pt x="123042" y="178609"/>
                </a:lnTo>
                <a:lnTo>
                  <a:pt x="130605" y="177055"/>
                </a:lnTo>
                <a:lnTo>
                  <a:pt x="138505" y="175067"/>
                </a:lnTo>
                <a:lnTo>
                  <a:pt x="146629" y="172789"/>
                </a:lnTo>
                <a:lnTo>
                  <a:pt x="163276" y="167718"/>
                </a:lnTo>
                <a:lnTo>
                  <a:pt x="188713" y="159508"/>
                </a:lnTo>
                <a:lnTo>
                  <a:pt x="197246" y="155749"/>
                </a:lnTo>
                <a:lnTo>
                  <a:pt x="205792" y="151338"/>
                </a:lnTo>
                <a:lnTo>
                  <a:pt x="214348" y="146492"/>
                </a:lnTo>
                <a:lnTo>
                  <a:pt x="222908" y="141357"/>
                </a:lnTo>
                <a:lnTo>
                  <a:pt x="240040" y="130570"/>
                </a:lnTo>
                <a:lnTo>
                  <a:pt x="248609" y="125980"/>
                </a:lnTo>
                <a:lnTo>
                  <a:pt x="257180" y="121967"/>
                </a:lnTo>
                <a:lnTo>
                  <a:pt x="265750" y="118339"/>
                </a:lnTo>
                <a:lnTo>
                  <a:pt x="273370" y="114015"/>
                </a:lnTo>
                <a:lnTo>
                  <a:pt x="280354" y="109228"/>
                </a:lnTo>
                <a:lnTo>
                  <a:pt x="286915" y="104131"/>
                </a:lnTo>
                <a:lnTo>
                  <a:pt x="293194" y="99781"/>
                </a:lnTo>
                <a:lnTo>
                  <a:pt x="299284" y="95928"/>
                </a:lnTo>
                <a:lnTo>
                  <a:pt x="305251" y="92407"/>
                </a:lnTo>
                <a:lnTo>
                  <a:pt x="311132" y="90060"/>
                </a:lnTo>
                <a:lnTo>
                  <a:pt x="316959" y="88495"/>
                </a:lnTo>
                <a:lnTo>
                  <a:pt x="322748" y="87452"/>
                </a:lnTo>
                <a:lnTo>
                  <a:pt x="327561" y="84852"/>
                </a:lnTo>
                <a:lnTo>
                  <a:pt x="331721" y="81213"/>
                </a:lnTo>
                <a:lnTo>
                  <a:pt x="342900" y="68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altitude?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altitude of a triangle is the perpendicular segment from a vertex to a line that contains the opposite side.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971800"/>
            <a:ext cx="81534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SMARTPenAnnotation236"/>
          <p:cNvSpPr/>
          <p:nvPr/>
        </p:nvSpPr>
        <p:spPr>
          <a:xfrm>
            <a:off x="5420677" y="2734627"/>
            <a:ext cx="94299" cy="291466"/>
          </a:xfrm>
          <a:custGeom>
            <a:avLst/>
            <a:gdLst/>
            <a:ahLst/>
            <a:cxnLst/>
            <a:rect l="0" t="0" r="0" b="0"/>
            <a:pathLst>
              <a:path w="94299" h="291466">
                <a:moveTo>
                  <a:pt x="0" y="0"/>
                </a:moveTo>
                <a:lnTo>
                  <a:pt x="9102" y="4551"/>
                </a:lnTo>
                <a:lnTo>
                  <a:pt x="11783" y="6844"/>
                </a:lnTo>
                <a:lnTo>
                  <a:pt x="13570" y="9325"/>
                </a:lnTo>
                <a:lnTo>
                  <a:pt x="14762" y="11932"/>
                </a:lnTo>
                <a:lnTo>
                  <a:pt x="16509" y="14622"/>
                </a:lnTo>
                <a:lnTo>
                  <a:pt x="18626" y="17368"/>
                </a:lnTo>
                <a:lnTo>
                  <a:pt x="20990" y="20151"/>
                </a:lnTo>
                <a:lnTo>
                  <a:pt x="23518" y="22959"/>
                </a:lnTo>
                <a:lnTo>
                  <a:pt x="28868" y="28619"/>
                </a:lnTo>
                <a:lnTo>
                  <a:pt x="30675" y="32414"/>
                </a:lnTo>
                <a:lnTo>
                  <a:pt x="31880" y="36850"/>
                </a:lnTo>
                <a:lnTo>
                  <a:pt x="32683" y="41711"/>
                </a:lnTo>
                <a:lnTo>
                  <a:pt x="34171" y="46858"/>
                </a:lnTo>
                <a:lnTo>
                  <a:pt x="36116" y="52193"/>
                </a:lnTo>
                <a:lnTo>
                  <a:pt x="38365" y="57656"/>
                </a:lnTo>
                <a:lnTo>
                  <a:pt x="39864" y="63202"/>
                </a:lnTo>
                <a:lnTo>
                  <a:pt x="40864" y="68805"/>
                </a:lnTo>
                <a:lnTo>
                  <a:pt x="41530" y="74445"/>
                </a:lnTo>
                <a:lnTo>
                  <a:pt x="42927" y="80110"/>
                </a:lnTo>
                <a:lnTo>
                  <a:pt x="44811" y="85792"/>
                </a:lnTo>
                <a:lnTo>
                  <a:pt x="47019" y="91484"/>
                </a:lnTo>
                <a:lnTo>
                  <a:pt x="49443" y="107662"/>
                </a:lnTo>
                <a:lnTo>
                  <a:pt x="52012" y="130830"/>
                </a:lnTo>
                <a:lnTo>
                  <a:pt x="54677" y="158658"/>
                </a:lnTo>
                <a:lnTo>
                  <a:pt x="57407" y="179114"/>
                </a:lnTo>
                <a:lnTo>
                  <a:pt x="60179" y="194657"/>
                </a:lnTo>
                <a:lnTo>
                  <a:pt x="62979" y="206924"/>
                </a:lnTo>
                <a:lnTo>
                  <a:pt x="64846" y="217007"/>
                </a:lnTo>
                <a:lnTo>
                  <a:pt x="66091" y="225634"/>
                </a:lnTo>
                <a:lnTo>
                  <a:pt x="66921" y="233290"/>
                </a:lnTo>
                <a:lnTo>
                  <a:pt x="67474" y="240299"/>
                </a:lnTo>
                <a:lnTo>
                  <a:pt x="67843" y="246877"/>
                </a:lnTo>
                <a:lnTo>
                  <a:pt x="68088" y="253167"/>
                </a:lnTo>
                <a:lnTo>
                  <a:pt x="69205" y="259266"/>
                </a:lnTo>
                <a:lnTo>
                  <a:pt x="70902" y="265236"/>
                </a:lnTo>
                <a:lnTo>
                  <a:pt x="72986" y="271122"/>
                </a:lnTo>
                <a:lnTo>
                  <a:pt x="75327" y="275998"/>
                </a:lnTo>
                <a:lnTo>
                  <a:pt x="77840" y="280201"/>
                </a:lnTo>
                <a:lnTo>
                  <a:pt x="80468" y="283956"/>
                </a:lnTo>
                <a:lnTo>
                  <a:pt x="83173" y="287411"/>
                </a:lnTo>
                <a:lnTo>
                  <a:pt x="85929" y="290668"/>
                </a:lnTo>
                <a:lnTo>
                  <a:pt x="94298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7"/>
          <p:cNvSpPr/>
          <p:nvPr/>
        </p:nvSpPr>
        <p:spPr>
          <a:xfrm>
            <a:off x="5412104" y="264033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8573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8"/>
          <p:cNvSpPr/>
          <p:nvPr/>
        </p:nvSpPr>
        <p:spPr>
          <a:xfrm>
            <a:off x="5634990" y="2760345"/>
            <a:ext cx="210051" cy="274320"/>
          </a:xfrm>
          <a:custGeom>
            <a:avLst/>
            <a:gdLst/>
            <a:ahLst/>
            <a:cxnLst/>
            <a:rect l="0" t="0" r="0" b="0"/>
            <a:pathLst>
              <a:path w="210051" h="274320">
                <a:moveTo>
                  <a:pt x="94297" y="0"/>
                </a:moveTo>
                <a:lnTo>
                  <a:pt x="86916" y="0"/>
                </a:lnTo>
                <a:lnTo>
                  <a:pt x="81174" y="2540"/>
                </a:lnTo>
                <a:lnTo>
                  <a:pt x="61966" y="11931"/>
                </a:lnTo>
                <a:lnTo>
                  <a:pt x="57503" y="14622"/>
                </a:lnTo>
                <a:lnTo>
                  <a:pt x="53575" y="17368"/>
                </a:lnTo>
                <a:lnTo>
                  <a:pt x="50004" y="20151"/>
                </a:lnTo>
                <a:lnTo>
                  <a:pt x="45718" y="22959"/>
                </a:lnTo>
                <a:lnTo>
                  <a:pt x="40956" y="25783"/>
                </a:lnTo>
                <a:lnTo>
                  <a:pt x="35877" y="28619"/>
                </a:lnTo>
                <a:lnTo>
                  <a:pt x="31537" y="31462"/>
                </a:lnTo>
                <a:lnTo>
                  <a:pt x="27692" y="34309"/>
                </a:lnTo>
                <a:lnTo>
                  <a:pt x="24176" y="37160"/>
                </a:lnTo>
                <a:lnTo>
                  <a:pt x="17730" y="45408"/>
                </a:lnTo>
                <a:lnTo>
                  <a:pt x="14677" y="50274"/>
                </a:lnTo>
                <a:lnTo>
                  <a:pt x="11689" y="55424"/>
                </a:lnTo>
                <a:lnTo>
                  <a:pt x="5830" y="66225"/>
                </a:lnTo>
                <a:lnTo>
                  <a:pt x="3887" y="70820"/>
                </a:lnTo>
                <a:lnTo>
                  <a:pt x="1727" y="78465"/>
                </a:lnTo>
                <a:lnTo>
                  <a:pt x="2104" y="81838"/>
                </a:lnTo>
                <a:lnTo>
                  <a:pt x="3307" y="85038"/>
                </a:lnTo>
                <a:lnTo>
                  <a:pt x="5062" y="88125"/>
                </a:lnTo>
                <a:lnTo>
                  <a:pt x="8137" y="90182"/>
                </a:lnTo>
                <a:lnTo>
                  <a:pt x="12092" y="91554"/>
                </a:lnTo>
                <a:lnTo>
                  <a:pt x="16634" y="92468"/>
                </a:lnTo>
                <a:lnTo>
                  <a:pt x="21567" y="93078"/>
                </a:lnTo>
                <a:lnTo>
                  <a:pt x="26760" y="93484"/>
                </a:lnTo>
                <a:lnTo>
                  <a:pt x="32128" y="93755"/>
                </a:lnTo>
                <a:lnTo>
                  <a:pt x="43171" y="94056"/>
                </a:lnTo>
                <a:lnTo>
                  <a:pt x="112788" y="94293"/>
                </a:lnTo>
                <a:lnTo>
                  <a:pt x="120912" y="95247"/>
                </a:lnTo>
                <a:lnTo>
                  <a:pt x="129185" y="96835"/>
                </a:lnTo>
                <a:lnTo>
                  <a:pt x="137558" y="98847"/>
                </a:lnTo>
                <a:lnTo>
                  <a:pt x="145998" y="101140"/>
                </a:lnTo>
                <a:lnTo>
                  <a:pt x="162995" y="106228"/>
                </a:lnTo>
                <a:lnTo>
                  <a:pt x="169623" y="108919"/>
                </a:lnTo>
                <a:lnTo>
                  <a:pt x="174995" y="111665"/>
                </a:lnTo>
                <a:lnTo>
                  <a:pt x="179528" y="114448"/>
                </a:lnTo>
                <a:lnTo>
                  <a:pt x="184455" y="117256"/>
                </a:lnTo>
                <a:lnTo>
                  <a:pt x="195010" y="122916"/>
                </a:lnTo>
                <a:lnTo>
                  <a:pt x="198586" y="126712"/>
                </a:lnTo>
                <a:lnTo>
                  <a:pt x="200971" y="131147"/>
                </a:lnTo>
                <a:lnTo>
                  <a:pt x="202561" y="136009"/>
                </a:lnTo>
                <a:lnTo>
                  <a:pt x="206866" y="143950"/>
                </a:lnTo>
                <a:lnTo>
                  <a:pt x="209348" y="147402"/>
                </a:lnTo>
                <a:lnTo>
                  <a:pt x="210050" y="151608"/>
                </a:lnTo>
                <a:lnTo>
                  <a:pt x="209566" y="156317"/>
                </a:lnTo>
                <a:lnTo>
                  <a:pt x="208290" y="161361"/>
                </a:lnTo>
                <a:lnTo>
                  <a:pt x="206488" y="166629"/>
                </a:lnTo>
                <a:lnTo>
                  <a:pt x="204333" y="172046"/>
                </a:lnTo>
                <a:lnTo>
                  <a:pt x="201945" y="177562"/>
                </a:lnTo>
                <a:lnTo>
                  <a:pt x="198447" y="183145"/>
                </a:lnTo>
                <a:lnTo>
                  <a:pt x="194210" y="188771"/>
                </a:lnTo>
                <a:lnTo>
                  <a:pt x="189481" y="194427"/>
                </a:lnTo>
                <a:lnTo>
                  <a:pt x="184423" y="200103"/>
                </a:lnTo>
                <a:lnTo>
                  <a:pt x="173724" y="211490"/>
                </a:lnTo>
                <a:lnTo>
                  <a:pt x="167250" y="216240"/>
                </a:lnTo>
                <a:lnTo>
                  <a:pt x="160078" y="220360"/>
                </a:lnTo>
                <a:lnTo>
                  <a:pt x="132585" y="233816"/>
                </a:lnTo>
                <a:lnTo>
                  <a:pt x="125537" y="237792"/>
                </a:lnTo>
                <a:lnTo>
                  <a:pt x="117981" y="242348"/>
                </a:lnTo>
                <a:lnTo>
                  <a:pt x="110087" y="247290"/>
                </a:lnTo>
                <a:lnTo>
                  <a:pt x="102919" y="250585"/>
                </a:lnTo>
                <a:lnTo>
                  <a:pt x="96234" y="252782"/>
                </a:lnTo>
                <a:lnTo>
                  <a:pt x="89874" y="254246"/>
                </a:lnTo>
                <a:lnTo>
                  <a:pt x="81823" y="257127"/>
                </a:lnTo>
                <a:lnTo>
                  <a:pt x="72646" y="260953"/>
                </a:lnTo>
                <a:lnTo>
                  <a:pt x="62718" y="265409"/>
                </a:lnTo>
                <a:lnTo>
                  <a:pt x="54194" y="268379"/>
                </a:lnTo>
                <a:lnTo>
                  <a:pt x="46607" y="270359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9"/>
          <p:cNvSpPr/>
          <p:nvPr/>
        </p:nvSpPr>
        <p:spPr>
          <a:xfrm>
            <a:off x="5429250" y="3094672"/>
            <a:ext cx="494689" cy="31687"/>
          </a:xfrm>
          <a:custGeom>
            <a:avLst/>
            <a:gdLst/>
            <a:ahLst/>
            <a:cxnLst/>
            <a:rect l="0" t="0" r="0" b="0"/>
            <a:pathLst>
              <a:path w="494689" h="31687">
                <a:moveTo>
                  <a:pt x="0" y="0"/>
                </a:moveTo>
                <a:lnTo>
                  <a:pt x="19312" y="19313"/>
                </a:lnTo>
                <a:lnTo>
                  <a:pt x="22400" y="21448"/>
                </a:lnTo>
                <a:lnTo>
                  <a:pt x="25410" y="22871"/>
                </a:lnTo>
                <a:lnTo>
                  <a:pt x="28370" y="23820"/>
                </a:lnTo>
                <a:lnTo>
                  <a:pt x="41637" y="25155"/>
                </a:lnTo>
                <a:lnTo>
                  <a:pt x="57633" y="25551"/>
                </a:lnTo>
                <a:lnTo>
                  <a:pt x="78989" y="25668"/>
                </a:lnTo>
                <a:lnTo>
                  <a:pt x="90759" y="24732"/>
                </a:lnTo>
                <a:lnTo>
                  <a:pt x="121617" y="21152"/>
                </a:lnTo>
                <a:lnTo>
                  <a:pt x="136323" y="18864"/>
                </a:lnTo>
                <a:lnTo>
                  <a:pt x="149937" y="16386"/>
                </a:lnTo>
                <a:lnTo>
                  <a:pt x="162823" y="13782"/>
                </a:lnTo>
                <a:lnTo>
                  <a:pt x="175224" y="12045"/>
                </a:lnTo>
                <a:lnTo>
                  <a:pt x="187300" y="10888"/>
                </a:lnTo>
                <a:lnTo>
                  <a:pt x="199162" y="10116"/>
                </a:lnTo>
                <a:lnTo>
                  <a:pt x="210880" y="9601"/>
                </a:lnTo>
                <a:lnTo>
                  <a:pt x="234059" y="9030"/>
                </a:lnTo>
                <a:lnTo>
                  <a:pt x="376681" y="8613"/>
                </a:lnTo>
                <a:lnTo>
                  <a:pt x="392090" y="9552"/>
                </a:lnTo>
                <a:lnTo>
                  <a:pt x="406174" y="11130"/>
                </a:lnTo>
                <a:lnTo>
                  <a:pt x="419372" y="13135"/>
                </a:lnTo>
                <a:lnTo>
                  <a:pt x="432934" y="16377"/>
                </a:lnTo>
                <a:lnTo>
                  <a:pt x="446737" y="20443"/>
                </a:lnTo>
                <a:lnTo>
                  <a:pt x="460702" y="25059"/>
                </a:lnTo>
                <a:lnTo>
                  <a:pt x="472870" y="28136"/>
                </a:lnTo>
                <a:lnTo>
                  <a:pt x="483839" y="30187"/>
                </a:lnTo>
                <a:lnTo>
                  <a:pt x="494009" y="31555"/>
                </a:lnTo>
                <a:lnTo>
                  <a:pt x="494688" y="316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0"/>
          <p:cNvSpPr/>
          <p:nvPr/>
        </p:nvSpPr>
        <p:spPr>
          <a:xfrm>
            <a:off x="5986462" y="313753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1"/>
          <p:cNvSpPr/>
          <p:nvPr/>
        </p:nvSpPr>
        <p:spPr>
          <a:xfrm>
            <a:off x="5377815" y="2575758"/>
            <a:ext cx="42863" cy="30282"/>
          </a:xfrm>
          <a:custGeom>
            <a:avLst/>
            <a:gdLst/>
            <a:ahLst/>
            <a:cxnLst/>
            <a:rect l="0" t="0" r="0" b="0"/>
            <a:pathLst>
              <a:path w="42863" h="30282">
                <a:moveTo>
                  <a:pt x="0" y="30281"/>
                </a:moveTo>
                <a:lnTo>
                  <a:pt x="4551" y="21180"/>
                </a:lnTo>
                <a:lnTo>
                  <a:pt x="6843" y="17546"/>
                </a:lnTo>
                <a:lnTo>
                  <a:pt x="9324" y="14171"/>
                </a:lnTo>
                <a:lnTo>
                  <a:pt x="11931" y="10969"/>
                </a:lnTo>
                <a:lnTo>
                  <a:pt x="14622" y="8834"/>
                </a:lnTo>
                <a:lnTo>
                  <a:pt x="17367" y="7411"/>
                </a:lnTo>
                <a:lnTo>
                  <a:pt x="20151" y="6462"/>
                </a:lnTo>
                <a:lnTo>
                  <a:pt x="23911" y="4877"/>
                </a:lnTo>
                <a:lnTo>
                  <a:pt x="28323" y="2867"/>
                </a:lnTo>
                <a:lnTo>
                  <a:pt x="33170" y="576"/>
                </a:lnTo>
                <a:lnTo>
                  <a:pt x="36400" y="0"/>
                </a:lnTo>
                <a:lnTo>
                  <a:pt x="38554" y="569"/>
                </a:lnTo>
                <a:lnTo>
                  <a:pt x="42011" y="3775"/>
                </a:lnTo>
                <a:lnTo>
                  <a:pt x="42295" y="4991"/>
                </a:lnTo>
                <a:lnTo>
                  <a:pt x="42484" y="6753"/>
                </a:lnTo>
                <a:lnTo>
                  <a:pt x="42610" y="8881"/>
                </a:lnTo>
                <a:lnTo>
                  <a:pt x="42750" y="16325"/>
                </a:lnTo>
                <a:lnTo>
                  <a:pt x="42862" y="302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2"/>
          <p:cNvSpPr/>
          <p:nvPr/>
        </p:nvSpPr>
        <p:spPr>
          <a:xfrm>
            <a:off x="6176306" y="2770109"/>
            <a:ext cx="273072" cy="281702"/>
          </a:xfrm>
          <a:custGeom>
            <a:avLst/>
            <a:gdLst/>
            <a:ahLst/>
            <a:cxnLst/>
            <a:rect l="0" t="0" r="0" b="0"/>
            <a:pathLst>
              <a:path w="273072" h="281702">
                <a:moveTo>
                  <a:pt x="170201" y="7380"/>
                </a:moveTo>
                <a:lnTo>
                  <a:pt x="156548" y="2830"/>
                </a:lnTo>
                <a:lnTo>
                  <a:pt x="150622" y="1489"/>
                </a:lnTo>
                <a:lnTo>
                  <a:pt x="144766" y="595"/>
                </a:lnTo>
                <a:lnTo>
                  <a:pt x="138957" y="0"/>
                </a:lnTo>
                <a:lnTo>
                  <a:pt x="134132" y="555"/>
                </a:lnTo>
                <a:lnTo>
                  <a:pt x="129962" y="1878"/>
                </a:lnTo>
                <a:lnTo>
                  <a:pt x="126231" y="3712"/>
                </a:lnTo>
                <a:lnTo>
                  <a:pt x="121837" y="4935"/>
                </a:lnTo>
                <a:lnTo>
                  <a:pt x="117003" y="5750"/>
                </a:lnTo>
                <a:lnTo>
                  <a:pt x="111876" y="6294"/>
                </a:lnTo>
                <a:lnTo>
                  <a:pt x="107505" y="7608"/>
                </a:lnTo>
                <a:lnTo>
                  <a:pt x="100108" y="11609"/>
                </a:lnTo>
                <a:lnTo>
                  <a:pt x="95850" y="14962"/>
                </a:lnTo>
                <a:lnTo>
                  <a:pt x="91106" y="19103"/>
                </a:lnTo>
                <a:lnTo>
                  <a:pt x="86039" y="23768"/>
                </a:lnTo>
                <a:lnTo>
                  <a:pt x="81708" y="28783"/>
                </a:lnTo>
                <a:lnTo>
                  <a:pt x="77868" y="34031"/>
                </a:lnTo>
                <a:lnTo>
                  <a:pt x="60311" y="60693"/>
                </a:lnTo>
                <a:lnTo>
                  <a:pt x="55031" y="67687"/>
                </a:lnTo>
                <a:lnTo>
                  <a:pt x="49606" y="74255"/>
                </a:lnTo>
                <a:lnTo>
                  <a:pt x="44084" y="80539"/>
                </a:lnTo>
                <a:lnTo>
                  <a:pt x="39451" y="87585"/>
                </a:lnTo>
                <a:lnTo>
                  <a:pt x="35409" y="95140"/>
                </a:lnTo>
                <a:lnTo>
                  <a:pt x="31762" y="103035"/>
                </a:lnTo>
                <a:lnTo>
                  <a:pt x="12977" y="141450"/>
                </a:lnTo>
                <a:lnTo>
                  <a:pt x="8235" y="153910"/>
                </a:lnTo>
                <a:lnTo>
                  <a:pt x="5074" y="165075"/>
                </a:lnTo>
                <a:lnTo>
                  <a:pt x="2966" y="175375"/>
                </a:lnTo>
                <a:lnTo>
                  <a:pt x="1561" y="185099"/>
                </a:lnTo>
                <a:lnTo>
                  <a:pt x="625" y="194440"/>
                </a:lnTo>
                <a:lnTo>
                  <a:pt x="0" y="203524"/>
                </a:lnTo>
                <a:lnTo>
                  <a:pt x="536" y="211485"/>
                </a:lnTo>
                <a:lnTo>
                  <a:pt x="1846" y="218698"/>
                </a:lnTo>
                <a:lnTo>
                  <a:pt x="3672" y="225411"/>
                </a:lnTo>
                <a:lnTo>
                  <a:pt x="5842" y="231792"/>
                </a:lnTo>
                <a:lnTo>
                  <a:pt x="8241" y="237951"/>
                </a:lnTo>
                <a:lnTo>
                  <a:pt x="10793" y="243961"/>
                </a:lnTo>
                <a:lnTo>
                  <a:pt x="13446" y="248921"/>
                </a:lnTo>
                <a:lnTo>
                  <a:pt x="18935" y="256972"/>
                </a:lnTo>
                <a:lnTo>
                  <a:pt x="24549" y="263725"/>
                </a:lnTo>
                <a:lnTo>
                  <a:pt x="27380" y="266860"/>
                </a:lnTo>
                <a:lnTo>
                  <a:pt x="31172" y="268949"/>
                </a:lnTo>
                <a:lnTo>
                  <a:pt x="35605" y="270342"/>
                </a:lnTo>
                <a:lnTo>
                  <a:pt x="40466" y="271271"/>
                </a:lnTo>
                <a:lnTo>
                  <a:pt x="48406" y="272303"/>
                </a:lnTo>
                <a:lnTo>
                  <a:pt x="51857" y="272578"/>
                </a:lnTo>
                <a:lnTo>
                  <a:pt x="55110" y="271809"/>
                </a:lnTo>
                <a:lnTo>
                  <a:pt x="61264" y="268414"/>
                </a:lnTo>
                <a:lnTo>
                  <a:pt x="69715" y="263731"/>
                </a:lnTo>
                <a:lnTo>
                  <a:pt x="74635" y="261148"/>
                </a:lnTo>
                <a:lnTo>
                  <a:pt x="82642" y="253199"/>
                </a:lnTo>
                <a:lnTo>
                  <a:pt x="86111" y="248412"/>
                </a:lnTo>
                <a:lnTo>
                  <a:pt x="90328" y="243315"/>
                </a:lnTo>
                <a:lnTo>
                  <a:pt x="95045" y="238013"/>
                </a:lnTo>
                <a:lnTo>
                  <a:pt x="100095" y="232573"/>
                </a:lnTo>
                <a:lnTo>
                  <a:pt x="103461" y="227041"/>
                </a:lnTo>
                <a:lnTo>
                  <a:pt x="105705" y="221449"/>
                </a:lnTo>
                <a:lnTo>
                  <a:pt x="107201" y="215815"/>
                </a:lnTo>
                <a:lnTo>
                  <a:pt x="110104" y="210154"/>
                </a:lnTo>
                <a:lnTo>
                  <a:pt x="113943" y="204476"/>
                </a:lnTo>
                <a:lnTo>
                  <a:pt x="118409" y="198785"/>
                </a:lnTo>
                <a:lnTo>
                  <a:pt x="122338" y="192134"/>
                </a:lnTo>
                <a:lnTo>
                  <a:pt x="125910" y="184842"/>
                </a:lnTo>
                <a:lnTo>
                  <a:pt x="129244" y="177123"/>
                </a:lnTo>
                <a:lnTo>
                  <a:pt x="131466" y="170072"/>
                </a:lnTo>
                <a:lnTo>
                  <a:pt x="132948" y="163467"/>
                </a:lnTo>
                <a:lnTo>
                  <a:pt x="133936" y="157158"/>
                </a:lnTo>
                <a:lnTo>
                  <a:pt x="135547" y="149142"/>
                </a:lnTo>
                <a:lnTo>
                  <a:pt x="139877" y="130076"/>
                </a:lnTo>
                <a:lnTo>
                  <a:pt x="141412" y="120610"/>
                </a:lnTo>
                <a:lnTo>
                  <a:pt x="142436" y="111442"/>
                </a:lnTo>
                <a:lnTo>
                  <a:pt x="143119" y="102472"/>
                </a:lnTo>
                <a:lnTo>
                  <a:pt x="143574" y="93635"/>
                </a:lnTo>
                <a:lnTo>
                  <a:pt x="144079" y="76196"/>
                </a:lnTo>
                <a:lnTo>
                  <a:pt x="143261" y="68497"/>
                </a:lnTo>
                <a:lnTo>
                  <a:pt x="141764" y="61460"/>
                </a:lnTo>
                <a:lnTo>
                  <a:pt x="139813" y="54864"/>
                </a:lnTo>
                <a:lnTo>
                  <a:pt x="138512" y="49513"/>
                </a:lnTo>
                <a:lnTo>
                  <a:pt x="137067" y="41029"/>
                </a:lnTo>
                <a:lnTo>
                  <a:pt x="136254" y="35448"/>
                </a:lnTo>
                <a:lnTo>
                  <a:pt x="138997" y="40380"/>
                </a:lnTo>
                <a:lnTo>
                  <a:pt x="166109" y="93592"/>
                </a:lnTo>
                <a:lnTo>
                  <a:pt x="181469" y="124226"/>
                </a:lnTo>
                <a:lnTo>
                  <a:pt x="184380" y="132902"/>
                </a:lnTo>
                <a:lnTo>
                  <a:pt x="187274" y="143449"/>
                </a:lnTo>
                <a:lnTo>
                  <a:pt x="190156" y="155243"/>
                </a:lnTo>
                <a:lnTo>
                  <a:pt x="193981" y="167868"/>
                </a:lnTo>
                <a:lnTo>
                  <a:pt x="198437" y="181047"/>
                </a:lnTo>
                <a:lnTo>
                  <a:pt x="203313" y="194596"/>
                </a:lnTo>
                <a:lnTo>
                  <a:pt x="208468" y="206486"/>
                </a:lnTo>
                <a:lnTo>
                  <a:pt x="213810" y="217270"/>
                </a:lnTo>
                <a:lnTo>
                  <a:pt x="219276" y="227317"/>
                </a:lnTo>
                <a:lnTo>
                  <a:pt x="223873" y="234967"/>
                </a:lnTo>
                <a:lnTo>
                  <a:pt x="227889" y="241020"/>
                </a:lnTo>
                <a:lnTo>
                  <a:pt x="231520" y="246008"/>
                </a:lnTo>
                <a:lnTo>
                  <a:pt x="238094" y="254089"/>
                </a:lnTo>
                <a:lnTo>
                  <a:pt x="246096" y="261809"/>
                </a:lnTo>
                <a:lnTo>
                  <a:pt x="252230" y="266535"/>
                </a:lnTo>
                <a:lnTo>
                  <a:pt x="273071" y="2817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3"/>
          <p:cNvSpPr/>
          <p:nvPr/>
        </p:nvSpPr>
        <p:spPr>
          <a:xfrm>
            <a:off x="6646544" y="2777489"/>
            <a:ext cx="197169" cy="256374"/>
          </a:xfrm>
          <a:custGeom>
            <a:avLst/>
            <a:gdLst/>
            <a:ahLst/>
            <a:cxnLst/>
            <a:rect l="0" t="0" r="0" b="0"/>
            <a:pathLst>
              <a:path w="197169" h="256374">
                <a:moveTo>
                  <a:pt x="0" y="25718"/>
                </a:moveTo>
                <a:lnTo>
                  <a:pt x="11932" y="49582"/>
                </a:lnTo>
                <a:lnTo>
                  <a:pt x="33804" y="97876"/>
                </a:lnTo>
                <a:lnTo>
                  <a:pt x="40634" y="115734"/>
                </a:lnTo>
                <a:lnTo>
                  <a:pt x="46139" y="132401"/>
                </a:lnTo>
                <a:lnTo>
                  <a:pt x="54797" y="161715"/>
                </a:lnTo>
                <a:lnTo>
                  <a:pt x="61820" y="184269"/>
                </a:lnTo>
                <a:lnTo>
                  <a:pt x="65978" y="195236"/>
                </a:lnTo>
                <a:lnTo>
                  <a:pt x="70656" y="206357"/>
                </a:lnTo>
                <a:lnTo>
                  <a:pt x="75679" y="217582"/>
                </a:lnTo>
                <a:lnTo>
                  <a:pt x="79028" y="226017"/>
                </a:lnTo>
                <a:lnTo>
                  <a:pt x="81260" y="232593"/>
                </a:lnTo>
                <a:lnTo>
                  <a:pt x="82749" y="237930"/>
                </a:lnTo>
                <a:lnTo>
                  <a:pt x="84693" y="243393"/>
                </a:lnTo>
                <a:lnTo>
                  <a:pt x="86942" y="248940"/>
                </a:lnTo>
                <a:lnTo>
                  <a:pt x="90077" y="256373"/>
                </a:lnTo>
                <a:lnTo>
                  <a:pt x="86486" y="250799"/>
                </a:lnTo>
                <a:lnTo>
                  <a:pt x="81935" y="245452"/>
                </a:lnTo>
                <a:lnTo>
                  <a:pt x="79389" y="239835"/>
                </a:lnTo>
                <a:lnTo>
                  <a:pt x="76739" y="232280"/>
                </a:lnTo>
                <a:lnTo>
                  <a:pt x="74020" y="223433"/>
                </a:lnTo>
                <a:lnTo>
                  <a:pt x="72207" y="214678"/>
                </a:lnTo>
                <a:lnTo>
                  <a:pt x="70998" y="205984"/>
                </a:lnTo>
                <a:lnTo>
                  <a:pt x="70192" y="197330"/>
                </a:lnTo>
                <a:lnTo>
                  <a:pt x="69655" y="188704"/>
                </a:lnTo>
                <a:lnTo>
                  <a:pt x="69058" y="171499"/>
                </a:lnTo>
                <a:lnTo>
                  <a:pt x="68722" y="150298"/>
                </a:lnTo>
                <a:lnTo>
                  <a:pt x="69628" y="143061"/>
                </a:lnTo>
                <a:lnTo>
                  <a:pt x="71183" y="135379"/>
                </a:lnTo>
                <a:lnTo>
                  <a:pt x="73173" y="127401"/>
                </a:lnTo>
                <a:lnTo>
                  <a:pt x="77357" y="115414"/>
                </a:lnTo>
                <a:lnTo>
                  <a:pt x="83004" y="100755"/>
                </a:lnTo>
                <a:lnTo>
                  <a:pt x="89627" y="84315"/>
                </a:lnTo>
                <a:lnTo>
                  <a:pt x="95946" y="72403"/>
                </a:lnTo>
                <a:lnTo>
                  <a:pt x="102065" y="63509"/>
                </a:lnTo>
                <a:lnTo>
                  <a:pt x="108048" y="56627"/>
                </a:lnTo>
                <a:lnTo>
                  <a:pt x="112989" y="50134"/>
                </a:lnTo>
                <a:lnTo>
                  <a:pt x="117236" y="43900"/>
                </a:lnTo>
                <a:lnTo>
                  <a:pt x="121021" y="37840"/>
                </a:lnTo>
                <a:lnTo>
                  <a:pt x="124496" y="32847"/>
                </a:lnTo>
                <a:lnTo>
                  <a:pt x="127765" y="28565"/>
                </a:lnTo>
                <a:lnTo>
                  <a:pt x="130897" y="24759"/>
                </a:lnTo>
                <a:lnTo>
                  <a:pt x="134890" y="21269"/>
                </a:lnTo>
                <a:lnTo>
                  <a:pt x="139457" y="17989"/>
                </a:lnTo>
                <a:lnTo>
                  <a:pt x="144406" y="14851"/>
                </a:lnTo>
                <a:lnTo>
                  <a:pt x="149611" y="11806"/>
                </a:lnTo>
                <a:lnTo>
                  <a:pt x="154986" y="8823"/>
                </a:lnTo>
                <a:lnTo>
                  <a:pt x="160474" y="5882"/>
                </a:lnTo>
                <a:lnTo>
                  <a:pt x="166038" y="3922"/>
                </a:lnTo>
                <a:lnTo>
                  <a:pt x="171653" y="2615"/>
                </a:lnTo>
                <a:lnTo>
                  <a:pt x="177300" y="1743"/>
                </a:lnTo>
                <a:lnTo>
                  <a:pt x="182018" y="1162"/>
                </a:lnTo>
                <a:lnTo>
                  <a:pt x="186115" y="775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4"/>
          <p:cNvSpPr/>
          <p:nvPr/>
        </p:nvSpPr>
        <p:spPr>
          <a:xfrm>
            <a:off x="6852284" y="2777489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5"/>
          <p:cNvSpPr/>
          <p:nvPr/>
        </p:nvSpPr>
        <p:spPr>
          <a:xfrm>
            <a:off x="6903719" y="2897505"/>
            <a:ext cx="34291" cy="145733"/>
          </a:xfrm>
          <a:custGeom>
            <a:avLst/>
            <a:gdLst/>
            <a:ahLst/>
            <a:cxnLst/>
            <a:rect l="0" t="0" r="0" b="0"/>
            <a:pathLst>
              <a:path w="34291" h="145733">
                <a:moveTo>
                  <a:pt x="0" y="0"/>
                </a:moveTo>
                <a:lnTo>
                  <a:pt x="4552" y="9101"/>
                </a:lnTo>
                <a:lnTo>
                  <a:pt x="5892" y="12735"/>
                </a:lnTo>
                <a:lnTo>
                  <a:pt x="6786" y="16110"/>
                </a:lnTo>
                <a:lnTo>
                  <a:pt x="7382" y="19312"/>
                </a:lnTo>
                <a:lnTo>
                  <a:pt x="10584" y="33030"/>
                </a:lnTo>
                <a:lnTo>
                  <a:pt x="12772" y="42023"/>
                </a:lnTo>
                <a:lnTo>
                  <a:pt x="14230" y="49922"/>
                </a:lnTo>
                <a:lnTo>
                  <a:pt x="15202" y="57094"/>
                </a:lnTo>
                <a:lnTo>
                  <a:pt x="15850" y="63780"/>
                </a:lnTo>
                <a:lnTo>
                  <a:pt x="16281" y="72048"/>
                </a:lnTo>
                <a:lnTo>
                  <a:pt x="16761" y="91393"/>
                </a:lnTo>
                <a:lnTo>
                  <a:pt x="17842" y="99981"/>
                </a:lnTo>
                <a:lnTo>
                  <a:pt x="19515" y="107611"/>
                </a:lnTo>
                <a:lnTo>
                  <a:pt x="21583" y="114603"/>
                </a:lnTo>
                <a:lnTo>
                  <a:pt x="23913" y="120217"/>
                </a:lnTo>
                <a:lnTo>
                  <a:pt x="26420" y="124912"/>
                </a:lnTo>
                <a:lnTo>
                  <a:pt x="34290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6"/>
          <p:cNvSpPr/>
          <p:nvPr/>
        </p:nvSpPr>
        <p:spPr>
          <a:xfrm>
            <a:off x="7033175" y="2760345"/>
            <a:ext cx="175941" cy="548119"/>
          </a:xfrm>
          <a:custGeom>
            <a:avLst/>
            <a:gdLst/>
            <a:ahLst/>
            <a:cxnLst/>
            <a:rect l="0" t="0" r="0" b="0"/>
            <a:pathLst>
              <a:path w="175941" h="548119">
                <a:moveTo>
                  <a:pt x="119147" y="0"/>
                </a:moveTo>
                <a:lnTo>
                  <a:pt x="114596" y="9101"/>
                </a:lnTo>
                <a:lnTo>
                  <a:pt x="110399" y="14640"/>
                </a:lnTo>
                <a:lnTo>
                  <a:pt x="104742" y="21190"/>
                </a:lnTo>
                <a:lnTo>
                  <a:pt x="91790" y="35135"/>
                </a:lnTo>
                <a:lnTo>
                  <a:pt x="79683" y="47683"/>
                </a:lnTo>
                <a:lnTo>
                  <a:pt x="73788" y="54648"/>
                </a:lnTo>
                <a:lnTo>
                  <a:pt x="67953" y="62150"/>
                </a:lnTo>
                <a:lnTo>
                  <a:pt x="62157" y="70008"/>
                </a:lnTo>
                <a:lnTo>
                  <a:pt x="56389" y="77152"/>
                </a:lnTo>
                <a:lnTo>
                  <a:pt x="50639" y="83819"/>
                </a:lnTo>
                <a:lnTo>
                  <a:pt x="44900" y="90169"/>
                </a:lnTo>
                <a:lnTo>
                  <a:pt x="40121" y="97260"/>
                </a:lnTo>
                <a:lnTo>
                  <a:pt x="35983" y="104845"/>
                </a:lnTo>
                <a:lnTo>
                  <a:pt x="25608" y="126632"/>
                </a:lnTo>
                <a:lnTo>
                  <a:pt x="22498" y="132999"/>
                </a:lnTo>
                <a:lnTo>
                  <a:pt x="18520" y="142006"/>
                </a:lnTo>
                <a:lnTo>
                  <a:pt x="9019" y="164713"/>
                </a:lnTo>
                <a:lnTo>
                  <a:pt x="5723" y="174579"/>
                </a:lnTo>
                <a:lnTo>
                  <a:pt x="2062" y="190620"/>
                </a:lnTo>
                <a:lnTo>
                  <a:pt x="0" y="205810"/>
                </a:lnTo>
                <a:lnTo>
                  <a:pt x="4598" y="218154"/>
                </a:lnTo>
                <a:lnTo>
                  <a:pt x="8491" y="225446"/>
                </a:lnTo>
                <a:lnTo>
                  <a:pt x="12039" y="230307"/>
                </a:lnTo>
                <a:lnTo>
                  <a:pt x="15356" y="233548"/>
                </a:lnTo>
                <a:lnTo>
                  <a:pt x="18520" y="235708"/>
                </a:lnTo>
                <a:lnTo>
                  <a:pt x="22535" y="237149"/>
                </a:lnTo>
                <a:lnTo>
                  <a:pt x="27117" y="238109"/>
                </a:lnTo>
                <a:lnTo>
                  <a:pt x="32075" y="238749"/>
                </a:lnTo>
                <a:lnTo>
                  <a:pt x="36335" y="239176"/>
                </a:lnTo>
                <a:lnTo>
                  <a:pt x="40126" y="239461"/>
                </a:lnTo>
                <a:lnTo>
                  <a:pt x="43606" y="239650"/>
                </a:lnTo>
                <a:lnTo>
                  <a:pt x="47832" y="238824"/>
                </a:lnTo>
                <a:lnTo>
                  <a:pt x="52554" y="237321"/>
                </a:lnTo>
                <a:lnTo>
                  <a:pt x="57606" y="235366"/>
                </a:lnTo>
                <a:lnTo>
                  <a:pt x="61927" y="233111"/>
                </a:lnTo>
                <a:lnTo>
                  <a:pt x="65760" y="230654"/>
                </a:lnTo>
                <a:lnTo>
                  <a:pt x="69268" y="228065"/>
                </a:lnTo>
                <a:lnTo>
                  <a:pt x="73512" y="225385"/>
                </a:lnTo>
                <a:lnTo>
                  <a:pt x="78246" y="222647"/>
                </a:lnTo>
                <a:lnTo>
                  <a:pt x="83307" y="219869"/>
                </a:lnTo>
                <a:lnTo>
                  <a:pt x="88587" y="216111"/>
                </a:lnTo>
                <a:lnTo>
                  <a:pt x="94011" y="211702"/>
                </a:lnTo>
                <a:lnTo>
                  <a:pt x="99533" y="206857"/>
                </a:lnTo>
                <a:lnTo>
                  <a:pt x="105117" y="199817"/>
                </a:lnTo>
                <a:lnTo>
                  <a:pt x="110747" y="191314"/>
                </a:lnTo>
                <a:lnTo>
                  <a:pt x="116404" y="181835"/>
                </a:lnTo>
                <a:lnTo>
                  <a:pt x="121128" y="173610"/>
                </a:lnTo>
                <a:lnTo>
                  <a:pt x="128918" y="159392"/>
                </a:lnTo>
                <a:lnTo>
                  <a:pt x="133014" y="146723"/>
                </a:lnTo>
                <a:lnTo>
                  <a:pt x="134836" y="134743"/>
                </a:lnTo>
                <a:lnTo>
                  <a:pt x="135645" y="123068"/>
                </a:lnTo>
                <a:lnTo>
                  <a:pt x="133465" y="111529"/>
                </a:lnTo>
                <a:lnTo>
                  <a:pt x="124303" y="84048"/>
                </a:lnTo>
                <a:lnTo>
                  <a:pt x="119727" y="76035"/>
                </a:lnTo>
                <a:lnTo>
                  <a:pt x="113819" y="67835"/>
                </a:lnTo>
                <a:lnTo>
                  <a:pt x="107022" y="59510"/>
                </a:lnTo>
                <a:lnTo>
                  <a:pt x="102492" y="53008"/>
                </a:lnTo>
                <a:lnTo>
                  <a:pt x="97457" y="43244"/>
                </a:lnTo>
                <a:lnTo>
                  <a:pt x="97067" y="41212"/>
                </a:lnTo>
                <a:lnTo>
                  <a:pt x="97760" y="40809"/>
                </a:lnTo>
                <a:lnTo>
                  <a:pt x="99174" y="41494"/>
                </a:lnTo>
                <a:lnTo>
                  <a:pt x="103285" y="44794"/>
                </a:lnTo>
                <a:lnTo>
                  <a:pt x="105715" y="47007"/>
                </a:lnTo>
                <a:lnTo>
                  <a:pt x="107334" y="49436"/>
                </a:lnTo>
                <a:lnTo>
                  <a:pt x="112475" y="62716"/>
                </a:lnTo>
                <a:lnTo>
                  <a:pt x="117134" y="72641"/>
                </a:lnTo>
                <a:lnTo>
                  <a:pt x="122379" y="83402"/>
                </a:lnTo>
                <a:lnTo>
                  <a:pt x="125112" y="89892"/>
                </a:lnTo>
                <a:lnTo>
                  <a:pt x="127887" y="97075"/>
                </a:lnTo>
                <a:lnTo>
                  <a:pt x="130688" y="104721"/>
                </a:lnTo>
                <a:lnTo>
                  <a:pt x="162494" y="198753"/>
                </a:lnTo>
                <a:lnTo>
                  <a:pt x="166142" y="213464"/>
                </a:lnTo>
                <a:lnTo>
                  <a:pt x="169527" y="229939"/>
                </a:lnTo>
                <a:lnTo>
                  <a:pt x="172736" y="247590"/>
                </a:lnTo>
                <a:lnTo>
                  <a:pt x="173923" y="262215"/>
                </a:lnTo>
                <a:lnTo>
                  <a:pt x="173762" y="274822"/>
                </a:lnTo>
                <a:lnTo>
                  <a:pt x="172702" y="286085"/>
                </a:lnTo>
                <a:lnTo>
                  <a:pt x="172948" y="297403"/>
                </a:lnTo>
                <a:lnTo>
                  <a:pt x="174064" y="308759"/>
                </a:lnTo>
                <a:lnTo>
                  <a:pt x="175761" y="320139"/>
                </a:lnTo>
                <a:lnTo>
                  <a:pt x="175940" y="331536"/>
                </a:lnTo>
                <a:lnTo>
                  <a:pt x="175106" y="342944"/>
                </a:lnTo>
                <a:lnTo>
                  <a:pt x="173599" y="354359"/>
                </a:lnTo>
                <a:lnTo>
                  <a:pt x="171641" y="364827"/>
                </a:lnTo>
                <a:lnTo>
                  <a:pt x="169383" y="374663"/>
                </a:lnTo>
                <a:lnTo>
                  <a:pt x="166925" y="384077"/>
                </a:lnTo>
                <a:lnTo>
                  <a:pt x="164334" y="393211"/>
                </a:lnTo>
                <a:lnTo>
                  <a:pt x="158915" y="410981"/>
                </a:lnTo>
                <a:lnTo>
                  <a:pt x="154232" y="422577"/>
                </a:lnTo>
                <a:lnTo>
                  <a:pt x="148252" y="436023"/>
                </a:lnTo>
                <a:lnTo>
                  <a:pt x="141408" y="450702"/>
                </a:lnTo>
                <a:lnTo>
                  <a:pt x="135893" y="463345"/>
                </a:lnTo>
                <a:lnTo>
                  <a:pt x="131263" y="474632"/>
                </a:lnTo>
                <a:lnTo>
                  <a:pt x="127225" y="485013"/>
                </a:lnTo>
                <a:lnTo>
                  <a:pt x="122627" y="493840"/>
                </a:lnTo>
                <a:lnTo>
                  <a:pt x="117657" y="501629"/>
                </a:lnTo>
                <a:lnTo>
                  <a:pt x="112439" y="508726"/>
                </a:lnTo>
                <a:lnTo>
                  <a:pt x="107055" y="514411"/>
                </a:lnTo>
                <a:lnTo>
                  <a:pt x="101560" y="519153"/>
                </a:lnTo>
                <a:lnTo>
                  <a:pt x="95992" y="523267"/>
                </a:lnTo>
                <a:lnTo>
                  <a:pt x="90376" y="526962"/>
                </a:lnTo>
                <a:lnTo>
                  <a:pt x="84726" y="530378"/>
                </a:lnTo>
                <a:lnTo>
                  <a:pt x="79055" y="533608"/>
                </a:lnTo>
                <a:lnTo>
                  <a:pt x="74322" y="536713"/>
                </a:lnTo>
                <a:lnTo>
                  <a:pt x="70213" y="539736"/>
                </a:lnTo>
                <a:lnTo>
                  <a:pt x="66522" y="542704"/>
                </a:lnTo>
                <a:lnTo>
                  <a:pt x="63108" y="544683"/>
                </a:lnTo>
                <a:lnTo>
                  <a:pt x="59881" y="546002"/>
                </a:lnTo>
                <a:lnTo>
                  <a:pt x="56776" y="546881"/>
                </a:lnTo>
                <a:lnTo>
                  <a:pt x="52802" y="547467"/>
                </a:lnTo>
                <a:lnTo>
                  <a:pt x="48247" y="547858"/>
                </a:lnTo>
                <a:lnTo>
                  <a:pt x="43306" y="548118"/>
                </a:lnTo>
                <a:lnTo>
                  <a:pt x="39059" y="547339"/>
                </a:lnTo>
                <a:lnTo>
                  <a:pt x="35274" y="545868"/>
                </a:lnTo>
                <a:lnTo>
                  <a:pt x="31800" y="543935"/>
                </a:lnTo>
                <a:lnTo>
                  <a:pt x="28531" y="542645"/>
                </a:lnTo>
                <a:lnTo>
                  <a:pt x="25399" y="541786"/>
                </a:lnTo>
                <a:lnTo>
                  <a:pt x="22358" y="541213"/>
                </a:lnTo>
                <a:lnTo>
                  <a:pt x="19379" y="539879"/>
                </a:lnTo>
                <a:lnTo>
                  <a:pt x="16440" y="538037"/>
                </a:lnTo>
                <a:lnTo>
                  <a:pt x="7705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7"/>
          <p:cNvSpPr/>
          <p:nvPr/>
        </p:nvSpPr>
        <p:spPr>
          <a:xfrm>
            <a:off x="6843712" y="2683192"/>
            <a:ext cx="17146" cy="8573"/>
          </a:xfrm>
          <a:custGeom>
            <a:avLst/>
            <a:gdLst/>
            <a:ahLst/>
            <a:cxnLst/>
            <a:rect l="0" t="0" r="0" b="0"/>
            <a:pathLst>
              <a:path w="17146" h="8573">
                <a:moveTo>
                  <a:pt x="17145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8"/>
          <p:cNvSpPr/>
          <p:nvPr/>
        </p:nvSpPr>
        <p:spPr>
          <a:xfrm>
            <a:off x="7152322" y="2563177"/>
            <a:ext cx="265748" cy="454344"/>
          </a:xfrm>
          <a:custGeom>
            <a:avLst/>
            <a:gdLst/>
            <a:ahLst/>
            <a:cxnLst/>
            <a:rect l="0" t="0" r="0" b="0"/>
            <a:pathLst>
              <a:path w="265748" h="454344">
                <a:moveTo>
                  <a:pt x="0" y="0"/>
                </a:moveTo>
                <a:lnTo>
                  <a:pt x="0" y="18204"/>
                </a:lnTo>
                <a:lnTo>
                  <a:pt x="2540" y="32220"/>
                </a:lnTo>
                <a:lnTo>
                  <a:pt x="5892" y="44800"/>
                </a:lnTo>
                <a:lnTo>
                  <a:pt x="7381" y="56741"/>
                </a:lnTo>
                <a:lnTo>
                  <a:pt x="10583" y="70938"/>
                </a:lnTo>
                <a:lnTo>
                  <a:pt x="12771" y="78725"/>
                </a:lnTo>
                <a:lnTo>
                  <a:pt x="17741" y="94996"/>
                </a:lnTo>
                <a:lnTo>
                  <a:pt x="28693" y="128725"/>
                </a:lnTo>
                <a:lnTo>
                  <a:pt x="30558" y="138205"/>
                </a:lnTo>
                <a:lnTo>
                  <a:pt x="31803" y="148334"/>
                </a:lnTo>
                <a:lnTo>
                  <a:pt x="32632" y="158897"/>
                </a:lnTo>
                <a:lnTo>
                  <a:pt x="34137" y="168796"/>
                </a:lnTo>
                <a:lnTo>
                  <a:pt x="36093" y="178253"/>
                </a:lnTo>
                <a:lnTo>
                  <a:pt x="38349" y="187416"/>
                </a:lnTo>
                <a:lnTo>
                  <a:pt x="40806" y="196381"/>
                </a:lnTo>
                <a:lnTo>
                  <a:pt x="48815" y="223605"/>
                </a:lnTo>
                <a:lnTo>
                  <a:pt x="54398" y="244477"/>
                </a:lnTo>
                <a:lnTo>
                  <a:pt x="62594" y="271534"/>
                </a:lnTo>
                <a:lnTo>
                  <a:pt x="67447" y="286750"/>
                </a:lnTo>
                <a:lnTo>
                  <a:pt x="71634" y="301657"/>
                </a:lnTo>
                <a:lnTo>
                  <a:pt x="75379" y="316357"/>
                </a:lnTo>
                <a:lnTo>
                  <a:pt x="78828" y="330920"/>
                </a:lnTo>
                <a:lnTo>
                  <a:pt x="82079" y="343486"/>
                </a:lnTo>
                <a:lnTo>
                  <a:pt x="85200" y="354721"/>
                </a:lnTo>
                <a:lnTo>
                  <a:pt x="88232" y="365068"/>
                </a:lnTo>
                <a:lnTo>
                  <a:pt x="90254" y="373871"/>
                </a:lnTo>
                <a:lnTo>
                  <a:pt x="91602" y="381645"/>
                </a:lnTo>
                <a:lnTo>
                  <a:pt x="94052" y="394410"/>
                </a:lnTo>
                <a:lnTo>
                  <a:pt x="98316" y="403258"/>
                </a:lnTo>
                <a:lnTo>
                  <a:pt x="100787" y="405999"/>
                </a:lnTo>
                <a:lnTo>
                  <a:pt x="103386" y="407826"/>
                </a:lnTo>
                <a:lnTo>
                  <a:pt x="106072" y="409044"/>
                </a:lnTo>
                <a:lnTo>
                  <a:pt x="106910" y="409856"/>
                </a:lnTo>
                <a:lnTo>
                  <a:pt x="106516" y="410398"/>
                </a:lnTo>
                <a:lnTo>
                  <a:pt x="105300" y="410758"/>
                </a:lnTo>
                <a:lnTo>
                  <a:pt x="104490" y="410046"/>
                </a:lnTo>
                <a:lnTo>
                  <a:pt x="103950" y="408619"/>
                </a:lnTo>
                <a:lnTo>
                  <a:pt x="103590" y="406715"/>
                </a:lnTo>
                <a:lnTo>
                  <a:pt x="103350" y="400684"/>
                </a:lnTo>
                <a:lnTo>
                  <a:pt x="103083" y="381282"/>
                </a:lnTo>
                <a:lnTo>
                  <a:pt x="103965" y="373250"/>
                </a:lnTo>
                <a:lnTo>
                  <a:pt x="107484" y="361787"/>
                </a:lnTo>
                <a:lnTo>
                  <a:pt x="119372" y="331774"/>
                </a:lnTo>
                <a:lnTo>
                  <a:pt x="124348" y="321195"/>
                </a:lnTo>
                <a:lnTo>
                  <a:pt x="129572" y="311285"/>
                </a:lnTo>
                <a:lnTo>
                  <a:pt x="134959" y="301821"/>
                </a:lnTo>
                <a:lnTo>
                  <a:pt x="140455" y="294559"/>
                </a:lnTo>
                <a:lnTo>
                  <a:pt x="146024" y="288765"/>
                </a:lnTo>
                <a:lnTo>
                  <a:pt x="151643" y="283950"/>
                </a:lnTo>
                <a:lnTo>
                  <a:pt x="156340" y="280740"/>
                </a:lnTo>
                <a:lnTo>
                  <a:pt x="164099" y="277174"/>
                </a:lnTo>
                <a:lnTo>
                  <a:pt x="170724" y="275588"/>
                </a:lnTo>
                <a:lnTo>
                  <a:pt x="177794" y="274884"/>
                </a:lnTo>
                <a:lnTo>
                  <a:pt x="182347" y="274696"/>
                </a:lnTo>
                <a:lnTo>
                  <a:pt x="187288" y="274571"/>
                </a:lnTo>
                <a:lnTo>
                  <a:pt x="191533" y="275440"/>
                </a:lnTo>
                <a:lnTo>
                  <a:pt x="198791" y="278945"/>
                </a:lnTo>
                <a:lnTo>
                  <a:pt x="205192" y="283678"/>
                </a:lnTo>
                <a:lnTo>
                  <a:pt x="212164" y="289909"/>
                </a:lnTo>
                <a:lnTo>
                  <a:pt x="221613" y="299029"/>
                </a:lnTo>
                <a:lnTo>
                  <a:pt x="224894" y="304127"/>
                </a:lnTo>
                <a:lnTo>
                  <a:pt x="228541" y="314873"/>
                </a:lnTo>
                <a:lnTo>
                  <a:pt x="232701" y="325999"/>
                </a:lnTo>
                <a:lnTo>
                  <a:pt x="237725" y="338246"/>
                </a:lnTo>
                <a:lnTo>
                  <a:pt x="243133" y="353214"/>
                </a:lnTo>
                <a:lnTo>
                  <a:pt x="244956" y="362159"/>
                </a:lnTo>
                <a:lnTo>
                  <a:pt x="246172" y="371932"/>
                </a:lnTo>
                <a:lnTo>
                  <a:pt x="246982" y="382257"/>
                </a:lnTo>
                <a:lnTo>
                  <a:pt x="247523" y="391045"/>
                </a:lnTo>
                <a:lnTo>
                  <a:pt x="248123" y="405890"/>
                </a:lnTo>
                <a:lnTo>
                  <a:pt x="250929" y="418838"/>
                </a:lnTo>
                <a:lnTo>
                  <a:pt x="254399" y="429990"/>
                </a:lnTo>
                <a:lnTo>
                  <a:pt x="255942" y="438122"/>
                </a:lnTo>
                <a:lnTo>
                  <a:pt x="259167" y="444911"/>
                </a:lnTo>
                <a:lnTo>
                  <a:pt x="265747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9"/>
          <p:cNvSpPr/>
          <p:nvPr/>
        </p:nvSpPr>
        <p:spPr>
          <a:xfrm>
            <a:off x="7478077" y="2648902"/>
            <a:ext cx="60008" cy="377191"/>
          </a:xfrm>
          <a:custGeom>
            <a:avLst/>
            <a:gdLst/>
            <a:ahLst/>
            <a:cxnLst/>
            <a:rect l="0" t="0" r="0" b="0"/>
            <a:pathLst>
              <a:path w="60008" h="377191">
                <a:moveTo>
                  <a:pt x="0" y="0"/>
                </a:moveTo>
                <a:lnTo>
                  <a:pt x="4551" y="13653"/>
                </a:lnTo>
                <a:lnTo>
                  <a:pt x="5891" y="19579"/>
                </a:lnTo>
                <a:lnTo>
                  <a:pt x="7381" y="31244"/>
                </a:lnTo>
                <a:lnTo>
                  <a:pt x="7778" y="37975"/>
                </a:lnTo>
                <a:lnTo>
                  <a:pt x="8220" y="53073"/>
                </a:lnTo>
                <a:lnTo>
                  <a:pt x="10956" y="87088"/>
                </a:lnTo>
                <a:lnTo>
                  <a:pt x="13019" y="109494"/>
                </a:lnTo>
                <a:lnTo>
                  <a:pt x="15347" y="128241"/>
                </a:lnTo>
                <a:lnTo>
                  <a:pt x="17851" y="144549"/>
                </a:lnTo>
                <a:lnTo>
                  <a:pt x="20473" y="159231"/>
                </a:lnTo>
                <a:lnTo>
                  <a:pt x="22221" y="171876"/>
                </a:lnTo>
                <a:lnTo>
                  <a:pt x="23387" y="183165"/>
                </a:lnTo>
                <a:lnTo>
                  <a:pt x="24164" y="193547"/>
                </a:lnTo>
                <a:lnTo>
                  <a:pt x="25634" y="203327"/>
                </a:lnTo>
                <a:lnTo>
                  <a:pt x="27567" y="212704"/>
                </a:lnTo>
                <a:lnTo>
                  <a:pt x="37513" y="252836"/>
                </a:lnTo>
                <a:lnTo>
                  <a:pt x="39296" y="261902"/>
                </a:lnTo>
                <a:lnTo>
                  <a:pt x="40485" y="269852"/>
                </a:lnTo>
                <a:lnTo>
                  <a:pt x="41277" y="277056"/>
                </a:lnTo>
                <a:lnTo>
                  <a:pt x="42759" y="284716"/>
                </a:lnTo>
                <a:lnTo>
                  <a:pt x="44698" y="292681"/>
                </a:lnTo>
                <a:lnTo>
                  <a:pt x="46944" y="300848"/>
                </a:lnTo>
                <a:lnTo>
                  <a:pt x="48441" y="309150"/>
                </a:lnTo>
                <a:lnTo>
                  <a:pt x="49439" y="317543"/>
                </a:lnTo>
                <a:lnTo>
                  <a:pt x="50548" y="332583"/>
                </a:lnTo>
                <a:lnTo>
                  <a:pt x="51040" y="342442"/>
                </a:lnTo>
                <a:lnTo>
                  <a:pt x="52125" y="347357"/>
                </a:lnTo>
                <a:lnTo>
                  <a:pt x="53800" y="352539"/>
                </a:lnTo>
                <a:lnTo>
                  <a:pt x="55869" y="357898"/>
                </a:lnTo>
                <a:lnTo>
                  <a:pt x="57249" y="362424"/>
                </a:lnTo>
                <a:lnTo>
                  <a:pt x="58169" y="366394"/>
                </a:lnTo>
                <a:lnTo>
                  <a:pt x="60007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0"/>
          <p:cNvSpPr/>
          <p:nvPr/>
        </p:nvSpPr>
        <p:spPr>
          <a:xfrm>
            <a:off x="7400925" y="2803207"/>
            <a:ext cx="240031" cy="42864"/>
          </a:xfrm>
          <a:custGeom>
            <a:avLst/>
            <a:gdLst/>
            <a:ahLst/>
            <a:cxnLst/>
            <a:rect l="0" t="0" r="0" b="0"/>
            <a:pathLst>
              <a:path w="240031" h="42864">
                <a:moveTo>
                  <a:pt x="0" y="42863"/>
                </a:moveTo>
                <a:lnTo>
                  <a:pt x="9101" y="33761"/>
                </a:lnTo>
                <a:lnTo>
                  <a:pt x="13687" y="31080"/>
                </a:lnTo>
                <a:lnTo>
                  <a:pt x="18650" y="29292"/>
                </a:lnTo>
                <a:lnTo>
                  <a:pt x="23862" y="28101"/>
                </a:lnTo>
                <a:lnTo>
                  <a:pt x="29243" y="26354"/>
                </a:lnTo>
                <a:lnTo>
                  <a:pt x="34736" y="24237"/>
                </a:lnTo>
                <a:lnTo>
                  <a:pt x="40302" y="21873"/>
                </a:lnTo>
                <a:lnTo>
                  <a:pt x="46870" y="20297"/>
                </a:lnTo>
                <a:lnTo>
                  <a:pt x="54106" y="19246"/>
                </a:lnTo>
                <a:lnTo>
                  <a:pt x="61789" y="18546"/>
                </a:lnTo>
                <a:lnTo>
                  <a:pt x="69767" y="17127"/>
                </a:lnTo>
                <a:lnTo>
                  <a:pt x="77944" y="15228"/>
                </a:lnTo>
                <a:lnTo>
                  <a:pt x="86252" y="13009"/>
                </a:lnTo>
                <a:lnTo>
                  <a:pt x="94650" y="11530"/>
                </a:lnTo>
                <a:lnTo>
                  <a:pt x="103105" y="10545"/>
                </a:lnTo>
                <a:lnTo>
                  <a:pt x="111598" y="9887"/>
                </a:lnTo>
                <a:lnTo>
                  <a:pt x="143897" y="661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1"/>
          <p:cNvSpPr/>
          <p:nvPr/>
        </p:nvSpPr>
        <p:spPr>
          <a:xfrm>
            <a:off x="7779701" y="2812971"/>
            <a:ext cx="212727" cy="203298"/>
          </a:xfrm>
          <a:custGeom>
            <a:avLst/>
            <a:gdLst/>
            <a:ahLst/>
            <a:cxnLst/>
            <a:rect l="0" t="0" r="0" b="0"/>
            <a:pathLst>
              <a:path w="212727" h="203298">
                <a:moveTo>
                  <a:pt x="135574" y="7381"/>
                </a:moveTo>
                <a:lnTo>
                  <a:pt x="121922" y="2830"/>
                </a:lnTo>
                <a:lnTo>
                  <a:pt x="116947" y="1489"/>
                </a:lnTo>
                <a:lnTo>
                  <a:pt x="112678" y="596"/>
                </a:lnTo>
                <a:lnTo>
                  <a:pt x="108880" y="0"/>
                </a:lnTo>
                <a:lnTo>
                  <a:pt x="104443" y="555"/>
                </a:lnTo>
                <a:lnTo>
                  <a:pt x="99580" y="1878"/>
                </a:lnTo>
                <a:lnTo>
                  <a:pt x="94433" y="3712"/>
                </a:lnTo>
                <a:lnTo>
                  <a:pt x="88143" y="7793"/>
                </a:lnTo>
                <a:lnTo>
                  <a:pt x="81094" y="13371"/>
                </a:lnTo>
                <a:lnTo>
                  <a:pt x="73536" y="19946"/>
                </a:lnTo>
                <a:lnTo>
                  <a:pt x="67546" y="26236"/>
                </a:lnTo>
                <a:lnTo>
                  <a:pt x="62599" y="32333"/>
                </a:lnTo>
                <a:lnTo>
                  <a:pt x="58350" y="38303"/>
                </a:lnTo>
                <a:lnTo>
                  <a:pt x="53610" y="44189"/>
                </a:lnTo>
                <a:lnTo>
                  <a:pt x="48547" y="50017"/>
                </a:lnTo>
                <a:lnTo>
                  <a:pt x="43265" y="55807"/>
                </a:lnTo>
                <a:lnTo>
                  <a:pt x="36887" y="64430"/>
                </a:lnTo>
                <a:lnTo>
                  <a:pt x="29778" y="74941"/>
                </a:lnTo>
                <a:lnTo>
                  <a:pt x="22181" y="86711"/>
                </a:lnTo>
                <a:lnTo>
                  <a:pt x="17116" y="96463"/>
                </a:lnTo>
                <a:lnTo>
                  <a:pt x="13739" y="104869"/>
                </a:lnTo>
                <a:lnTo>
                  <a:pt x="9035" y="120242"/>
                </a:lnTo>
                <a:lnTo>
                  <a:pt x="3770" y="136599"/>
                </a:lnTo>
                <a:lnTo>
                  <a:pt x="1984" y="145914"/>
                </a:lnTo>
                <a:lnTo>
                  <a:pt x="794" y="155934"/>
                </a:lnTo>
                <a:lnTo>
                  <a:pt x="0" y="166424"/>
                </a:lnTo>
                <a:lnTo>
                  <a:pt x="424" y="175322"/>
                </a:lnTo>
                <a:lnTo>
                  <a:pt x="1659" y="183159"/>
                </a:lnTo>
                <a:lnTo>
                  <a:pt x="3435" y="190289"/>
                </a:lnTo>
                <a:lnTo>
                  <a:pt x="5571" y="195042"/>
                </a:lnTo>
                <a:lnTo>
                  <a:pt x="7948" y="198211"/>
                </a:lnTo>
                <a:lnTo>
                  <a:pt x="10485" y="200323"/>
                </a:lnTo>
                <a:lnTo>
                  <a:pt x="13129" y="201732"/>
                </a:lnTo>
                <a:lnTo>
                  <a:pt x="18605" y="203297"/>
                </a:lnTo>
                <a:lnTo>
                  <a:pt x="21401" y="202761"/>
                </a:lnTo>
                <a:lnTo>
                  <a:pt x="27045" y="199627"/>
                </a:lnTo>
                <a:lnTo>
                  <a:pt x="30836" y="197458"/>
                </a:lnTo>
                <a:lnTo>
                  <a:pt x="40129" y="192507"/>
                </a:lnTo>
                <a:lnTo>
                  <a:pt x="44321" y="189853"/>
                </a:lnTo>
                <a:lnTo>
                  <a:pt x="48069" y="187132"/>
                </a:lnTo>
                <a:lnTo>
                  <a:pt x="51520" y="184365"/>
                </a:lnTo>
                <a:lnTo>
                  <a:pt x="54772" y="180615"/>
                </a:lnTo>
                <a:lnTo>
                  <a:pt x="57895" y="176211"/>
                </a:lnTo>
                <a:lnTo>
                  <a:pt x="65807" y="163379"/>
                </a:lnTo>
                <a:lnTo>
                  <a:pt x="78848" y="141801"/>
                </a:lnTo>
                <a:lnTo>
                  <a:pt x="84422" y="132237"/>
                </a:lnTo>
                <a:lnTo>
                  <a:pt x="93154" y="116530"/>
                </a:lnTo>
                <a:lnTo>
                  <a:pt x="96816" y="106817"/>
                </a:lnTo>
                <a:lnTo>
                  <a:pt x="100211" y="95579"/>
                </a:lnTo>
                <a:lnTo>
                  <a:pt x="103426" y="83325"/>
                </a:lnTo>
                <a:lnTo>
                  <a:pt x="105570" y="73250"/>
                </a:lnTo>
                <a:lnTo>
                  <a:pt x="106999" y="64629"/>
                </a:lnTo>
                <a:lnTo>
                  <a:pt x="107951" y="56976"/>
                </a:lnTo>
                <a:lnTo>
                  <a:pt x="107633" y="49970"/>
                </a:lnTo>
                <a:lnTo>
                  <a:pt x="106470" y="43393"/>
                </a:lnTo>
                <a:lnTo>
                  <a:pt x="104741" y="37104"/>
                </a:lnTo>
                <a:lnTo>
                  <a:pt x="103589" y="31959"/>
                </a:lnTo>
                <a:lnTo>
                  <a:pt x="102820" y="27576"/>
                </a:lnTo>
                <a:lnTo>
                  <a:pt x="102308" y="23702"/>
                </a:lnTo>
                <a:lnTo>
                  <a:pt x="102919" y="23977"/>
                </a:lnTo>
                <a:lnTo>
                  <a:pt x="104279" y="27017"/>
                </a:lnTo>
                <a:lnTo>
                  <a:pt x="106138" y="31902"/>
                </a:lnTo>
                <a:lnTo>
                  <a:pt x="107377" y="37063"/>
                </a:lnTo>
                <a:lnTo>
                  <a:pt x="108204" y="42409"/>
                </a:lnTo>
                <a:lnTo>
                  <a:pt x="108754" y="47878"/>
                </a:lnTo>
                <a:lnTo>
                  <a:pt x="110074" y="53429"/>
                </a:lnTo>
                <a:lnTo>
                  <a:pt x="111906" y="59035"/>
                </a:lnTo>
                <a:lnTo>
                  <a:pt x="114080" y="64677"/>
                </a:lnTo>
                <a:lnTo>
                  <a:pt x="116482" y="70343"/>
                </a:lnTo>
                <a:lnTo>
                  <a:pt x="121691" y="81719"/>
                </a:lnTo>
                <a:lnTo>
                  <a:pt x="129979" y="98834"/>
                </a:lnTo>
                <a:lnTo>
                  <a:pt x="143018" y="125072"/>
                </a:lnTo>
                <a:lnTo>
                  <a:pt x="148156" y="132514"/>
                </a:lnTo>
                <a:lnTo>
                  <a:pt x="153486" y="138428"/>
                </a:lnTo>
                <a:lnTo>
                  <a:pt x="163538" y="147539"/>
                </a:lnTo>
                <a:lnTo>
                  <a:pt x="171180" y="154764"/>
                </a:lnTo>
                <a:lnTo>
                  <a:pt x="189731" y="173010"/>
                </a:lnTo>
                <a:lnTo>
                  <a:pt x="192633" y="174950"/>
                </a:lnTo>
                <a:lnTo>
                  <a:pt x="195521" y="176244"/>
                </a:lnTo>
                <a:lnTo>
                  <a:pt x="212726" y="1788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2"/>
          <p:cNvSpPr/>
          <p:nvPr/>
        </p:nvSpPr>
        <p:spPr>
          <a:xfrm>
            <a:off x="8026717" y="2820352"/>
            <a:ext cx="145734" cy="162879"/>
          </a:xfrm>
          <a:custGeom>
            <a:avLst/>
            <a:gdLst/>
            <a:ahLst/>
            <a:cxnLst/>
            <a:rect l="0" t="0" r="0" b="0"/>
            <a:pathLst>
              <a:path w="145734" h="162879">
                <a:moveTo>
                  <a:pt x="0" y="0"/>
                </a:moveTo>
                <a:lnTo>
                  <a:pt x="0" y="31244"/>
                </a:lnTo>
                <a:lnTo>
                  <a:pt x="952" y="38927"/>
                </a:lnTo>
                <a:lnTo>
                  <a:pt x="2540" y="47859"/>
                </a:lnTo>
                <a:lnTo>
                  <a:pt x="4551" y="57624"/>
                </a:lnTo>
                <a:lnTo>
                  <a:pt x="11931" y="98671"/>
                </a:lnTo>
                <a:lnTo>
                  <a:pt x="13670" y="110548"/>
                </a:lnTo>
                <a:lnTo>
                  <a:pt x="14828" y="120371"/>
                </a:lnTo>
                <a:lnTo>
                  <a:pt x="15600" y="128825"/>
                </a:lnTo>
                <a:lnTo>
                  <a:pt x="17067" y="133508"/>
                </a:lnTo>
                <a:lnTo>
                  <a:pt x="18998" y="135678"/>
                </a:lnTo>
                <a:lnTo>
                  <a:pt x="21239" y="136172"/>
                </a:lnTo>
                <a:lnTo>
                  <a:pt x="22732" y="135549"/>
                </a:lnTo>
                <a:lnTo>
                  <a:pt x="23728" y="134181"/>
                </a:lnTo>
                <a:lnTo>
                  <a:pt x="24390" y="132316"/>
                </a:lnTo>
                <a:lnTo>
                  <a:pt x="24833" y="129169"/>
                </a:lnTo>
                <a:lnTo>
                  <a:pt x="25128" y="125165"/>
                </a:lnTo>
                <a:lnTo>
                  <a:pt x="25324" y="120591"/>
                </a:lnTo>
                <a:lnTo>
                  <a:pt x="27361" y="110874"/>
                </a:lnTo>
                <a:lnTo>
                  <a:pt x="30623" y="97729"/>
                </a:lnTo>
                <a:lnTo>
                  <a:pt x="34704" y="82297"/>
                </a:lnTo>
                <a:lnTo>
                  <a:pt x="39327" y="69153"/>
                </a:lnTo>
                <a:lnTo>
                  <a:pt x="44316" y="57532"/>
                </a:lnTo>
                <a:lnTo>
                  <a:pt x="49547" y="46927"/>
                </a:lnTo>
                <a:lnTo>
                  <a:pt x="53986" y="38905"/>
                </a:lnTo>
                <a:lnTo>
                  <a:pt x="57899" y="32604"/>
                </a:lnTo>
                <a:lnTo>
                  <a:pt x="61459" y="27451"/>
                </a:lnTo>
                <a:lnTo>
                  <a:pt x="64786" y="23063"/>
                </a:lnTo>
                <a:lnTo>
                  <a:pt x="67955" y="19185"/>
                </a:lnTo>
                <a:lnTo>
                  <a:pt x="71022" y="15648"/>
                </a:lnTo>
                <a:lnTo>
                  <a:pt x="74017" y="13289"/>
                </a:lnTo>
                <a:lnTo>
                  <a:pt x="76967" y="11717"/>
                </a:lnTo>
                <a:lnTo>
                  <a:pt x="79887" y="10669"/>
                </a:lnTo>
                <a:lnTo>
                  <a:pt x="83738" y="10923"/>
                </a:lnTo>
                <a:lnTo>
                  <a:pt x="88210" y="12044"/>
                </a:lnTo>
                <a:lnTo>
                  <a:pt x="93097" y="13745"/>
                </a:lnTo>
                <a:lnTo>
                  <a:pt x="96355" y="15830"/>
                </a:lnTo>
                <a:lnTo>
                  <a:pt x="98526" y="18174"/>
                </a:lnTo>
                <a:lnTo>
                  <a:pt x="99975" y="20688"/>
                </a:lnTo>
                <a:lnTo>
                  <a:pt x="102845" y="23317"/>
                </a:lnTo>
                <a:lnTo>
                  <a:pt x="106664" y="26022"/>
                </a:lnTo>
                <a:lnTo>
                  <a:pt x="111114" y="28778"/>
                </a:lnTo>
                <a:lnTo>
                  <a:pt x="115034" y="32520"/>
                </a:lnTo>
                <a:lnTo>
                  <a:pt x="118599" y="36920"/>
                </a:lnTo>
                <a:lnTo>
                  <a:pt x="121929" y="41758"/>
                </a:lnTo>
                <a:lnTo>
                  <a:pt x="125100" y="46889"/>
                </a:lnTo>
                <a:lnTo>
                  <a:pt x="128168" y="52214"/>
                </a:lnTo>
                <a:lnTo>
                  <a:pt x="131165" y="57670"/>
                </a:lnTo>
                <a:lnTo>
                  <a:pt x="133163" y="63212"/>
                </a:lnTo>
                <a:lnTo>
                  <a:pt x="134496" y="68811"/>
                </a:lnTo>
                <a:lnTo>
                  <a:pt x="135384" y="74449"/>
                </a:lnTo>
                <a:lnTo>
                  <a:pt x="135977" y="82018"/>
                </a:lnTo>
                <a:lnTo>
                  <a:pt x="136371" y="90873"/>
                </a:lnTo>
                <a:lnTo>
                  <a:pt x="136634" y="100587"/>
                </a:lnTo>
                <a:lnTo>
                  <a:pt x="137762" y="110873"/>
                </a:lnTo>
                <a:lnTo>
                  <a:pt x="139466" y="121541"/>
                </a:lnTo>
                <a:lnTo>
                  <a:pt x="144495" y="147833"/>
                </a:lnTo>
                <a:lnTo>
                  <a:pt x="144908" y="150943"/>
                </a:lnTo>
                <a:lnTo>
                  <a:pt x="145182" y="153969"/>
                </a:lnTo>
                <a:lnTo>
                  <a:pt x="145733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3"/>
          <p:cNvSpPr/>
          <p:nvPr/>
        </p:nvSpPr>
        <p:spPr>
          <a:xfrm>
            <a:off x="8233054" y="2803207"/>
            <a:ext cx="153706" cy="437009"/>
          </a:xfrm>
          <a:custGeom>
            <a:avLst/>
            <a:gdLst/>
            <a:ahLst/>
            <a:cxnLst/>
            <a:rect l="0" t="0" r="0" b="0"/>
            <a:pathLst>
              <a:path w="153706" h="437009">
                <a:moveTo>
                  <a:pt x="110846" y="0"/>
                </a:moveTo>
                <a:lnTo>
                  <a:pt x="97194" y="4551"/>
                </a:lnTo>
                <a:lnTo>
                  <a:pt x="92219" y="6844"/>
                </a:lnTo>
                <a:lnTo>
                  <a:pt x="87950" y="9325"/>
                </a:lnTo>
                <a:lnTo>
                  <a:pt x="84152" y="11932"/>
                </a:lnTo>
                <a:lnTo>
                  <a:pt x="79715" y="15575"/>
                </a:lnTo>
                <a:lnTo>
                  <a:pt x="74852" y="19908"/>
                </a:lnTo>
                <a:lnTo>
                  <a:pt x="69705" y="24702"/>
                </a:lnTo>
                <a:lnTo>
                  <a:pt x="65321" y="30756"/>
                </a:lnTo>
                <a:lnTo>
                  <a:pt x="61446" y="37649"/>
                </a:lnTo>
                <a:lnTo>
                  <a:pt x="57910" y="45102"/>
                </a:lnTo>
                <a:lnTo>
                  <a:pt x="51742" y="55785"/>
                </a:lnTo>
                <a:lnTo>
                  <a:pt x="43822" y="68623"/>
                </a:lnTo>
                <a:lnTo>
                  <a:pt x="34730" y="82896"/>
                </a:lnTo>
                <a:lnTo>
                  <a:pt x="27716" y="95269"/>
                </a:lnTo>
                <a:lnTo>
                  <a:pt x="22089" y="106375"/>
                </a:lnTo>
                <a:lnTo>
                  <a:pt x="17384" y="116637"/>
                </a:lnTo>
                <a:lnTo>
                  <a:pt x="13296" y="126335"/>
                </a:lnTo>
                <a:lnTo>
                  <a:pt x="9618" y="135659"/>
                </a:lnTo>
                <a:lnTo>
                  <a:pt x="6212" y="144732"/>
                </a:lnTo>
                <a:lnTo>
                  <a:pt x="3943" y="152685"/>
                </a:lnTo>
                <a:lnTo>
                  <a:pt x="2430" y="159893"/>
                </a:lnTo>
                <a:lnTo>
                  <a:pt x="1420" y="166603"/>
                </a:lnTo>
                <a:lnTo>
                  <a:pt x="749" y="173933"/>
                </a:lnTo>
                <a:lnTo>
                  <a:pt x="300" y="181678"/>
                </a:lnTo>
                <a:lnTo>
                  <a:pt x="0" y="189699"/>
                </a:lnTo>
                <a:lnTo>
                  <a:pt x="754" y="195046"/>
                </a:lnTo>
                <a:lnTo>
                  <a:pt x="2209" y="198611"/>
                </a:lnTo>
                <a:lnTo>
                  <a:pt x="4131" y="200987"/>
                </a:lnTo>
                <a:lnTo>
                  <a:pt x="6365" y="202571"/>
                </a:lnTo>
                <a:lnTo>
                  <a:pt x="8807" y="203628"/>
                </a:lnTo>
                <a:lnTo>
                  <a:pt x="11388" y="204332"/>
                </a:lnTo>
                <a:lnTo>
                  <a:pt x="14061" y="204801"/>
                </a:lnTo>
                <a:lnTo>
                  <a:pt x="16795" y="205114"/>
                </a:lnTo>
                <a:lnTo>
                  <a:pt x="19570" y="205323"/>
                </a:lnTo>
                <a:lnTo>
                  <a:pt x="22373" y="204509"/>
                </a:lnTo>
                <a:lnTo>
                  <a:pt x="25194" y="203015"/>
                </a:lnTo>
                <a:lnTo>
                  <a:pt x="28027" y="201066"/>
                </a:lnTo>
                <a:lnTo>
                  <a:pt x="50217" y="184670"/>
                </a:lnTo>
                <a:lnTo>
                  <a:pt x="57091" y="178358"/>
                </a:lnTo>
                <a:lnTo>
                  <a:pt x="62628" y="172246"/>
                </a:lnTo>
                <a:lnTo>
                  <a:pt x="67271" y="166266"/>
                </a:lnTo>
                <a:lnTo>
                  <a:pt x="72270" y="160374"/>
                </a:lnTo>
                <a:lnTo>
                  <a:pt x="77509" y="154541"/>
                </a:lnTo>
                <a:lnTo>
                  <a:pt x="88410" y="142980"/>
                </a:lnTo>
                <a:lnTo>
                  <a:pt x="99604" y="131492"/>
                </a:lnTo>
                <a:lnTo>
                  <a:pt x="104304" y="124809"/>
                </a:lnTo>
                <a:lnTo>
                  <a:pt x="108390" y="117496"/>
                </a:lnTo>
                <a:lnTo>
                  <a:pt x="112066" y="109763"/>
                </a:lnTo>
                <a:lnTo>
                  <a:pt x="116421" y="98893"/>
                </a:lnTo>
                <a:lnTo>
                  <a:pt x="126341" y="71575"/>
                </a:lnTo>
                <a:lnTo>
                  <a:pt x="128796" y="61052"/>
                </a:lnTo>
                <a:lnTo>
                  <a:pt x="129479" y="53084"/>
                </a:lnTo>
                <a:lnTo>
                  <a:pt x="127700" y="39785"/>
                </a:lnTo>
                <a:lnTo>
                  <a:pt x="125893" y="32238"/>
                </a:lnTo>
                <a:lnTo>
                  <a:pt x="123735" y="24350"/>
                </a:lnTo>
                <a:lnTo>
                  <a:pt x="121343" y="18138"/>
                </a:lnTo>
                <a:lnTo>
                  <a:pt x="118796" y="13045"/>
                </a:lnTo>
                <a:lnTo>
                  <a:pt x="115331" y="7703"/>
                </a:lnTo>
                <a:lnTo>
                  <a:pt x="117784" y="15406"/>
                </a:lnTo>
                <a:lnTo>
                  <a:pt x="118692" y="24627"/>
                </a:lnTo>
                <a:lnTo>
                  <a:pt x="121791" y="36420"/>
                </a:lnTo>
                <a:lnTo>
                  <a:pt x="132856" y="72384"/>
                </a:lnTo>
                <a:lnTo>
                  <a:pt x="136949" y="88261"/>
                </a:lnTo>
                <a:lnTo>
                  <a:pt x="139679" y="101704"/>
                </a:lnTo>
                <a:lnTo>
                  <a:pt x="141497" y="113522"/>
                </a:lnTo>
                <a:lnTo>
                  <a:pt x="143662" y="124259"/>
                </a:lnTo>
                <a:lnTo>
                  <a:pt x="146059" y="134274"/>
                </a:lnTo>
                <a:lnTo>
                  <a:pt x="148609" y="143809"/>
                </a:lnTo>
                <a:lnTo>
                  <a:pt x="150308" y="153023"/>
                </a:lnTo>
                <a:lnTo>
                  <a:pt x="151441" y="162023"/>
                </a:lnTo>
                <a:lnTo>
                  <a:pt x="152197" y="170880"/>
                </a:lnTo>
                <a:lnTo>
                  <a:pt x="152700" y="179642"/>
                </a:lnTo>
                <a:lnTo>
                  <a:pt x="153260" y="196999"/>
                </a:lnTo>
                <a:lnTo>
                  <a:pt x="153649" y="240008"/>
                </a:lnTo>
                <a:lnTo>
                  <a:pt x="153705" y="300036"/>
                </a:lnTo>
                <a:lnTo>
                  <a:pt x="151800" y="308609"/>
                </a:lnTo>
                <a:lnTo>
                  <a:pt x="148626" y="317182"/>
                </a:lnTo>
                <a:lnTo>
                  <a:pt x="144605" y="325755"/>
                </a:lnTo>
                <a:lnTo>
                  <a:pt x="139067" y="336232"/>
                </a:lnTo>
                <a:lnTo>
                  <a:pt x="125293" y="360574"/>
                </a:lnTo>
                <a:lnTo>
                  <a:pt x="117620" y="372780"/>
                </a:lnTo>
                <a:lnTo>
                  <a:pt x="109647" y="384728"/>
                </a:lnTo>
                <a:lnTo>
                  <a:pt x="101473" y="396503"/>
                </a:lnTo>
                <a:lnTo>
                  <a:pt x="95072" y="405305"/>
                </a:lnTo>
                <a:lnTo>
                  <a:pt x="89853" y="412126"/>
                </a:lnTo>
                <a:lnTo>
                  <a:pt x="85420" y="417626"/>
                </a:lnTo>
                <a:lnTo>
                  <a:pt x="81512" y="422245"/>
                </a:lnTo>
                <a:lnTo>
                  <a:pt x="77956" y="426277"/>
                </a:lnTo>
                <a:lnTo>
                  <a:pt x="74631" y="429917"/>
                </a:lnTo>
                <a:lnTo>
                  <a:pt x="71463" y="432344"/>
                </a:lnTo>
                <a:lnTo>
                  <a:pt x="68398" y="433962"/>
                </a:lnTo>
                <a:lnTo>
                  <a:pt x="65403" y="435040"/>
                </a:lnTo>
                <a:lnTo>
                  <a:pt x="62452" y="435760"/>
                </a:lnTo>
                <a:lnTo>
                  <a:pt x="59534" y="436239"/>
                </a:lnTo>
                <a:lnTo>
                  <a:pt x="56636" y="436559"/>
                </a:lnTo>
                <a:lnTo>
                  <a:pt x="53751" y="436771"/>
                </a:lnTo>
                <a:lnTo>
                  <a:pt x="50875" y="436914"/>
                </a:lnTo>
                <a:lnTo>
                  <a:pt x="48005" y="437008"/>
                </a:lnTo>
                <a:lnTo>
                  <a:pt x="45139" y="436119"/>
                </a:lnTo>
                <a:lnTo>
                  <a:pt x="42276" y="434573"/>
                </a:lnTo>
                <a:lnTo>
                  <a:pt x="33693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4"/>
          <p:cNvSpPr/>
          <p:nvPr/>
        </p:nvSpPr>
        <p:spPr>
          <a:xfrm>
            <a:off x="8489632" y="2640330"/>
            <a:ext cx="34291" cy="377191"/>
          </a:xfrm>
          <a:custGeom>
            <a:avLst/>
            <a:gdLst/>
            <a:ahLst/>
            <a:cxnLst/>
            <a:rect l="0" t="0" r="0" b="0"/>
            <a:pathLst>
              <a:path w="34291" h="377191">
                <a:moveTo>
                  <a:pt x="0" y="0"/>
                </a:moveTo>
                <a:lnTo>
                  <a:pt x="4551" y="9101"/>
                </a:lnTo>
                <a:lnTo>
                  <a:pt x="5892" y="12735"/>
                </a:lnTo>
                <a:lnTo>
                  <a:pt x="6785" y="16110"/>
                </a:lnTo>
                <a:lnTo>
                  <a:pt x="7381" y="19312"/>
                </a:lnTo>
                <a:lnTo>
                  <a:pt x="7778" y="29067"/>
                </a:lnTo>
                <a:lnTo>
                  <a:pt x="8468" y="97854"/>
                </a:lnTo>
                <a:lnTo>
                  <a:pt x="7550" y="111908"/>
                </a:lnTo>
                <a:lnTo>
                  <a:pt x="5985" y="127945"/>
                </a:lnTo>
                <a:lnTo>
                  <a:pt x="3990" y="145305"/>
                </a:lnTo>
                <a:lnTo>
                  <a:pt x="3613" y="163544"/>
                </a:lnTo>
                <a:lnTo>
                  <a:pt x="4313" y="182372"/>
                </a:lnTo>
                <a:lnTo>
                  <a:pt x="6680" y="217262"/>
                </a:lnTo>
                <a:lnTo>
                  <a:pt x="7731" y="242293"/>
                </a:lnTo>
                <a:lnTo>
                  <a:pt x="8323" y="281552"/>
                </a:lnTo>
                <a:lnTo>
                  <a:pt x="9359" y="293428"/>
                </a:lnTo>
                <a:lnTo>
                  <a:pt x="11002" y="304204"/>
                </a:lnTo>
                <a:lnTo>
                  <a:pt x="13050" y="314245"/>
                </a:lnTo>
                <a:lnTo>
                  <a:pt x="15367" y="321892"/>
                </a:lnTo>
                <a:lnTo>
                  <a:pt x="17865" y="327942"/>
                </a:lnTo>
                <a:lnTo>
                  <a:pt x="20482" y="332928"/>
                </a:lnTo>
                <a:lnTo>
                  <a:pt x="22228" y="338156"/>
                </a:lnTo>
                <a:lnTo>
                  <a:pt x="23391" y="343548"/>
                </a:lnTo>
                <a:lnTo>
                  <a:pt x="24166" y="349047"/>
                </a:lnTo>
                <a:lnTo>
                  <a:pt x="25636" y="353665"/>
                </a:lnTo>
                <a:lnTo>
                  <a:pt x="27569" y="357697"/>
                </a:lnTo>
                <a:lnTo>
                  <a:pt x="29809" y="361337"/>
                </a:lnTo>
                <a:lnTo>
                  <a:pt x="31302" y="364716"/>
                </a:lnTo>
                <a:lnTo>
                  <a:pt x="32298" y="367921"/>
                </a:lnTo>
                <a:lnTo>
                  <a:pt x="3429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5"/>
          <p:cNvSpPr/>
          <p:nvPr/>
        </p:nvSpPr>
        <p:spPr>
          <a:xfrm>
            <a:off x="8583930" y="2854774"/>
            <a:ext cx="317183" cy="178193"/>
          </a:xfrm>
          <a:custGeom>
            <a:avLst/>
            <a:gdLst/>
            <a:ahLst/>
            <a:cxnLst/>
            <a:rect l="0" t="0" r="0" b="0"/>
            <a:pathLst>
              <a:path w="317183" h="178193">
                <a:moveTo>
                  <a:pt x="0" y="85593"/>
                </a:moveTo>
                <a:lnTo>
                  <a:pt x="35999" y="85593"/>
                </a:lnTo>
                <a:lnTo>
                  <a:pt x="42097" y="84640"/>
                </a:lnTo>
                <a:lnTo>
                  <a:pt x="49972" y="83053"/>
                </a:lnTo>
                <a:lnTo>
                  <a:pt x="59033" y="81042"/>
                </a:lnTo>
                <a:lnTo>
                  <a:pt x="66025" y="79702"/>
                </a:lnTo>
                <a:lnTo>
                  <a:pt x="71640" y="78808"/>
                </a:lnTo>
                <a:lnTo>
                  <a:pt x="76334" y="78212"/>
                </a:lnTo>
                <a:lnTo>
                  <a:pt x="80417" y="76862"/>
                </a:lnTo>
                <a:lnTo>
                  <a:pt x="87493" y="72823"/>
                </a:lnTo>
                <a:lnTo>
                  <a:pt x="96354" y="67852"/>
                </a:lnTo>
                <a:lnTo>
                  <a:pt x="105689" y="62468"/>
                </a:lnTo>
                <a:lnTo>
                  <a:pt x="113013" y="56900"/>
                </a:lnTo>
                <a:lnTo>
                  <a:pt x="118204" y="52177"/>
                </a:lnTo>
                <a:lnTo>
                  <a:pt x="131593" y="39309"/>
                </a:lnTo>
                <a:lnTo>
                  <a:pt x="136305" y="32830"/>
                </a:lnTo>
                <a:lnTo>
                  <a:pt x="139448" y="26605"/>
                </a:lnTo>
                <a:lnTo>
                  <a:pt x="141543" y="20550"/>
                </a:lnTo>
                <a:lnTo>
                  <a:pt x="141986" y="16514"/>
                </a:lnTo>
                <a:lnTo>
                  <a:pt x="141331" y="13823"/>
                </a:lnTo>
                <a:lnTo>
                  <a:pt x="138060" y="9880"/>
                </a:lnTo>
                <a:lnTo>
                  <a:pt x="133434" y="4953"/>
                </a:lnTo>
                <a:lnTo>
                  <a:pt x="130865" y="3258"/>
                </a:lnTo>
                <a:lnTo>
                  <a:pt x="125472" y="1375"/>
                </a:lnTo>
                <a:lnTo>
                  <a:pt x="117081" y="314"/>
                </a:lnTo>
                <a:lnTo>
                  <a:pt x="108562" y="0"/>
                </a:lnTo>
                <a:lnTo>
                  <a:pt x="100319" y="2467"/>
                </a:lnTo>
                <a:lnTo>
                  <a:pt x="91259" y="6738"/>
                </a:lnTo>
                <a:lnTo>
                  <a:pt x="84057" y="11811"/>
                </a:lnTo>
                <a:lnTo>
                  <a:pt x="79851" y="15450"/>
                </a:lnTo>
                <a:lnTo>
                  <a:pt x="75141" y="19781"/>
                </a:lnTo>
                <a:lnTo>
                  <a:pt x="70097" y="24574"/>
                </a:lnTo>
                <a:lnTo>
                  <a:pt x="63876" y="31578"/>
                </a:lnTo>
                <a:lnTo>
                  <a:pt x="56871" y="40058"/>
                </a:lnTo>
                <a:lnTo>
                  <a:pt x="49344" y="49522"/>
                </a:lnTo>
                <a:lnTo>
                  <a:pt x="43374" y="57736"/>
                </a:lnTo>
                <a:lnTo>
                  <a:pt x="38441" y="65116"/>
                </a:lnTo>
                <a:lnTo>
                  <a:pt x="34199" y="71942"/>
                </a:lnTo>
                <a:lnTo>
                  <a:pt x="30420" y="80302"/>
                </a:lnTo>
                <a:lnTo>
                  <a:pt x="26948" y="89686"/>
                </a:lnTo>
                <a:lnTo>
                  <a:pt x="23680" y="99752"/>
                </a:lnTo>
                <a:lnTo>
                  <a:pt x="21501" y="108367"/>
                </a:lnTo>
                <a:lnTo>
                  <a:pt x="20050" y="116016"/>
                </a:lnTo>
                <a:lnTo>
                  <a:pt x="19081" y="123020"/>
                </a:lnTo>
                <a:lnTo>
                  <a:pt x="19388" y="128642"/>
                </a:lnTo>
                <a:lnTo>
                  <a:pt x="20546" y="133342"/>
                </a:lnTo>
                <a:lnTo>
                  <a:pt x="22269" y="137428"/>
                </a:lnTo>
                <a:lnTo>
                  <a:pt x="24371" y="141105"/>
                </a:lnTo>
                <a:lnTo>
                  <a:pt x="26725" y="144509"/>
                </a:lnTo>
                <a:lnTo>
                  <a:pt x="29247" y="147730"/>
                </a:lnTo>
                <a:lnTo>
                  <a:pt x="31879" y="150830"/>
                </a:lnTo>
                <a:lnTo>
                  <a:pt x="34588" y="153849"/>
                </a:lnTo>
                <a:lnTo>
                  <a:pt x="37346" y="156815"/>
                </a:lnTo>
                <a:lnTo>
                  <a:pt x="41090" y="159744"/>
                </a:lnTo>
                <a:lnTo>
                  <a:pt x="45491" y="162650"/>
                </a:lnTo>
                <a:lnTo>
                  <a:pt x="50329" y="165539"/>
                </a:lnTo>
                <a:lnTo>
                  <a:pt x="55460" y="168418"/>
                </a:lnTo>
                <a:lnTo>
                  <a:pt x="66241" y="174157"/>
                </a:lnTo>
                <a:lnTo>
                  <a:pt x="71783" y="176068"/>
                </a:lnTo>
                <a:lnTo>
                  <a:pt x="77383" y="177342"/>
                </a:lnTo>
                <a:lnTo>
                  <a:pt x="83020" y="178192"/>
                </a:lnTo>
                <a:lnTo>
                  <a:pt x="89637" y="177806"/>
                </a:lnTo>
                <a:lnTo>
                  <a:pt x="96906" y="176596"/>
                </a:lnTo>
                <a:lnTo>
                  <a:pt x="104609" y="174836"/>
                </a:lnTo>
                <a:lnTo>
                  <a:pt x="111650" y="173664"/>
                </a:lnTo>
                <a:lnTo>
                  <a:pt x="118247" y="172882"/>
                </a:lnTo>
                <a:lnTo>
                  <a:pt x="124551" y="172360"/>
                </a:lnTo>
                <a:lnTo>
                  <a:pt x="131611" y="170108"/>
                </a:lnTo>
                <a:lnTo>
                  <a:pt x="139176" y="166701"/>
                </a:lnTo>
                <a:lnTo>
                  <a:pt x="158058" y="156884"/>
                </a:lnTo>
                <a:lnTo>
                  <a:pt x="185500" y="142995"/>
                </a:lnTo>
                <a:lnTo>
                  <a:pt x="200819" y="134339"/>
                </a:lnTo>
                <a:lnTo>
                  <a:pt x="216747" y="124758"/>
                </a:lnTo>
                <a:lnTo>
                  <a:pt x="233080" y="114560"/>
                </a:lnTo>
                <a:lnTo>
                  <a:pt x="245874" y="105857"/>
                </a:lnTo>
                <a:lnTo>
                  <a:pt x="256309" y="98150"/>
                </a:lnTo>
                <a:lnTo>
                  <a:pt x="265170" y="91107"/>
                </a:lnTo>
                <a:lnTo>
                  <a:pt x="272982" y="85459"/>
                </a:lnTo>
                <a:lnTo>
                  <a:pt x="280096" y="80741"/>
                </a:lnTo>
                <a:lnTo>
                  <a:pt x="286743" y="76644"/>
                </a:lnTo>
                <a:lnTo>
                  <a:pt x="293080" y="72959"/>
                </a:lnTo>
                <a:lnTo>
                  <a:pt x="317182" y="598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6"/>
          <p:cNvSpPr/>
          <p:nvPr/>
        </p:nvSpPr>
        <p:spPr>
          <a:xfrm>
            <a:off x="4984829" y="3320706"/>
            <a:ext cx="424494" cy="305156"/>
          </a:xfrm>
          <a:custGeom>
            <a:avLst/>
            <a:gdLst/>
            <a:ahLst/>
            <a:cxnLst/>
            <a:rect l="0" t="0" r="0" b="0"/>
            <a:pathLst>
              <a:path w="424494" h="305156">
                <a:moveTo>
                  <a:pt x="195818" y="99721"/>
                </a:moveTo>
                <a:lnTo>
                  <a:pt x="177615" y="95170"/>
                </a:lnTo>
                <a:lnTo>
                  <a:pt x="166137" y="92936"/>
                </a:lnTo>
                <a:lnTo>
                  <a:pt x="161744" y="92340"/>
                </a:lnTo>
                <a:lnTo>
                  <a:pt x="157862" y="90991"/>
                </a:lnTo>
                <a:lnTo>
                  <a:pt x="146895" y="85493"/>
                </a:lnTo>
                <a:lnTo>
                  <a:pt x="137245" y="83873"/>
                </a:lnTo>
                <a:lnTo>
                  <a:pt x="129147" y="84393"/>
                </a:lnTo>
                <a:lnTo>
                  <a:pt x="118985" y="85692"/>
                </a:lnTo>
                <a:lnTo>
                  <a:pt x="107448" y="87511"/>
                </a:lnTo>
                <a:lnTo>
                  <a:pt x="97853" y="88723"/>
                </a:lnTo>
                <a:lnTo>
                  <a:pt x="89550" y="89532"/>
                </a:lnTo>
                <a:lnTo>
                  <a:pt x="82110" y="90071"/>
                </a:lnTo>
                <a:lnTo>
                  <a:pt x="71304" y="93210"/>
                </a:lnTo>
                <a:lnTo>
                  <a:pt x="63326" y="97780"/>
                </a:lnTo>
                <a:lnTo>
                  <a:pt x="53480" y="104755"/>
                </a:lnTo>
                <a:lnTo>
                  <a:pt x="47466" y="106721"/>
                </a:lnTo>
                <a:lnTo>
                  <a:pt x="39079" y="112675"/>
                </a:lnTo>
                <a:lnTo>
                  <a:pt x="29954" y="120718"/>
                </a:lnTo>
                <a:lnTo>
                  <a:pt x="22723" y="127468"/>
                </a:lnTo>
                <a:lnTo>
                  <a:pt x="16334" y="136183"/>
                </a:lnTo>
                <a:lnTo>
                  <a:pt x="13298" y="141174"/>
                </a:lnTo>
                <a:lnTo>
                  <a:pt x="11273" y="146407"/>
                </a:lnTo>
                <a:lnTo>
                  <a:pt x="9923" y="151800"/>
                </a:lnTo>
                <a:lnTo>
                  <a:pt x="9023" y="157300"/>
                </a:lnTo>
                <a:lnTo>
                  <a:pt x="7470" y="162872"/>
                </a:lnTo>
                <a:lnTo>
                  <a:pt x="5483" y="168492"/>
                </a:lnTo>
                <a:lnTo>
                  <a:pt x="3206" y="174143"/>
                </a:lnTo>
                <a:lnTo>
                  <a:pt x="1687" y="180769"/>
                </a:lnTo>
                <a:lnTo>
                  <a:pt x="675" y="188043"/>
                </a:lnTo>
                <a:lnTo>
                  <a:pt x="0" y="195750"/>
                </a:lnTo>
                <a:lnTo>
                  <a:pt x="503" y="205650"/>
                </a:lnTo>
                <a:lnTo>
                  <a:pt x="1790" y="217013"/>
                </a:lnTo>
                <a:lnTo>
                  <a:pt x="3601" y="229351"/>
                </a:lnTo>
                <a:lnTo>
                  <a:pt x="5761" y="239481"/>
                </a:lnTo>
                <a:lnTo>
                  <a:pt x="8153" y="248139"/>
                </a:lnTo>
                <a:lnTo>
                  <a:pt x="10701" y="255817"/>
                </a:lnTo>
                <a:lnTo>
                  <a:pt x="13351" y="262840"/>
                </a:lnTo>
                <a:lnTo>
                  <a:pt x="16071" y="269427"/>
                </a:lnTo>
                <a:lnTo>
                  <a:pt x="18837" y="275723"/>
                </a:lnTo>
                <a:lnTo>
                  <a:pt x="23538" y="281826"/>
                </a:lnTo>
                <a:lnTo>
                  <a:pt x="29530" y="287799"/>
                </a:lnTo>
                <a:lnTo>
                  <a:pt x="36382" y="293687"/>
                </a:lnTo>
                <a:lnTo>
                  <a:pt x="49075" y="300228"/>
                </a:lnTo>
                <a:lnTo>
                  <a:pt x="62019" y="303135"/>
                </a:lnTo>
                <a:lnTo>
                  <a:pt x="69471" y="303911"/>
                </a:lnTo>
                <a:lnTo>
                  <a:pt x="83467" y="304772"/>
                </a:lnTo>
                <a:lnTo>
                  <a:pt x="92862" y="305155"/>
                </a:lnTo>
                <a:lnTo>
                  <a:pt x="105292" y="300245"/>
                </a:lnTo>
                <a:lnTo>
                  <a:pt x="112607" y="296268"/>
                </a:lnTo>
                <a:lnTo>
                  <a:pt x="123276" y="286771"/>
                </a:lnTo>
                <a:lnTo>
                  <a:pt x="127454" y="281571"/>
                </a:lnTo>
                <a:lnTo>
                  <a:pt x="131192" y="276199"/>
                </a:lnTo>
                <a:lnTo>
                  <a:pt x="134636" y="270713"/>
                </a:lnTo>
                <a:lnTo>
                  <a:pt x="137886" y="265151"/>
                </a:lnTo>
                <a:lnTo>
                  <a:pt x="141004" y="259538"/>
                </a:lnTo>
                <a:lnTo>
                  <a:pt x="147008" y="248221"/>
                </a:lnTo>
                <a:lnTo>
                  <a:pt x="149943" y="241583"/>
                </a:lnTo>
                <a:lnTo>
                  <a:pt x="152852" y="234301"/>
                </a:lnTo>
                <a:lnTo>
                  <a:pt x="155744" y="226589"/>
                </a:lnTo>
                <a:lnTo>
                  <a:pt x="157672" y="219542"/>
                </a:lnTo>
                <a:lnTo>
                  <a:pt x="158957" y="212939"/>
                </a:lnTo>
                <a:lnTo>
                  <a:pt x="159815" y="206632"/>
                </a:lnTo>
                <a:lnTo>
                  <a:pt x="163306" y="186925"/>
                </a:lnTo>
                <a:lnTo>
                  <a:pt x="165571" y="175002"/>
                </a:lnTo>
                <a:lnTo>
                  <a:pt x="166129" y="164196"/>
                </a:lnTo>
                <a:lnTo>
                  <a:pt x="165547" y="154134"/>
                </a:lnTo>
                <a:lnTo>
                  <a:pt x="164207" y="144569"/>
                </a:lnTo>
                <a:lnTo>
                  <a:pt x="163314" y="136288"/>
                </a:lnTo>
                <a:lnTo>
                  <a:pt x="162719" y="128861"/>
                </a:lnTo>
                <a:lnTo>
                  <a:pt x="162322" y="122005"/>
                </a:lnTo>
                <a:lnTo>
                  <a:pt x="160153" y="114577"/>
                </a:lnTo>
                <a:lnTo>
                  <a:pt x="156801" y="106768"/>
                </a:lnTo>
                <a:lnTo>
                  <a:pt x="152662" y="98704"/>
                </a:lnTo>
                <a:lnTo>
                  <a:pt x="149902" y="90471"/>
                </a:lnTo>
                <a:lnTo>
                  <a:pt x="148062" y="82124"/>
                </a:lnTo>
                <a:lnTo>
                  <a:pt x="146836" y="73702"/>
                </a:lnTo>
                <a:lnTo>
                  <a:pt x="145066" y="66183"/>
                </a:lnTo>
                <a:lnTo>
                  <a:pt x="142933" y="59265"/>
                </a:lnTo>
                <a:lnTo>
                  <a:pt x="140559" y="52748"/>
                </a:lnTo>
                <a:lnTo>
                  <a:pt x="138976" y="47450"/>
                </a:lnTo>
                <a:lnTo>
                  <a:pt x="137218" y="39025"/>
                </a:lnTo>
                <a:lnTo>
                  <a:pt x="133896" y="29565"/>
                </a:lnTo>
                <a:lnTo>
                  <a:pt x="131676" y="24375"/>
                </a:lnTo>
                <a:lnTo>
                  <a:pt x="130197" y="19011"/>
                </a:lnTo>
                <a:lnTo>
                  <a:pt x="129211" y="13529"/>
                </a:lnTo>
                <a:lnTo>
                  <a:pt x="128553" y="7970"/>
                </a:lnTo>
                <a:lnTo>
                  <a:pt x="127162" y="4263"/>
                </a:lnTo>
                <a:lnTo>
                  <a:pt x="125283" y="1793"/>
                </a:lnTo>
                <a:lnTo>
                  <a:pt x="123077" y="145"/>
                </a:lnTo>
                <a:lnTo>
                  <a:pt x="122559" y="0"/>
                </a:lnTo>
                <a:lnTo>
                  <a:pt x="124523" y="2378"/>
                </a:lnTo>
                <a:lnTo>
                  <a:pt x="125428" y="4346"/>
                </a:lnTo>
                <a:lnTo>
                  <a:pt x="126434" y="9072"/>
                </a:lnTo>
                <a:lnTo>
                  <a:pt x="129420" y="14348"/>
                </a:lnTo>
                <a:lnTo>
                  <a:pt x="131550" y="17088"/>
                </a:lnTo>
                <a:lnTo>
                  <a:pt x="133917" y="22673"/>
                </a:lnTo>
                <a:lnTo>
                  <a:pt x="135922" y="32140"/>
                </a:lnTo>
                <a:lnTo>
                  <a:pt x="139988" y="52223"/>
                </a:lnTo>
                <a:lnTo>
                  <a:pt x="142405" y="62340"/>
                </a:lnTo>
                <a:lnTo>
                  <a:pt x="144969" y="71943"/>
                </a:lnTo>
                <a:lnTo>
                  <a:pt x="147632" y="81203"/>
                </a:lnTo>
                <a:lnTo>
                  <a:pt x="151311" y="90233"/>
                </a:lnTo>
                <a:lnTo>
                  <a:pt x="155670" y="99111"/>
                </a:lnTo>
                <a:lnTo>
                  <a:pt x="160480" y="107887"/>
                </a:lnTo>
                <a:lnTo>
                  <a:pt x="164639" y="116595"/>
                </a:lnTo>
                <a:lnTo>
                  <a:pt x="168364" y="125258"/>
                </a:lnTo>
                <a:lnTo>
                  <a:pt x="171801" y="133890"/>
                </a:lnTo>
                <a:lnTo>
                  <a:pt x="178159" y="151103"/>
                </a:lnTo>
                <a:lnTo>
                  <a:pt x="181188" y="159693"/>
                </a:lnTo>
                <a:lnTo>
                  <a:pt x="186065" y="171135"/>
                </a:lnTo>
                <a:lnTo>
                  <a:pt x="199103" y="199088"/>
                </a:lnTo>
                <a:lnTo>
                  <a:pt x="205628" y="211686"/>
                </a:lnTo>
                <a:lnTo>
                  <a:pt x="211883" y="222942"/>
                </a:lnTo>
                <a:lnTo>
                  <a:pt x="217958" y="233303"/>
                </a:lnTo>
                <a:lnTo>
                  <a:pt x="223913" y="241163"/>
                </a:lnTo>
                <a:lnTo>
                  <a:pt x="229788" y="247356"/>
                </a:lnTo>
                <a:lnTo>
                  <a:pt x="240443" y="256777"/>
                </a:lnTo>
                <a:lnTo>
                  <a:pt x="248354" y="264138"/>
                </a:lnTo>
                <a:lnTo>
                  <a:pt x="251797" y="266483"/>
                </a:lnTo>
                <a:lnTo>
                  <a:pt x="258163" y="269087"/>
                </a:lnTo>
                <a:lnTo>
                  <a:pt x="267101" y="270554"/>
                </a:lnTo>
                <a:lnTo>
                  <a:pt x="270010" y="269807"/>
                </a:lnTo>
                <a:lnTo>
                  <a:pt x="279608" y="264205"/>
                </a:lnTo>
                <a:lnTo>
                  <a:pt x="288938" y="259185"/>
                </a:lnTo>
                <a:lnTo>
                  <a:pt x="300350" y="251004"/>
                </a:lnTo>
                <a:lnTo>
                  <a:pt x="303606" y="244391"/>
                </a:lnTo>
                <a:lnTo>
                  <a:pt x="306729" y="235220"/>
                </a:lnTo>
                <a:lnTo>
                  <a:pt x="309764" y="224344"/>
                </a:lnTo>
                <a:lnTo>
                  <a:pt x="312740" y="215188"/>
                </a:lnTo>
                <a:lnTo>
                  <a:pt x="315676" y="207179"/>
                </a:lnTo>
                <a:lnTo>
                  <a:pt x="318586" y="199935"/>
                </a:lnTo>
                <a:lnTo>
                  <a:pt x="326899" y="176646"/>
                </a:lnTo>
                <a:lnTo>
                  <a:pt x="331783" y="162434"/>
                </a:lnTo>
                <a:lnTo>
                  <a:pt x="334086" y="148197"/>
                </a:lnTo>
                <a:lnTo>
                  <a:pt x="334669" y="133943"/>
                </a:lnTo>
                <a:lnTo>
                  <a:pt x="333479" y="98749"/>
                </a:lnTo>
                <a:lnTo>
                  <a:pt x="333312" y="90500"/>
                </a:lnTo>
                <a:lnTo>
                  <a:pt x="332249" y="84049"/>
                </a:lnTo>
                <a:lnTo>
                  <a:pt x="330587" y="78796"/>
                </a:lnTo>
                <a:lnTo>
                  <a:pt x="327152" y="70418"/>
                </a:lnTo>
                <a:lnTo>
                  <a:pt x="325220" y="61300"/>
                </a:lnTo>
                <a:lnTo>
                  <a:pt x="324768" y="58833"/>
                </a:lnTo>
                <a:lnTo>
                  <a:pt x="323695" y="58174"/>
                </a:lnTo>
                <a:lnTo>
                  <a:pt x="319962" y="57444"/>
                </a:lnTo>
                <a:lnTo>
                  <a:pt x="318586" y="58201"/>
                </a:lnTo>
                <a:lnTo>
                  <a:pt x="317669" y="59658"/>
                </a:lnTo>
                <a:lnTo>
                  <a:pt x="316649" y="63818"/>
                </a:lnTo>
                <a:lnTo>
                  <a:pt x="316075" y="72467"/>
                </a:lnTo>
                <a:lnTo>
                  <a:pt x="315940" y="81576"/>
                </a:lnTo>
                <a:lnTo>
                  <a:pt x="316857" y="86672"/>
                </a:lnTo>
                <a:lnTo>
                  <a:pt x="318421" y="91974"/>
                </a:lnTo>
                <a:lnTo>
                  <a:pt x="320416" y="97414"/>
                </a:lnTo>
                <a:lnTo>
                  <a:pt x="320793" y="102945"/>
                </a:lnTo>
                <a:lnTo>
                  <a:pt x="320092" y="108538"/>
                </a:lnTo>
                <a:lnTo>
                  <a:pt x="318672" y="114172"/>
                </a:lnTo>
                <a:lnTo>
                  <a:pt x="317726" y="120785"/>
                </a:lnTo>
                <a:lnTo>
                  <a:pt x="317095" y="128051"/>
                </a:lnTo>
                <a:lnTo>
                  <a:pt x="316674" y="135753"/>
                </a:lnTo>
                <a:lnTo>
                  <a:pt x="317347" y="142792"/>
                </a:lnTo>
                <a:lnTo>
                  <a:pt x="318747" y="149390"/>
                </a:lnTo>
                <a:lnTo>
                  <a:pt x="320633" y="155694"/>
                </a:lnTo>
                <a:lnTo>
                  <a:pt x="321891" y="161801"/>
                </a:lnTo>
                <a:lnTo>
                  <a:pt x="322729" y="167778"/>
                </a:lnTo>
                <a:lnTo>
                  <a:pt x="323288" y="173667"/>
                </a:lnTo>
                <a:lnTo>
                  <a:pt x="326449" y="182751"/>
                </a:lnTo>
                <a:lnTo>
                  <a:pt x="331029" y="190916"/>
                </a:lnTo>
                <a:lnTo>
                  <a:pt x="336239" y="200894"/>
                </a:lnTo>
                <a:lnTo>
                  <a:pt x="341730" y="209140"/>
                </a:lnTo>
                <a:lnTo>
                  <a:pt x="344528" y="212672"/>
                </a:lnTo>
                <a:lnTo>
                  <a:pt x="347345" y="215027"/>
                </a:lnTo>
                <a:lnTo>
                  <a:pt x="350176" y="216597"/>
                </a:lnTo>
                <a:lnTo>
                  <a:pt x="355862" y="218341"/>
                </a:lnTo>
                <a:lnTo>
                  <a:pt x="365370" y="219323"/>
                </a:lnTo>
                <a:lnTo>
                  <a:pt x="374679" y="219553"/>
                </a:lnTo>
                <a:lnTo>
                  <a:pt x="395490" y="219720"/>
                </a:lnTo>
                <a:lnTo>
                  <a:pt x="397513" y="218773"/>
                </a:lnTo>
                <a:lnTo>
                  <a:pt x="398861" y="217189"/>
                </a:lnTo>
                <a:lnTo>
                  <a:pt x="403299" y="207869"/>
                </a:lnTo>
                <a:lnTo>
                  <a:pt x="405576" y="203252"/>
                </a:lnTo>
                <a:lnTo>
                  <a:pt x="408999" y="197317"/>
                </a:lnTo>
                <a:lnTo>
                  <a:pt x="413187" y="190502"/>
                </a:lnTo>
                <a:lnTo>
                  <a:pt x="417883" y="183102"/>
                </a:lnTo>
                <a:lnTo>
                  <a:pt x="421013" y="174358"/>
                </a:lnTo>
                <a:lnTo>
                  <a:pt x="423101" y="164720"/>
                </a:lnTo>
                <a:lnTo>
                  <a:pt x="424493" y="154483"/>
                </a:lnTo>
                <a:lnTo>
                  <a:pt x="424468" y="144802"/>
                </a:lnTo>
                <a:lnTo>
                  <a:pt x="423499" y="135490"/>
                </a:lnTo>
                <a:lnTo>
                  <a:pt x="421900" y="126424"/>
                </a:lnTo>
                <a:lnTo>
                  <a:pt x="417977" y="119428"/>
                </a:lnTo>
                <a:lnTo>
                  <a:pt x="412504" y="113812"/>
                </a:lnTo>
                <a:lnTo>
                  <a:pt x="405998" y="109115"/>
                </a:lnTo>
                <a:lnTo>
                  <a:pt x="400708" y="104079"/>
                </a:lnTo>
                <a:lnTo>
                  <a:pt x="396229" y="98816"/>
                </a:lnTo>
                <a:lnTo>
                  <a:pt x="392290" y="93403"/>
                </a:lnTo>
                <a:lnTo>
                  <a:pt x="387760" y="87889"/>
                </a:lnTo>
                <a:lnTo>
                  <a:pt x="382834" y="82308"/>
                </a:lnTo>
                <a:lnTo>
                  <a:pt x="373234" y="71979"/>
                </a:lnTo>
                <a:lnTo>
                  <a:pt x="365792" y="64214"/>
                </a:lnTo>
                <a:lnTo>
                  <a:pt x="354230" y="57588"/>
                </a:lnTo>
                <a:lnTo>
                  <a:pt x="341471" y="51468"/>
                </a:lnTo>
                <a:lnTo>
                  <a:pt x="328933" y="43620"/>
                </a:lnTo>
                <a:lnTo>
                  <a:pt x="325519" y="42318"/>
                </a:lnTo>
                <a:lnTo>
                  <a:pt x="307261" y="397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7"/>
          <p:cNvSpPr/>
          <p:nvPr/>
        </p:nvSpPr>
        <p:spPr>
          <a:xfrm>
            <a:off x="5463540" y="3335496"/>
            <a:ext cx="162878" cy="247809"/>
          </a:xfrm>
          <a:custGeom>
            <a:avLst/>
            <a:gdLst/>
            <a:ahLst/>
            <a:cxnLst/>
            <a:rect l="0" t="0" r="0" b="0"/>
            <a:pathLst>
              <a:path w="162878" h="247809">
                <a:moveTo>
                  <a:pt x="0" y="119221"/>
                </a:moveTo>
                <a:lnTo>
                  <a:pt x="13652" y="123772"/>
                </a:lnTo>
                <a:lnTo>
                  <a:pt x="18626" y="125112"/>
                </a:lnTo>
                <a:lnTo>
                  <a:pt x="22895" y="126006"/>
                </a:lnTo>
                <a:lnTo>
                  <a:pt x="26693" y="126602"/>
                </a:lnTo>
                <a:lnTo>
                  <a:pt x="31130" y="126047"/>
                </a:lnTo>
                <a:lnTo>
                  <a:pt x="35994" y="124724"/>
                </a:lnTo>
                <a:lnTo>
                  <a:pt x="41141" y="122890"/>
                </a:lnTo>
                <a:lnTo>
                  <a:pt x="46477" y="120714"/>
                </a:lnTo>
                <a:lnTo>
                  <a:pt x="51940" y="118312"/>
                </a:lnTo>
                <a:lnTo>
                  <a:pt x="63089" y="113102"/>
                </a:lnTo>
                <a:lnTo>
                  <a:pt x="91470" y="99166"/>
                </a:lnTo>
                <a:lnTo>
                  <a:pt x="94317" y="96325"/>
                </a:lnTo>
                <a:lnTo>
                  <a:pt x="95263" y="93480"/>
                </a:lnTo>
                <a:lnTo>
                  <a:pt x="94941" y="90630"/>
                </a:lnTo>
                <a:lnTo>
                  <a:pt x="96632" y="86826"/>
                </a:lnTo>
                <a:lnTo>
                  <a:pt x="99663" y="82384"/>
                </a:lnTo>
                <a:lnTo>
                  <a:pt x="103589" y="77518"/>
                </a:lnTo>
                <a:lnTo>
                  <a:pt x="107159" y="72369"/>
                </a:lnTo>
                <a:lnTo>
                  <a:pt x="110492" y="67031"/>
                </a:lnTo>
                <a:lnTo>
                  <a:pt x="113666" y="61568"/>
                </a:lnTo>
                <a:lnTo>
                  <a:pt x="117687" y="56021"/>
                </a:lnTo>
                <a:lnTo>
                  <a:pt x="122273" y="50418"/>
                </a:lnTo>
                <a:lnTo>
                  <a:pt x="127235" y="44777"/>
                </a:lnTo>
                <a:lnTo>
                  <a:pt x="130543" y="39112"/>
                </a:lnTo>
                <a:lnTo>
                  <a:pt x="132749" y="33430"/>
                </a:lnTo>
                <a:lnTo>
                  <a:pt x="136288" y="19725"/>
                </a:lnTo>
                <a:lnTo>
                  <a:pt x="134233" y="12770"/>
                </a:lnTo>
                <a:lnTo>
                  <a:pt x="132350" y="8249"/>
                </a:lnTo>
                <a:lnTo>
                  <a:pt x="130144" y="5234"/>
                </a:lnTo>
                <a:lnTo>
                  <a:pt x="127720" y="3225"/>
                </a:lnTo>
                <a:lnTo>
                  <a:pt x="125151" y="1885"/>
                </a:lnTo>
                <a:lnTo>
                  <a:pt x="122487" y="992"/>
                </a:lnTo>
                <a:lnTo>
                  <a:pt x="119757" y="397"/>
                </a:lnTo>
                <a:lnTo>
                  <a:pt x="116986" y="0"/>
                </a:lnTo>
                <a:lnTo>
                  <a:pt x="113233" y="688"/>
                </a:lnTo>
                <a:lnTo>
                  <a:pt x="108826" y="2099"/>
                </a:lnTo>
                <a:lnTo>
                  <a:pt x="103983" y="3992"/>
                </a:lnTo>
                <a:lnTo>
                  <a:pt x="99802" y="6207"/>
                </a:lnTo>
                <a:lnTo>
                  <a:pt x="96062" y="8636"/>
                </a:lnTo>
                <a:lnTo>
                  <a:pt x="92616" y="11207"/>
                </a:lnTo>
                <a:lnTo>
                  <a:pt x="88414" y="13875"/>
                </a:lnTo>
                <a:lnTo>
                  <a:pt x="83707" y="16605"/>
                </a:lnTo>
                <a:lnTo>
                  <a:pt x="78665" y="19378"/>
                </a:lnTo>
                <a:lnTo>
                  <a:pt x="73398" y="24084"/>
                </a:lnTo>
                <a:lnTo>
                  <a:pt x="67982" y="30079"/>
                </a:lnTo>
                <a:lnTo>
                  <a:pt x="62466" y="36933"/>
                </a:lnTo>
                <a:lnTo>
                  <a:pt x="57837" y="43407"/>
                </a:lnTo>
                <a:lnTo>
                  <a:pt x="53798" y="49629"/>
                </a:lnTo>
                <a:lnTo>
                  <a:pt x="50152" y="55681"/>
                </a:lnTo>
                <a:lnTo>
                  <a:pt x="47722" y="61621"/>
                </a:lnTo>
                <a:lnTo>
                  <a:pt x="46102" y="67486"/>
                </a:lnTo>
                <a:lnTo>
                  <a:pt x="45022" y="73301"/>
                </a:lnTo>
                <a:lnTo>
                  <a:pt x="45255" y="80035"/>
                </a:lnTo>
                <a:lnTo>
                  <a:pt x="46362" y="87382"/>
                </a:lnTo>
                <a:lnTo>
                  <a:pt x="48053" y="95138"/>
                </a:lnTo>
                <a:lnTo>
                  <a:pt x="49180" y="103165"/>
                </a:lnTo>
                <a:lnTo>
                  <a:pt x="49932" y="111375"/>
                </a:lnTo>
                <a:lnTo>
                  <a:pt x="50433" y="119705"/>
                </a:lnTo>
                <a:lnTo>
                  <a:pt x="51719" y="127164"/>
                </a:lnTo>
                <a:lnTo>
                  <a:pt x="53529" y="134041"/>
                </a:lnTo>
                <a:lnTo>
                  <a:pt x="63279" y="163318"/>
                </a:lnTo>
                <a:lnTo>
                  <a:pt x="65998" y="170526"/>
                </a:lnTo>
                <a:lnTo>
                  <a:pt x="68764" y="177237"/>
                </a:lnTo>
                <a:lnTo>
                  <a:pt x="71560" y="183616"/>
                </a:lnTo>
                <a:lnTo>
                  <a:pt x="75329" y="189773"/>
                </a:lnTo>
                <a:lnTo>
                  <a:pt x="79747" y="195784"/>
                </a:lnTo>
                <a:lnTo>
                  <a:pt x="84597" y="201695"/>
                </a:lnTo>
                <a:lnTo>
                  <a:pt x="88783" y="207541"/>
                </a:lnTo>
                <a:lnTo>
                  <a:pt x="92526" y="213344"/>
                </a:lnTo>
                <a:lnTo>
                  <a:pt x="95974" y="219117"/>
                </a:lnTo>
                <a:lnTo>
                  <a:pt x="99225" y="223918"/>
                </a:lnTo>
                <a:lnTo>
                  <a:pt x="102345" y="228072"/>
                </a:lnTo>
                <a:lnTo>
                  <a:pt x="105377" y="231793"/>
                </a:lnTo>
                <a:lnTo>
                  <a:pt x="109304" y="235227"/>
                </a:lnTo>
                <a:lnTo>
                  <a:pt x="113827" y="238468"/>
                </a:lnTo>
                <a:lnTo>
                  <a:pt x="118747" y="241582"/>
                </a:lnTo>
                <a:lnTo>
                  <a:pt x="122979" y="243657"/>
                </a:lnTo>
                <a:lnTo>
                  <a:pt x="126754" y="245041"/>
                </a:lnTo>
                <a:lnTo>
                  <a:pt x="130222" y="245964"/>
                </a:lnTo>
                <a:lnTo>
                  <a:pt x="135392" y="246579"/>
                </a:lnTo>
                <a:lnTo>
                  <a:pt x="141696" y="246989"/>
                </a:lnTo>
                <a:lnTo>
                  <a:pt x="162877" y="2478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8"/>
          <p:cNvSpPr/>
          <p:nvPr/>
        </p:nvSpPr>
        <p:spPr>
          <a:xfrm>
            <a:off x="5694997" y="3351847"/>
            <a:ext cx="166426" cy="257129"/>
          </a:xfrm>
          <a:custGeom>
            <a:avLst/>
            <a:gdLst/>
            <a:ahLst/>
            <a:cxnLst/>
            <a:rect l="0" t="0" r="0" b="0"/>
            <a:pathLst>
              <a:path w="166426" h="257129">
                <a:moveTo>
                  <a:pt x="68580" y="0"/>
                </a:moveTo>
                <a:lnTo>
                  <a:pt x="49267" y="0"/>
                </a:lnTo>
                <a:lnTo>
                  <a:pt x="47133" y="953"/>
                </a:lnTo>
                <a:lnTo>
                  <a:pt x="45709" y="2540"/>
                </a:lnTo>
                <a:lnTo>
                  <a:pt x="44760" y="4551"/>
                </a:lnTo>
                <a:lnTo>
                  <a:pt x="43706" y="9325"/>
                </a:lnTo>
                <a:lnTo>
                  <a:pt x="43425" y="11932"/>
                </a:lnTo>
                <a:lnTo>
                  <a:pt x="40572" y="19908"/>
                </a:lnTo>
                <a:lnTo>
                  <a:pt x="38479" y="24702"/>
                </a:lnTo>
                <a:lnTo>
                  <a:pt x="38035" y="29803"/>
                </a:lnTo>
                <a:lnTo>
                  <a:pt x="38691" y="35109"/>
                </a:lnTo>
                <a:lnTo>
                  <a:pt x="40082" y="40551"/>
                </a:lnTo>
                <a:lnTo>
                  <a:pt x="42914" y="46084"/>
                </a:lnTo>
                <a:lnTo>
                  <a:pt x="46707" y="51678"/>
                </a:lnTo>
                <a:lnTo>
                  <a:pt x="51141" y="57312"/>
                </a:lnTo>
                <a:lnTo>
                  <a:pt x="56953" y="62020"/>
                </a:lnTo>
                <a:lnTo>
                  <a:pt x="63687" y="66112"/>
                </a:lnTo>
                <a:lnTo>
                  <a:pt x="71033" y="69792"/>
                </a:lnTo>
                <a:lnTo>
                  <a:pt x="76883" y="73198"/>
                </a:lnTo>
                <a:lnTo>
                  <a:pt x="81736" y="76422"/>
                </a:lnTo>
                <a:lnTo>
                  <a:pt x="85923" y="79523"/>
                </a:lnTo>
                <a:lnTo>
                  <a:pt x="90619" y="82542"/>
                </a:lnTo>
                <a:lnTo>
                  <a:pt x="95655" y="85509"/>
                </a:lnTo>
                <a:lnTo>
                  <a:pt x="100918" y="88438"/>
                </a:lnTo>
                <a:lnTo>
                  <a:pt x="111845" y="94234"/>
                </a:lnTo>
                <a:lnTo>
                  <a:pt x="117426" y="97112"/>
                </a:lnTo>
                <a:lnTo>
                  <a:pt x="122099" y="99984"/>
                </a:lnTo>
                <a:lnTo>
                  <a:pt x="126167" y="102851"/>
                </a:lnTo>
                <a:lnTo>
                  <a:pt x="129831" y="105715"/>
                </a:lnTo>
                <a:lnTo>
                  <a:pt x="134179" y="108577"/>
                </a:lnTo>
                <a:lnTo>
                  <a:pt x="138983" y="111437"/>
                </a:lnTo>
                <a:lnTo>
                  <a:pt x="144090" y="114296"/>
                </a:lnTo>
                <a:lnTo>
                  <a:pt x="148447" y="118108"/>
                </a:lnTo>
                <a:lnTo>
                  <a:pt x="152305" y="122554"/>
                </a:lnTo>
                <a:lnTo>
                  <a:pt x="155829" y="127422"/>
                </a:lnTo>
                <a:lnTo>
                  <a:pt x="159131" y="133526"/>
                </a:lnTo>
                <a:lnTo>
                  <a:pt x="162285" y="140452"/>
                </a:lnTo>
                <a:lnTo>
                  <a:pt x="165340" y="147927"/>
                </a:lnTo>
                <a:lnTo>
                  <a:pt x="166425" y="154816"/>
                </a:lnTo>
                <a:lnTo>
                  <a:pt x="166195" y="161313"/>
                </a:lnTo>
                <a:lnTo>
                  <a:pt x="165089" y="167549"/>
                </a:lnTo>
                <a:lnTo>
                  <a:pt x="161494" y="175517"/>
                </a:lnTo>
                <a:lnTo>
                  <a:pt x="156240" y="184639"/>
                </a:lnTo>
                <a:lnTo>
                  <a:pt x="149880" y="194530"/>
                </a:lnTo>
                <a:lnTo>
                  <a:pt x="144688" y="202077"/>
                </a:lnTo>
                <a:lnTo>
                  <a:pt x="140274" y="208060"/>
                </a:lnTo>
                <a:lnTo>
                  <a:pt x="136378" y="213002"/>
                </a:lnTo>
                <a:lnTo>
                  <a:pt x="131876" y="218201"/>
                </a:lnTo>
                <a:lnTo>
                  <a:pt x="126970" y="223573"/>
                </a:lnTo>
                <a:lnTo>
                  <a:pt x="121794" y="229059"/>
                </a:lnTo>
                <a:lnTo>
                  <a:pt x="116439" y="233668"/>
                </a:lnTo>
                <a:lnTo>
                  <a:pt x="110963" y="237694"/>
                </a:lnTo>
                <a:lnTo>
                  <a:pt x="105408" y="241330"/>
                </a:lnTo>
                <a:lnTo>
                  <a:pt x="99800" y="244707"/>
                </a:lnTo>
                <a:lnTo>
                  <a:pt x="94156" y="247910"/>
                </a:lnTo>
                <a:lnTo>
                  <a:pt x="88488" y="250998"/>
                </a:lnTo>
                <a:lnTo>
                  <a:pt x="82804" y="253058"/>
                </a:lnTo>
                <a:lnTo>
                  <a:pt x="77111" y="254430"/>
                </a:lnTo>
                <a:lnTo>
                  <a:pt x="71409" y="255345"/>
                </a:lnTo>
                <a:lnTo>
                  <a:pt x="65704" y="255955"/>
                </a:lnTo>
                <a:lnTo>
                  <a:pt x="59995" y="256362"/>
                </a:lnTo>
                <a:lnTo>
                  <a:pt x="49525" y="256814"/>
                </a:lnTo>
                <a:lnTo>
                  <a:pt x="41696" y="257014"/>
                </a:lnTo>
                <a:lnTo>
                  <a:pt x="22832" y="257128"/>
                </a:lnTo>
                <a:lnTo>
                  <a:pt x="18079" y="256191"/>
                </a:lnTo>
                <a:lnTo>
                  <a:pt x="14910" y="254614"/>
                </a:lnTo>
                <a:lnTo>
                  <a:pt x="10437" y="250322"/>
                </a:lnTo>
                <a:lnTo>
                  <a:pt x="5274" y="245239"/>
                </a:lnTo>
                <a:lnTo>
                  <a:pt x="3516" y="242551"/>
                </a:lnTo>
                <a:lnTo>
                  <a:pt x="2344" y="239805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9"/>
          <p:cNvSpPr/>
          <p:nvPr/>
        </p:nvSpPr>
        <p:spPr>
          <a:xfrm>
            <a:off x="5875020" y="3377565"/>
            <a:ext cx="282893" cy="201731"/>
          </a:xfrm>
          <a:custGeom>
            <a:avLst/>
            <a:gdLst/>
            <a:ahLst/>
            <a:cxnLst/>
            <a:rect l="0" t="0" r="0" b="0"/>
            <a:pathLst>
              <a:path w="282893" h="201731">
                <a:moveTo>
                  <a:pt x="0" y="0"/>
                </a:moveTo>
                <a:lnTo>
                  <a:pt x="11931" y="11931"/>
                </a:lnTo>
                <a:lnTo>
                  <a:pt x="14622" y="15574"/>
                </a:lnTo>
                <a:lnTo>
                  <a:pt x="17368" y="19908"/>
                </a:lnTo>
                <a:lnTo>
                  <a:pt x="20151" y="24702"/>
                </a:lnTo>
                <a:lnTo>
                  <a:pt x="23911" y="29802"/>
                </a:lnTo>
                <a:lnTo>
                  <a:pt x="28323" y="35108"/>
                </a:lnTo>
                <a:lnTo>
                  <a:pt x="37353" y="45131"/>
                </a:lnTo>
                <a:lnTo>
                  <a:pt x="44541" y="52761"/>
                </a:lnTo>
                <a:lnTo>
                  <a:pt x="48744" y="58986"/>
                </a:lnTo>
                <a:lnTo>
                  <a:pt x="53451" y="66946"/>
                </a:lnTo>
                <a:lnTo>
                  <a:pt x="62808" y="84046"/>
                </a:lnTo>
                <a:lnTo>
                  <a:pt x="73432" y="104383"/>
                </a:lnTo>
                <a:lnTo>
                  <a:pt x="79626" y="116560"/>
                </a:lnTo>
                <a:lnTo>
                  <a:pt x="82611" y="124379"/>
                </a:lnTo>
                <a:lnTo>
                  <a:pt x="85554" y="133402"/>
                </a:lnTo>
                <a:lnTo>
                  <a:pt x="88468" y="143227"/>
                </a:lnTo>
                <a:lnTo>
                  <a:pt x="91364" y="151682"/>
                </a:lnTo>
                <a:lnTo>
                  <a:pt x="94247" y="159224"/>
                </a:lnTo>
                <a:lnTo>
                  <a:pt x="97121" y="166156"/>
                </a:lnTo>
                <a:lnTo>
                  <a:pt x="99990" y="171731"/>
                </a:lnTo>
                <a:lnTo>
                  <a:pt x="102854" y="176399"/>
                </a:lnTo>
                <a:lnTo>
                  <a:pt x="105717" y="180465"/>
                </a:lnTo>
                <a:lnTo>
                  <a:pt x="107626" y="184127"/>
                </a:lnTo>
                <a:lnTo>
                  <a:pt x="108898" y="187521"/>
                </a:lnTo>
                <a:lnTo>
                  <a:pt x="110940" y="195262"/>
                </a:lnTo>
                <a:lnTo>
                  <a:pt x="111294" y="201153"/>
                </a:lnTo>
                <a:lnTo>
                  <a:pt x="111342" y="201730"/>
                </a:lnTo>
                <a:lnTo>
                  <a:pt x="111398" y="199830"/>
                </a:lnTo>
                <a:lnTo>
                  <a:pt x="110460" y="198943"/>
                </a:lnTo>
                <a:lnTo>
                  <a:pt x="108882" y="198351"/>
                </a:lnTo>
                <a:lnTo>
                  <a:pt x="106878" y="197956"/>
                </a:lnTo>
                <a:lnTo>
                  <a:pt x="104589" y="194835"/>
                </a:lnTo>
                <a:lnTo>
                  <a:pt x="102111" y="189898"/>
                </a:lnTo>
                <a:lnTo>
                  <a:pt x="99507" y="183749"/>
                </a:lnTo>
                <a:lnTo>
                  <a:pt x="97770" y="178696"/>
                </a:lnTo>
                <a:lnTo>
                  <a:pt x="96612" y="174376"/>
                </a:lnTo>
                <a:lnTo>
                  <a:pt x="95841" y="170543"/>
                </a:lnTo>
                <a:lnTo>
                  <a:pt x="94373" y="165130"/>
                </a:lnTo>
                <a:lnTo>
                  <a:pt x="90204" y="151496"/>
                </a:lnTo>
                <a:lnTo>
                  <a:pt x="89663" y="144812"/>
                </a:lnTo>
                <a:lnTo>
                  <a:pt x="90255" y="138451"/>
                </a:lnTo>
                <a:lnTo>
                  <a:pt x="91603" y="132306"/>
                </a:lnTo>
                <a:lnTo>
                  <a:pt x="92501" y="126304"/>
                </a:lnTo>
                <a:lnTo>
                  <a:pt x="93099" y="120397"/>
                </a:lnTo>
                <a:lnTo>
                  <a:pt x="93499" y="114555"/>
                </a:lnTo>
                <a:lnTo>
                  <a:pt x="95670" y="106850"/>
                </a:lnTo>
                <a:lnTo>
                  <a:pt x="99022" y="97903"/>
                </a:lnTo>
                <a:lnTo>
                  <a:pt x="103163" y="88128"/>
                </a:lnTo>
                <a:lnTo>
                  <a:pt x="110303" y="72188"/>
                </a:lnTo>
                <a:lnTo>
                  <a:pt x="113540" y="65270"/>
                </a:lnTo>
                <a:lnTo>
                  <a:pt x="114746" y="58753"/>
                </a:lnTo>
                <a:lnTo>
                  <a:pt x="114597" y="52504"/>
                </a:lnTo>
                <a:lnTo>
                  <a:pt x="113545" y="46432"/>
                </a:lnTo>
                <a:lnTo>
                  <a:pt x="114749" y="41432"/>
                </a:lnTo>
                <a:lnTo>
                  <a:pt x="117457" y="37146"/>
                </a:lnTo>
                <a:lnTo>
                  <a:pt x="121167" y="33336"/>
                </a:lnTo>
                <a:lnTo>
                  <a:pt x="126498" y="28892"/>
                </a:lnTo>
                <a:lnTo>
                  <a:pt x="132909" y="24024"/>
                </a:lnTo>
                <a:lnTo>
                  <a:pt x="140041" y="18873"/>
                </a:lnTo>
                <a:lnTo>
                  <a:pt x="145748" y="14487"/>
                </a:lnTo>
                <a:lnTo>
                  <a:pt x="150506" y="10610"/>
                </a:lnTo>
                <a:lnTo>
                  <a:pt x="154629" y="7074"/>
                </a:lnTo>
                <a:lnTo>
                  <a:pt x="159284" y="4715"/>
                </a:lnTo>
                <a:lnTo>
                  <a:pt x="164291" y="3144"/>
                </a:lnTo>
                <a:lnTo>
                  <a:pt x="169535" y="2096"/>
                </a:lnTo>
                <a:lnTo>
                  <a:pt x="174936" y="2350"/>
                </a:lnTo>
                <a:lnTo>
                  <a:pt x="180441" y="3471"/>
                </a:lnTo>
                <a:lnTo>
                  <a:pt x="186017" y="5172"/>
                </a:lnTo>
                <a:lnTo>
                  <a:pt x="191638" y="7257"/>
                </a:lnTo>
                <a:lnTo>
                  <a:pt x="197291" y="9601"/>
                </a:lnTo>
                <a:lnTo>
                  <a:pt x="202965" y="12115"/>
                </a:lnTo>
                <a:lnTo>
                  <a:pt x="214349" y="17449"/>
                </a:lnTo>
                <a:lnTo>
                  <a:pt x="220052" y="20205"/>
                </a:lnTo>
                <a:lnTo>
                  <a:pt x="224806" y="23947"/>
                </a:lnTo>
                <a:lnTo>
                  <a:pt x="228928" y="28348"/>
                </a:lnTo>
                <a:lnTo>
                  <a:pt x="232628" y="33186"/>
                </a:lnTo>
                <a:lnTo>
                  <a:pt x="238906" y="37364"/>
                </a:lnTo>
                <a:lnTo>
                  <a:pt x="246900" y="41101"/>
                </a:lnTo>
                <a:lnTo>
                  <a:pt x="256040" y="44546"/>
                </a:lnTo>
                <a:lnTo>
                  <a:pt x="263086" y="49700"/>
                </a:lnTo>
                <a:lnTo>
                  <a:pt x="268735" y="55993"/>
                </a:lnTo>
                <a:lnTo>
                  <a:pt x="273454" y="63046"/>
                </a:lnTo>
                <a:lnTo>
                  <a:pt x="276600" y="69653"/>
                </a:lnTo>
                <a:lnTo>
                  <a:pt x="278697" y="75963"/>
                </a:lnTo>
                <a:lnTo>
                  <a:pt x="280096" y="82074"/>
                </a:lnTo>
                <a:lnTo>
                  <a:pt x="281028" y="89959"/>
                </a:lnTo>
                <a:lnTo>
                  <a:pt x="281649" y="99025"/>
                </a:lnTo>
                <a:lnTo>
                  <a:pt x="282339" y="118306"/>
                </a:lnTo>
                <a:lnTo>
                  <a:pt x="282819" y="153550"/>
                </a:lnTo>
                <a:lnTo>
                  <a:pt x="282892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0"/>
          <p:cNvSpPr/>
          <p:nvPr/>
        </p:nvSpPr>
        <p:spPr>
          <a:xfrm>
            <a:off x="6243637" y="3317557"/>
            <a:ext cx="42864" cy="154306"/>
          </a:xfrm>
          <a:custGeom>
            <a:avLst/>
            <a:gdLst/>
            <a:ahLst/>
            <a:cxnLst/>
            <a:rect l="0" t="0" r="0" b="0"/>
            <a:pathLst>
              <a:path w="42864" h="154306">
                <a:moveTo>
                  <a:pt x="0" y="0"/>
                </a:moveTo>
                <a:lnTo>
                  <a:pt x="4551" y="13653"/>
                </a:lnTo>
                <a:lnTo>
                  <a:pt x="6844" y="19580"/>
                </a:lnTo>
                <a:lnTo>
                  <a:pt x="9325" y="25435"/>
                </a:lnTo>
                <a:lnTo>
                  <a:pt x="11931" y="31244"/>
                </a:lnTo>
                <a:lnTo>
                  <a:pt x="13670" y="38927"/>
                </a:lnTo>
                <a:lnTo>
                  <a:pt x="14828" y="47859"/>
                </a:lnTo>
                <a:lnTo>
                  <a:pt x="15601" y="57623"/>
                </a:lnTo>
                <a:lnTo>
                  <a:pt x="18972" y="67943"/>
                </a:lnTo>
                <a:lnTo>
                  <a:pt x="24079" y="78633"/>
                </a:lnTo>
                <a:lnTo>
                  <a:pt x="30340" y="89569"/>
                </a:lnTo>
                <a:lnTo>
                  <a:pt x="34514" y="98766"/>
                </a:lnTo>
                <a:lnTo>
                  <a:pt x="37297" y="106801"/>
                </a:lnTo>
                <a:lnTo>
                  <a:pt x="39152" y="114063"/>
                </a:lnTo>
                <a:lnTo>
                  <a:pt x="40389" y="120810"/>
                </a:lnTo>
                <a:lnTo>
                  <a:pt x="41213" y="127212"/>
                </a:lnTo>
                <a:lnTo>
                  <a:pt x="41763" y="133386"/>
                </a:lnTo>
                <a:lnTo>
                  <a:pt x="42130" y="138454"/>
                </a:lnTo>
                <a:lnTo>
                  <a:pt x="42863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61"/>
          <p:cNvSpPr/>
          <p:nvPr/>
        </p:nvSpPr>
        <p:spPr>
          <a:xfrm>
            <a:off x="6415087" y="3240405"/>
            <a:ext cx="51436" cy="368618"/>
          </a:xfrm>
          <a:custGeom>
            <a:avLst/>
            <a:gdLst/>
            <a:ahLst/>
            <a:cxnLst/>
            <a:rect l="0" t="0" r="0" b="0"/>
            <a:pathLst>
              <a:path w="51436" h="368618">
                <a:moveTo>
                  <a:pt x="0" y="0"/>
                </a:moveTo>
                <a:lnTo>
                  <a:pt x="4551" y="9101"/>
                </a:lnTo>
                <a:lnTo>
                  <a:pt x="6844" y="16545"/>
                </a:lnTo>
                <a:lnTo>
                  <a:pt x="9325" y="26270"/>
                </a:lnTo>
                <a:lnTo>
                  <a:pt x="11931" y="37515"/>
                </a:lnTo>
                <a:lnTo>
                  <a:pt x="13670" y="47871"/>
                </a:lnTo>
                <a:lnTo>
                  <a:pt x="14828" y="57631"/>
                </a:lnTo>
                <a:lnTo>
                  <a:pt x="15601" y="66995"/>
                </a:lnTo>
                <a:lnTo>
                  <a:pt x="17068" y="76096"/>
                </a:lnTo>
                <a:lnTo>
                  <a:pt x="18999" y="85021"/>
                </a:lnTo>
                <a:lnTo>
                  <a:pt x="21238" y="93828"/>
                </a:lnTo>
                <a:lnTo>
                  <a:pt x="22732" y="103509"/>
                </a:lnTo>
                <a:lnTo>
                  <a:pt x="23726" y="113773"/>
                </a:lnTo>
                <a:lnTo>
                  <a:pt x="24391" y="124426"/>
                </a:lnTo>
                <a:lnTo>
                  <a:pt x="25128" y="143883"/>
                </a:lnTo>
                <a:lnTo>
                  <a:pt x="25324" y="153072"/>
                </a:lnTo>
                <a:lnTo>
                  <a:pt x="28313" y="163008"/>
                </a:lnTo>
                <a:lnTo>
                  <a:pt x="33163" y="173442"/>
                </a:lnTo>
                <a:lnTo>
                  <a:pt x="39253" y="184208"/>
                </a:lnTo>
                <a:lnTo>
                  <a:pt x="43314" y="195195"/>
                </a:lnTo>
                <a:lnTo>
                  <a:pt x="46021" y="206330"/>
                </a:lnTo>
                <a:lnTo>
                  <a:pt x="47826" y="217563"/>
                </a:lnTo>
                <a:lnTo>
                  <a:pt x="49029" y="238387"/>
                </a:lnTo>
                <a:lnTo>
                  <a:pt x="51435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62"/>
          <p:cNvSpPr/>
          <p:nvPr/>
        </p:nvSpPr>
        <p:spPr>
          <a:xfrm>
            <a:off x="6372225" y="3411854"/>
            <a:ext cx="325756" cy="68582"/>
          </a:xfrm>
          <a:custGeom>
            <a:avLst/>
            <a:gdLst/>
            <a:ahLst/>
            <a:cxnLst/>
            <a:rect l="0" t="0" r="0" b="0"/>
            <a:pathLst>
              <a:path w="325756" h="68582">
                <a:moveTo>
                  <a:pt x="0" y="68581"/>
                </a:moveTo>
                <a:lnTo>
                  <a:pt x="13652" y="59479"/>
                </a:lnTo>
                <a:lnTo>
                  <a:pt x="19579" y="56798"/>
                </a:lnTo>
                <a:lnTo>
                  <a:pt x="25435" y="55011"/>
                </a:lnTo>
                <a:lnTo>
                  <a:pt x="31244" y="53819"/>
                </a:lnTo>
                <a:lnTo>
                  <a:pt x="156042" y="23127"/>
                </a:lnTo>
                <a:lnTo>
                  <a:pt x="165941" y="20181"/>
                </a:lnTo>
                <a:lnTo>
                  <a:pt x="174445" y="17264"/>
                </a:lnTo>
                <a:lnTo>
                  <a:pt x="182019" y="14367"/>
                </a:lnTo>
                <a:lnTo>
                  <a:pt x="190878" y="12436"/>
                </a:lnTo>
                <a:lnTo>
                  <a:pt x="200595" y="11148"/>
                </a:lnTo>
                <a:lnTo>
                  <a:pt x="210882" y="10290"/>
                </a:lnTo>
                <a:lnTo>
                  <a:pt x="221550" y="8765"/>
                </a:lnTo>
                <a:lnTo>
                  <a:pt x="232473" y="6796"/>
                </a:lnTo>
                <a:lnTo>
                  <a:pt x="243564" y="4531"/>
                </a:lnTo>
                <a:lnTo>
                  <a:pt x="253816" y="3021"/>
                </a:lnTo>
                <a:lnTo>
                  <a:pt x="263508" y="2014"/>
                </a:lnTo>
                <a:lnTo>
                  <a:pt x="272827" y="1343"/>
                </a:lnTo>
                <a:lnTo>
                  <a:pt x="281897" y="896"/>
                </a:lnTo>
                <a:lnTo>
                  <a:pt x="290801" y="597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63"/>
          <p:cNvSpPr/>
          <p:nvPr/>
        </p:nvSpPr>
        <p:spPr>
          <a:xfrm>
            <a:off x="5335455" y="3754754"/>
            <a:ext cx="350971" cy="236099"/>
          </a:xfrm>
          <a:custGeom>
            <a:avLst/>
            <a:gdLst/>
            <a:ahLst/>
            <a:cxnLst/>
            <a:rect l="0" t="0" r="0" b="0"/>
            <a:pathLst>
              <a:path w="350971" h="236099">
                <a:moveTo>
                  <a:pt x="68077" y="0"/>
                </a:moveTo>
                <a:lnTo>
                  <a:pt x="54424" y="4552"/>
                </a:lnTo>
                <a:lnTo>
                  <a:pt x="45182" y="9326"/>
                </a:lnTo>
                <a:lnTo>
                  <a:pt x="37899" y="14622"/>
                </a:lnTo>
                <a:lnTo>
                  <a:pt x="31487" y="20152"/>
                </a:lnTo>
                <a:lnTo>
                  <a:pt x="28444" y="23912"/>
                </a:lnTo>
                <a:lnTo>
                  <a:pt x="25463" y="28324"/>
                </a:lnTo>
                <a:lnTo>
                  <a:pt x="22522" y="33170"/>
                </a:lnTo>
                <a:lnTo>
                  <a:pt x="19610" y="40212"/>
                </a:lnTo>
                <a:lnTo>
                  <a:pt x="16716" y="48715"/>
                </a:lnTo>
                <a:lnTo>
                  <a:pt x="13833" y="58195"/>
                </a:lnTo>
                <a:lnTo>
                  <a:pt x="8092" y="78887"/>
                </a:lnTo>
                <a:lnTo>
                  <a:pt x="5227" y="89739"/>
                </a:lnTo>
                <a:lnTo>
                  <a:pt x="3317" y="100784"/>
                </a:lnTo>
                <a:lnTo>
                  <a:pt x="2044" y="111957"/>
                </a:lnTo>
                <a:lnTo>
                  <a:pt x="1195" y="123216"/>
                </a:lnTo>
                <a:lnTo>
                  <a:pt x="629" y="134532"/>
                </a:lnTo>
                <a:lnTo>
                  <a:pt x="0" y="157265"/>
                </a:lnTo>
                <a:lnTo>
                  <a:pt x="785" y="166756"/>
                </a:lnTo>
                <a:lnTo>
                  <a:pt x="2261" y="174988"/>
                </a:lnTo>
                <a:lnTo>
                  <a:pt x="4197" y="182382"/>
                </a:lnTo>
                <a:lnTo>
                  <a:pt x="8345" y="189215"/>
                </a:lnTo>
                <a:lnTo>
                  <a:pt x="13968" y="195676"/>
                </a:lnTo>
                <a:lnTo>
                  <a:pt x="30455" y="211331"/>
                </a:lnTo>
                <a:lnTo>
                  <a:pt x="34423" y="215182"/>
                </a:lnTo>
                <a:lnTo>
                  <a:pt x="38974" y="217750"/>
                </a:lnTo>
                <a:lnTo>
                  <a:pt x="49110" y="220603"/>
                </a:lnTo>
                <a:lnTo>
                  <a:pt x="54479" y="220411"/>
                </a:lnTo>
                <a:lnTo>
                  <a:pt x="59964" y="219331"/>
                </a:lnTo>
                <a:lnTo>
                  <a:pt x="70187" y="215591"/>
                </a:lnTo>
                <a:lnTo>
                  <a:pt x="77905" y="210753"/>
                </a:lnTo>
                <a:lnTo>
                  <a:pt x="84154" y="205272"/>
                </a:lnTo>
                <a:lnTo>
                  <a:pt x="92130" y="197809"/>
                </a:lnTo>
                <a:lnTo>
                  <a:pt x="101257" y="189023"/>
                </a:lnTo>
                <a:lnTo>
                  <a:pt x="108295" y="181260"/>
                </a:lnTo>
                <a:lnTo>
                  <a:pt x="113939" y="174180"/>
                </a:lnTo>
                <a:lnTo>
                  <a:pt x="118654" y="167555"/>
                </a:lnTo>
                <a:lnTo>
                  <a:pt x="123702" y="161234"/>
                </a:lnTo>
                <a:lnTo>
                  <a:pt x="128973" y="155115"/>
                </a:lnTo>
                <a:lnTo>
                  <a:pt x="134392" y="149130"/>
                </a:lnTo>
                <a:lnTo>
                  <a:pt x="138957" y="142283"/>
                </a:lnTo>
                <a:lnTo>
                  <a:pt x="142953" y="134860"/>
                </a:lnTo>
                <a:lnTo>
                  <a:pt x="149933" y="119946"/>
                </a:lnTo>
                <a:lnTo>
                  <a:pt x="165099" y="88950"/>
                </a:lnTo>
                <a:lnTo>
                  <a:pt x="168001" y="81208"/>
                </a:lnTo>
                <a:lnTo>
                  <a:pt x="170888" y="72236"/>
                </a:lnTo>
                <a:lnTo>
                  <a:pt x="173765" y="62445"/>
                </a:lnTo>
                <a:lnTo>
                  <a:pt x="175683" y="54013"/>
                </a:lnTo>
                <a:lnTo>
                  <a:pt x="176962" y="46486"/>
                </a:lnTo>
                <a:lnTo>
                  <a:pt x="177814" y="39564"/>
                </a:lnTo>
                <a:lnTo>
                  <a:pt x="178383" y="33996"/>
                </a:lnTo>
                <a:lnTo>
                  <a:pt x="178762" y="29332"/>
                </a:lnTo>
                <a:lnTo>
                  <a:pt x="179183" y="23514"/>
                </a:lnTo>
                <a:lnTo>
                  <a:pt x="179295" y="23296"/>
                </a:lnTo>
                <a:lnTo>
                  <a:pt x="179370" y="24104"/>
                </a:lnTo>
                <a:lnTo>
                  <a:pt x="184026" y="57095"/>
                </a:lnTo>
                <a:lnTo>
                  <a:pt x="186334" y="69497"/>
                </a:lnTo>
                <a:lnTo>
                  <a:pt x="188825" y="80621"/>
                </a:lnTo>
                <a:lnTo>
                  <a:pt x="191438" y="90895"/>
                </a:lnTo>
                <a:lnTo>
                  <a:pt x="194133" y="100602"/>
                </a:lnTo>
                <a:lnTo>
                  <a:pt x="199667" y="119007"/>
                </a:lnTo>
                <a:lnTo>
                  <a:pt x="208137" y="145434"/>
                </a:lnTo>
                <a:lnTo>
                  <a:pt x="216368" y="175446"/>
                </a:lnTo>
                <a:lnTo>
                  <a:pt x="221231" y="194116"/>
                </a:lnTo>
                <a:lnTo>
                  <a:pt x="225424" y="207516"/>
                </a:lnTo>
                <a:lnTo>
                  <a:pt x="229173" y="217401"/>
                </a:lnTo>
                <a:lnTo>
                  <a:pt x="232624" y="224945"/>
                </a:lnTo>
                <a:lnTo>
                  <a:pt x="233972" y="229974"/>
                </a:lnTo>
                <a:lnTo>
                  <a:pt x="233919" y="233326"/>
                </a:lnTo>
                <a:lnTo>
                  <a:pt x="232931" y="235561"/>
                </a:lnTo>
                <a:lnTo>
                  <a:pt x="232272" y="236098"/>
                </a:lnTo>
                <a:lnTo>
                  <a:pt x="231833" y="235504"/>
                </a:lnTo>
                <a:lnTo>
                  <a:pt x="231540" y="234155"/>
                </a:lnTo>
                <a:lnTo>
                  <a:pt x="228675" y="227577"/>
                </a:lnTo>
                <a:lnTo>
                  <a:pt x="226577" y="223155"/>
                </a:lnTo>
                <a:lnTo>
                  <a:pt x="225179" y="215445"/>
                </a:lnTo>
                <a:lnTo>
                  <a:pt x="224247" y="205543"/>
                </a:lnTo>
                <a:lnTo>
                  <a:pt x="223625" y="194179"/>
                </a:lnTo>
                <a:lnTo>
                  <a:pt x="222935" y="166312"/>
                </a:lnTo>
                <a:lnTo>
                  <a:pt x="222750" y="150880"/>
                </a:lnTo>
                <a:lnTo>
                  <a:pt x="223580" y="138687"/>
                </a:lnTo>
                <a:lnTo>
                  <a:pt x="225086" y="128653"/>
                </a:lnTo>
                <a:lnTo>
                  <a:pt x="227042" y="120059"/>
                </a:lnTo>
                <a:lnTo>
                  <a:pt x="231204" y="108614"/>
                </a:lnTo>
                <a:lnTo>
                  <a:pt x="236835" y="95270"/>
                </a:lnTo>
                <a:lnTo>
                  <a:pt x="243447" y="80658"/>
                </a:lnTo>
                <a:lnTo>
                  <a:pt x="248808" y="69965"/>
                </a:lnTo>
                <a:lnTo>
                  <a:pt x="253335" y="61883"/>
                </a:lnTo>
                <a:lnTo>
                  <a:pt x="257305" y="55544"/>
                </a:lnTo>
                <a:lnTo>
                  <a:pt x="261856" y="50364"/>
                </a:lnTo>
                <a:lnTo>
                  <a:pt x="266796" y="45959"/>
                </a:lnTo>
                <a:lnTo>
                  <a:pt x="271994" y="42069"/>
                </a:lnTo>
                <a:lnTo>
                  <a:pt x="285389" y="32668"/>
                </a:lnTo>
                <a:lnTo>
                  <a:pt x="292962" y="27494"/>
                </a:lnTo>
                <a:lnTo>
                  <a:pt x="299915" y="24044"/>
                </a:lnTo>
                <a:lnTo>
                  <a:pt x="306456" y="21745"/>
                </a:lnTo>
                <a:lnTo>
                  <a:pt x="312721" y="20212"/>
                </a:lnTo>
                <a:lnTo>
                  <a:pt x="319756" y="18237"/>
                </a:lnTo>
                <a:lnTo>
                  <a:pt x="35097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64"/>
          <p:cNvSpPr/>
          <p:nvPr/>
        </p:nvSpPr>
        <p:spPr>
          <a:xfrm>
            <a:off x="5729287" y="3746694"/>
            <a:ext cx="171451" cy="226131"/>
          </a:xfrm>
          <a:custGeom>
            <a:avLst/>
            <a:gdLst/>
            <a:ahLst/>
            <a:cxnLst/>
            <a:rect l="0" t="0" r="0" b="0"/>
            <a:pathLst>
              <a:path w="171451" h="226131">
                <a:moveTo>
                  <a:pt x="0" y="85213"/>
                </a:moveTo>
                <a:lnTo>
                  <a:pt x="0" y="94315"/>
                </a:lnTo>
                <a:lnTo>
                  <a:pt x="953" y="97948"/>
                </a:lnTo>
                <a:lnTo>
                  <a:pt x="4551" y="104526"/>
                </a:lnTo>
                <a:lnTo>
                  <a:pt x="9325" y="110624"/>
                </a:lnTo>
                <a:lnTo>
                  <a:pt x="11931" y="113584"/>
                </a:lnTo>
                <a:lnTo>
                  <a:pt x="15574" y="115557"/>
                </a:lnTo>
                <a:lnTo>
                  <a:pt x="19908" y="116872"/>
                </a:lnTo>
                <a:lnTo>
                  <a:pt x="24702" y="117749"/>
                </a:lnTo>
                <a:lnTo>
                  <a:pt x="28851" y="119287"/>
                </a:lnTo>
                <a:lnTo>
                  <a:pt x="32569" y="121264"/>
                </a:lnTo>
                <a:lnTo>
                  <a:pt x="36000" y="123534"/>
                </a:lnTo>
                <a:lnTo>
                  <a:pt x="40193" y="125048"/>
                </a:lnTo>
                <a:lnTo>
                  <a:pt x="44893" y="126057"/>
                </a:lnTo>
                <a:lnTo>
                  <a:pt x="49931" y="126730"/>
                </a:lnTo>
                <a:lnTo>
                  <a:pt x="55195" y="126226"/>
                </a:lnTo>
                <a:lnTo>
                  <a:pt x="60609" y="124937"/>
                </a:lnTo>
                <a:lnTo>
                  <a:pt x="66123" y="123126"/>
                </a:lnTo>
                <a:lnTo>
                  <a:pt x="70752" y="121919"/>
                </a:lnTo>
                <a:lnTo>
                  <a:pt x="74791" y="121113"/>
                </a:lnTo>
                <a:lnTo>
                  <a:pt x="78436" y="120577"/>
                </a:lnTo>
                <a:lnTo>
                  <a:pt x="82771" y="119266"/>
                </a:lnTo>
                <a:lnTo>
                  <a:pt x="87565" y="117440"/>
                </a:lnTo>
                <a:lnTo>
                  <a:pt x="92667" y="115271"/>
                </a:lnTo>
                <a:lnTo>
                  <a:pt x="97973" y="111919"/>
                </a:lnTo>
                <a:lnTo>
                  <a:pt x="103415" y="107780"/>
                </a:lnTo>
                <a:lnTo>
                  <a:pt x="108949" y="103115"/>
                </a:lnTo>
                <a:lnTo>
                  <a:pt x="114543" y="99053"/>
                </a:lnTo>
                <a:lnTo>
                  <a:pt x="120177" y="95392"/>
                </a:lnTo>
                <a:lnTo>
                  <a:pt x="125838" y="91999"/>
                </a:lnTo>
                <a:lnTo>
                  <a:pt x="130564" y="87832"/>
                </a:lnTo>
                <a:lnTo>
                  <a:pt x="134668" y="83149"/>
                </a:lnTo>
                <a:lnTo>
                  <a:pt x="138356" y="78122"/>
                </a:lnTo>
                <a:lnTo>
                  <a:pt x="142720" y="72866"/>
                </a:lnTo>
                <a:lnTo>
                  <a:pt x="147534" y="67457"/>
                </a:lnTo>
                <a:lnTo>
                  <a:pt x="157011" y="57319"/>
                </a:lnTo>
                <a:lnTo>
                  <a:pt x="164398" y="49638"/>
                </a:lnTo>
                <a:lnTo>
                  <a:pt x="166748" y="45304"/>
                </a:lnTo>
                <a:lnTo>
                  <a:pt x="168316" y="40510"/>
                </a:lnTo>
                <a:lnTo>
                  <a:pt x="169361" y="35408"/>
                </a:lnTo>
                <a:lnTo>
                  <a:pt x="170057" y="31055"/>
                </a:lnTo>
                <a:lnTo>
                  <a:pt x="170521" y="27200"/>
                </a:lnTo>
                <a:lnTo>
                  <a:pt x="170831" y="23678"/>
                </a:lnTo>
                <a:lnTo>
                  <a:pt x="170085" y="20377"/>
                </a:lnTo>
                <a:lnTo>
                  <a:pt x="166716" y="14169"/>
                </a:lnTo>
                <a:lnTo>
                  <a:pt x="162044" y="8236"/>
                </a:lnTo>
                <a:lnTo>
                  <a:pt x="159464" y="5320"/>
                </a:lnTo>
                <a:lnTo>
                  <a:pt x="156792" y="3376"/>
                </a:lnTo>
                <a:lnTo>
                  <a:pt x="154058" y="2080"/>
                </a:lnTo>
                <a:lnTo>
                  <a:pt x="151283" y="1216"/>
                </a:lnTo>
                <a:lnTo>
                  <a:pt x="147528" y="640"/>
                </a:lnTo>
                <a:lnTo>
                  <a:pt x="143120" y="256"/>
                </a:lnTo>
                <a:lnTo>
                  <a:pt x="138276" y="0"/>
                </a:lnTo>
                <a:lnTo>
                  <a:pt x="133141" y="782"/>
                </a:lnTo>
                <a:lnTo>
                  <a:pt x="127813" y="2256"/>
                </a:lnTo>
                <a:lnTo>
                  <a:pt x="122356" y="4191"/>
                </a:lnTo>
                <a:lnTo>
                  <a:pt x="116813" y="6433"/>
                </a:lnTo>
                <a:lnTo>
                  <a:pt x="111213" y="8881"/>
                </a:lnTo>
                <a:lnTo>
                  <a:pt x="105575" y="11464"/>
                </a:lnTo>
                <a:lnTo>
                  <a:pt x="99911" y="15093"/>
                </a:lnTo>
                <a:lnTo>
                  <a:pt x="94230" y="19416"/>
                </a:lnTo>
                <a:lnTo>
                  <a:pt x="88537" y="24204"/>
                </a:lnTo>
                <a:lnTo>
                  <a:pt x="82837" y="29300"/>
                </a:lnTo>
                <a:lnTo>
                  <a:pt x="71424" y="40043"/>
                </a:lnTo>
                <a:lnTo>
                  <a:pt x="54289" y="56801"/>
                </a:lnTo>
                <a:lnTo>
                  <a:pt x="49527" y="62462"/>
                </a:lnTo>
                <a:lnTo>
                  <a:pt x="45401" y="68140"/>
                </a:lnTo>
                <a:lnTo>
                  <a:pt x="41697" y="73831"/>
                </a:lnTo>
                <a:lnTo>
                  <a:pt x="37323" y="82388"/>
                </a:lnTo>
                <a:lnTo>
                  <a:pt x="32502" y="92855"/>
                </a:lnTo>
                <a:lnTo>
                  <a:pt x="27384" y="104595"/>
                </a:lnTo>
                <a:lnTo>
                  <a:pt x="23971" y="115279"/>
                </a:lnTo>
                <a:lnTo>
                  <a:pt x="21696" y="125260"/>
                </a:lnTo>
                <a:lnTo>
                  <a:pt x="20179" y="134771"/>
                </a:lnTo>
                <a:lnTo>
                  <a:pt x="19167" y="143017"/>
                </a:lnTo>
                <a:lnTo>
                  <a:pt x="18493" y="150419"/>
                </a:lnTo>
                <a:lnTo>
                  <a:pt x="18044" y="157259"/>
                </a:lnTo>
                <a:lnTo>
                  <a:pt x="18697" y="164676"/>
                </a:lnTo>
                <a:lnTo>
                  <a:pt x="20084" y="172478"/>
                </a:lnTo>
                <a:lnTo>
                  <a:pt x="21962" y="180537"/>
                </a:lnTo>
                <a:lnTo>
                  <a:pt x="24167" y="186863"/>
                </a:lnTo>
                <a:lnTo>
                  <a:pt x="26589" y="192032"/>
                </a:lnTo>
                <a:lnTo>
                  <a:pt x="29156" y="196431"/>
                </a:lnTo>
                <a:lnTo>
                  <a:pt x="31820" y="200316"/>
                </a:lnTo>
                <a:lnTo>
                  <a:pt x="34548" y="203858"/>
                </a:lnTo>
                <a:lnTo>
                  <a:pt x="37319" y="207172"/>
                </a:lnTo>
                <a:lnTo>
                  <a:pt x="41072" y="210335"/>
                </a:lnTo>
                <a:lnTo>
                  <a:pt x="45479" y="213395"/>
                </a:lnTo>
                <a:lnTo>
                  <a:pt x="50322" y="216387"/>
                </a:lnTo>
                <a:lnTo>
                  <a:pt x="55456" y="219335"/>
                </a:lnTo>
                <a:lnTo>
                  <a:pt x="66240" y="225150"/>
                </a:lnTo>
                <a:lnTo>
                  <a:pt x="71782" y="226130"/>
                </a:lnTo>
                <a:lnTo>
                  <a:pt x="77382" y="225830"/>
                </a:lnTo>
                <a:lnTo>
                  <a:pt x="83021" y="224678"/>
                </a:lnTo>
                <a:lnTo>
                  <a:pt x="88685" y="223910"/>
                </a:lnTo>
                <a:lnTo>
                  <a:pt x="94366" y="223398"/>
                </a:lnTo>
                <a:lnTo>
                  <a:pt x="100058" y="223056"/>
                </a:lnTo>
                <a:lnTo>
                  <a:pt x="106711" y="220923"/>
                </a:lnTo>
                <a:lnTo>
                  <a:pt x="114003" y="217596"/>
                </a:lnTo>
                <a:lnTo>
                  <a:pt x="171450" y="1880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65"/>
          <p:cNvSpPr/>
          <p:nvPr/>
        </p:nvSpPr>
        <p:spPr>
          <a:xfrm>
            <a:off x="6021266" y="3737610"/>
            <a:ext cx="230944" cy="204883"/>
          </a:xfrm>
          <a:custGeom>
            <a:avLst/>
            <a:gdLst/>
            <a:ahLst/>
            <a:cxnLst/>
            <a:rect l="0" t="0" r="0" b="0"/>
            <a:pathLst>
              <a:path w="230944" h="204883">
                <a:moveTo>
                  <a:pt x="93784" y="0"/>
                </a:moveTo>
                <a:lnTo>
                  <a:pt x="71029" y="4551"/>
                </a:lnTo>
                <a:lnTo>
                  <a:pt x="63374" y="7796"/>
                </a:lnTo>
                <a:lnTo>
                  <a:pt x="57318" y="11865"/>
                </a:lnTo>
                <a:lnTo>
                  <a:pt x="52328" y="16482"/>
                </a:lnTo>
                <a:lnTo>
                  <a:pt x="36204" y="32082"/>
                </a:lnTo>
                <a:lnTo>
                  <a:pt x="31585" y="37581"/>
                </a:lnTo>
                <a:lnTo>
                  <a:pt x="27553" y="43151"/>
                </a:lnTo>
                <a:lnTo>
                  <a:pt x="23912" y="48770"/>
                </a:lnTo>
                <a:lnTo>
                  <a:pt x="20533" y="55373"/>
                </a:lnTo>
                <a:lnTo>
                  <a:pt x="17327" y="62633"/>
                </a:lnTo>
                <a:lnTo>
                  <a:pt x="14238" y="70330"/>
                </a:lnTo>
                <a:lnTo>
                  <a:pt x="11226" y="77367"/>
                </a:lnTo>
                <a:lnTo>
                  <a:pt x="5339" y="90265"/>
                </a:lnTo>
                <a:lnTo>
                  <a:pt x="3388" y="97324"/>
                </a:lnTo>
                <a:lnTo>
                  <a:pt x="2088" y="104888"/>
                </a:lnTo>
                <a:lnTo>
                  <a:pt x="1220" y="112787"/>
                </a:lnTo>
                <a:lnTo>
                  <a:pt x="642" y="122816"/>
                </a:lnTo>
                <a:lnTo>
                  <a:pt x="0" y="146660"/>
                </a:lnTo>
                <a:lnTo>
                  <a:pt x="781" y="157781"/>
                </a:lnTo>
                <a:lnTo>
                  <a:pt x="2254" y="168052"/>
                </a:lnTo>
                <a:lnTo>
                  <a:pt x="4189" y="177757"/>
                </a:lnTo>
                <a:lnTo>
                  <a:pt x="6431" y="185180"/>
                </a:lnTo>
                <a:lnTo>
                  <a:pt x="8879" y="191080"/>
                </a:lnTo>
                <a:lnTo>
                  <a:pt x="15100" y="202844"/>
                </a:lnTo>
                <a:lnTo>
                  <a:pt x="16563" y="203809"/>
                </a:lnTo>
                <a:lnTo>
                  <a:pt x="20728" y="204882"/>
                </a:lnTo>
                <a:lnTo>
                  <a:pt x="24125" y="204215"/>
                </a:lnTo>
                <a:lnTo>
                  <a:pt x="28295" y="202818"/>
                </a:lnTo>
                <a:lnTo>
                  <a:pt x="32979" y="200934"/>
                </a:lnTo>
                <a:lnTo>
                  <a:pt x="37055" y="198726"/>
                </a:lnTo>
                <a:lnTo>
                  <a:pt x="44123" y="193732"/>
                </a:lnTo>
                <a:lnTo>
                  <a:pt x="48294" y="189163"/>
                </a:lnTo>
                <a:lnTo>
                  <a:pt x="52980" y="183258"/>
                </a:lnTo>
                <a:lnTo>
                  <a:pt x="58009" y="176465"/>
                </a:lnTo>
                <a:lnTo>
                  <a:pt x="63266" y="170030"/>
                </a:lnTo>
                <a:lnTo>
                  <a:pt x="68676" y="163836"/>
                </a:lnTo>
                <a:lnTo>
                  <a:pt x="74188" y="157802"/>
                </a:lnTo>
                <a:lnTo>
                  <a:pt x="78815" y="151873"/>
                </a:lnTo>
                <a:lnTo>
                  <a:pt x="82852" y="146016"/>
                </a:lnTo>
                <a:lnTo>
                  <a:pt x="86496" y="140207"/>
                </a:lnTo>
                <a:lnTo>
                  <a:pt x="89878" y="134428"/>
                </a:lnTo>
                <a:lnTo>
                  <a:pt x="93084" y="128671"/>
                </a:lnTo>
                <a:lnTo>
                  <a:pt x="96175" y="122928"/>
                </a:lnTo>
                <a:lnTo>
                  <a:pt x="98236" y="116242"/>
                </a:lnTo>
                <a:lnTo>
                  <a:pt x="99609" y="108927"/>
                </a:lnTo>
                <a:lnTo>
                  <a:pt x="100525" y="101193"/>
                </a:lnTo>
                <a:lnTo>
                  <a:pt x="102088" y="94132"/>
                </a:lnTo>
                <a:lnTo>
                  <a:pt x="104082" y="87520"/>
                </a:lnTo>
                <a:lnTo>
                  <a:pt x="106365" y="81206"/>
                </a:lnTo>
                <a:lnTo>
                  <a:pt x="108838" y="75092"/>
                </a:lnTo>
                <a:lnTo>
                  <a:pt x="111440" y="69111"/>
                </a:lnTo>
                <a:lnTo>
                  <a:pt x="114127" y="63219"/>
                </a:lnTo>
                <a:lnTo>
                  <a:pt x="116871" y="58338"/>
                </a:lnTo>
                <a:lnTo>
                  <a:pt x="119653" y="54132"/>
                </a:lnTo>
                <a:lnTo>
                  <a:pt x="122460" y="50376"/>
                </a:lnTo>
                <a:lnTo>
                  <a:pt x="124331" y="46918"/>
                </a:lnTo>
                <a:lnTo>
                  <a:pt x="126410" y="40538"/>
                </a:lnTo>
                <a:lnTo>
                  <a:pt x="126965" y="40360"/>
                </a:lnTo>
                <a:lnTo>
                  <a:pt x="127581" y="45242"/>
                </a:lnTo>
                <a:lnTo>
                  <a:pt x="128697" y="49211"/>
                </a:lnTo>
                <a:lnTo>
                  <a:pt x="130394" y="53763"/>
                </a:lnTo>
                <a:lnTo>
                  <a:pt x="132478" y="58702"/>
                </a:lnTo>
                <a:lnTo>
                  <a:pt x="133867" y="62947"/>
                </a:lnTo>
                <a:lnTo>
                  <a:pt x="134794" y="66729"/>
                </a:lnTo>
                <a:lnTo>
                  <a:pt x="135411" y="70204"/>
                </a:lnTo>
                <a:lnTo>
                  <a:pt x="136775" y="74425"/>
                </a:lnTo>
                <a:lnTo>
                  <a:pt x="138637" y="79144"/>
                </a:lnTo>
                <a:lnTo>
                  <a:pt x="140831" y="84195"/>
                </a:lnTo>
                <a:lnTo>
                  <a:pt x="142294" y="89467"/>
                </a:lnTo>
                <a:lnTo>
                  <a:pt x="143268" y="94887"/>
                </a:lnTo>
                <a:lnTo>
                  <a:pt x="143918" y="100406"/>
                </a:lnTo>
                <a:lnTo>
                  <a:pt x="145304" y="105037"/>
                </a:lnTo>
                <a:lnTo>
                  <a:pt x="147181" y="109077"/>
                </a:lnTo>
                <a:lnTo>
                  <a:pt x="149384" y="112723"/>
                </a:lnTo>
                <a:lnTo>
                  <a:pt x="152758" y="117058"/>
                </a:lnTo>
                <a:lnTo>
                  <a:pt x="156913" y="121854"/>
                </a:lnTo>
                <a:lnTo>
                  <a:pt x="161587" y="126956"/>
                </a:lnTo>
                <a:lnTo>
                  <a:pt x="165656" y="130357"/>
                </a:lnTo>
                <a:lnTo>
                  <a:pt x="172717" y="134136"/>
                </a:lnTo>
                <a:lnTo>
                  <a:pt x="177838" y="136096"/>
                </a:lnTo>
                <a:lnTo>
                  <a:pt x="191148" y="140814"/>
                </a:lnTo>
                <a:lnTo>
                  <a:pt x="197746" y="142454"/>
                </a:lnTo>
                <a:lnTo>
                  <a:pt x="204050" y="143546"/>
                </a:lnTo>
                <a:lnTo>
                  <a:pt x="210157" y="144275"/>
                </a:lnTo>
                <a:lnTo>
                  <a:pt x="215180" y="143808"/>
                </a:lnTo>
                <a:lnTo>
                  <a:pt x="219482" y="142545"/>
                </a:lnTo>
                <a:lnTo>
                  <a:pt x="230943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66"/>
          <p:cNvSpPr/>
          <p:nvPr/>
        </p:nvSpPr>
        <p:spPr>
          <a:xfrm>
            <a:off x="6321143" y="3638373"/>
            <a:ext cx="25365" cy="287832"/>
          </a:xfrm>
          <a:custGeom>
            <a:avLst/>
            <a:gdLst/>
            <a:ahLst/>
            <a:cxnLst/>
            <a:rect l="0" t="0" r="0" b="0"/>
            <a:pathLst>
              <a:path w="25365" h="287832">
                <a:moveTo>
                  <a:pt x="8219" y="4939"/>
                </a:moveTo>
                <a:lnTo>
                  <a:pt x="3669" y="389"/>
                </a:lnTo>
                <a:lnTo>
                  <a:pt x="2327" y="0"/>
                </a:lnTo>
                <a:lnTo>
                  <a:pt x="1434" y="694"/>
                </a:lnTo>
                <a:lnTo>
                  <a:pt x="838" y="2109"/>
                </a:lnTo>
                <a:lnTo>
                  <a:pt x="441" y="17340"/>
                </a:lnTo>
                <a:lnTo>
                  <a:pt x="0" y="72363"/>
                </a:lnTo>
                <a:lnTo>
                  <a:pt x="835" y="95608"/>
                </a:lnTo>
                <a:lnTo>
                  <a:pt x="2344" y="113963"/>
                </a:lnTo>
                <a:lnTo>
                  <a:pt x="6561" y="144834"/>
                </a:lnTo>
                <a:lnTo>
                  <a:pt x="11609" y="177605"/>
                </a:lnTo>
                <a:lnTo>
                  <a:pt x="13337" y="190534"/>
                </a:lnTo>
                <a:lnTo>
                  <a:pt x="14488" y="201059"/>
                </a:lnTo>
                <a:lnTo>
                  <a:pt x="15257" y="209981"/>
                </a:lnTo>
                <a:lnTo>
                  <a:pt x="15768" y="219739"/>
                </a:lnTo>
                <a:lnTo>
                  <a:pt x="16337" y="240740"/>
                </a:lnTo>
                <a:lnTo>
                  <a:pt x="17441" y="249770"/>
                </a:lnTo>
                <a:lnTo>
                  <a:pt x="19129" y="257695"/>
                </a:lnTo>
                <a:lnTo>
                  <a:pt x="23517" y="272870"/>
                </a:lnTo>
                <a:lnTo>
                  <a:pt x="25364" y="2878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67"/>
          <p:cNvSpPr/>
          <p:nvPr/>
        </p:nvSpPr>
        <p:spPr>
          <a:xfrm>
            <a:off x="6192202" y="3729037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34686" y="25717"/>
                </a:lnTo>
                <a:lnTo>
                  <a:pt x="53604" y="24765"/>
                </a:lnTo>
                <a:lnTo>
                  <a:pt x="102564" y="21167"/>
                </a:lnTo>
                <a:lnTo>
                  <a:pt x="122669" y="18874"/>
                </a:lnTo>
                <a:lnTo>
                  <a:pt x="138929" y="16392"/>
                </a:lnTo>
                <a:lnTo>
                  <a:pt x="152627" y="13786"/>
                </a:lnTo>
                <a:lnTo>
                  <a:pt x="163664" y="12048"/>
                </a:lnTo>
                <a:lnTo>
                  <a:pt x="172927" y="10890"/>
                </a:lnTo>
                <a:lnTo>
                  <a:pt x="181007" y="10117"/>
                </a:lnTo>
                <a:lnTo>
                  <a:pt x="189251" y="8650"/>
                </a:lnTo>
                <a:lnTo>
                  <a:pt x="197605" y="6719"/>
                </a:lnTo>
                <a:lnTo>
                  <a:pt x="206032" y="4480"/>
                </a:lnTo>
                <a:lnTo>
                  <a:pt x="213554" y="2986"/>
                </a:lnTo>
                <a:lnTo>
                  <a:pt x="220475" y="199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68"/>
          <p:cNvSpPr/>
          <p:nvPr/>
        </p:nvSpPr>
        <p:spPr>
          <a:xfrm>
            <a:off x="6475095" y="3696098"/>
            <a:ext cx="291465" cy="195105"/>
          </a:xfrm>
          <a:custGeom>
            <a:avLst/>
            <a:gdLst/>
            <a:ahLst/>
            <a:cxnLst/>
            <a:rect l="0" t="0" r="0" b="0"/>
            <a:pathLst>
              <a:path w="291465" h="195105">
                <a:moveTo>
                  <a:pt x="0" y="84374"/>
                </a:moveTo>
                <a:lnTo>
                  <a:pt x="9101" y="88925"/>
                </a:lnTo>
                <a:lnTo>
                  <a:pt x="16110" y="91159"/>
                </a:lnTo>
                <a:lnTo>
                  <a:pt x="19312" y="91755"/>
                </a:lnTo>
                <a:lnTo>
                  <a:pt x="27951" y="89877"/>
                </a:lnTo>
                <a:lnTo>
                  <a:pt x="32920" y="88043"/>
                </a:lnTo>
                <a:lnTo>
                  <a:pt x="38140" y="85867"/>
                </a:lnTo>
                <a:lnTo>
                  <a:pt x="43524" y="83465"/>
                </a:lnTo>
                <a:lnTo>
                  <a:pt x="49018" y="80910"/>
                </a:lnTo>
                <a:lnTo>
                  <a:pt x="57663" y="75532"/>
                </a:lnTo>
                <a:lnTo>
                  <a:pt x="61302" y="72764"/>
                </a:lnTo>
                <a:lnTo>
                  <a:pt x="72965" y="64609"/>
                </a:lnTo>
                <a:lnTo>
                  <a:pt x="80076" y="59768"/>
                </a:lnTo>
                <a:lnTo>
                  <a:pt x="86721" y="55587"/>
                </a:lnTo>
                <a:lnTo>
                  <a:pt x="93056" y="51848"/>
                </a:lnTo>
                <a:lnTo>
                  <a:pt x="99185" y="48402"/>
                </a:lnTo>
                <a:lnTo>
                  <a:pt x="103271" y="44200"/>
                </a:lnTo>
                <a:lnTo>
                  <a:pt x="105995" y="39494"/>
                </a:lnTo>
                <a:lnTo>
                  <a:pt x="107810" y="34452"/>
                </a:lnTo>
                <a:lnTo>
                  <a:pt x="110926" y="30138"/>
                </a:lnTo>
                <a:lnTo>
                  <a:pt x="114908" y="26309"/>
                </a:lnTo>
                <a:lnTo>
                  <a:pt x="119468" y="22804"/>
                </a:lnTo>
                <a:lnTo>
                  <a:pt x="122508" y="19515"/>
                </a:lnTo>
                <a:lnTo>
                  <a:pt x="124534" y="16369"/>
                </a:lnTo>
                <a:lnTo>
                  <a:pt x="125885" y="13320"/>
                </a:lnTo>
                <a:lnTo>
                  <a:pt x="125833" y="11287"/>
                </a:lnTo>
                <a:lnTo>
                  <a:pt x="124846" y="9932"/>
                </a:lnTo>
                <a:lnTo>
                  <a:pt x="121210" y="7474"/>
                </a:lnTo>
                <a:lnTo>
                  <a:pt x="116418" y="3206"/>
                </a:lnTo>
                <a:lnTo>
                  <a:pt x="112855" y="1687"/>
                </a:lnTo>
                <a:lnTo>
                  <a:pt x="103815" y="0"/>
                </a:lnTo>
                <a:lnTo>
                  <a:pt x="99690" y="502"/>
                </a:lnTo>
                <a:lnTo>
                  <a:pt x="95988" y="1789"/>
                </a:lnTo>
                <a:lnTo>
                  <a:pt x="88381" y="5760"/>
                </a:lnTo>
                <a:lnTo>
                  <a:pt x="62462" y="18836"/>
                </a:lnTo>
                <a:lnTo>
                  <a:pt x="56881" y="22584"/>
                </a:lnTo>
                <a:lnTo>
                  <a:pt x="51256" y="26989"/>
                </a:lnTo>
                <a:lnTo>
                  <a:pt x="45600" y="31829"/>
                </a:lnTo>
                <a:lnTo>
                  <a:pt x="40877" y="36962"/>
                </a:lnTo>
                <a:lnTo>
                  <a:pt x="36776" y="42288"/>
                </a:lnTo>
                <a:lnTo>
                  <a:pt x="33089" y="47744"/>
                </a:lnTo>
                <a:lnTo>
                  <a:pt x="29680" y="53287"/>
                </a:lnTo>
                <a:lnTo>
                  <a:pt x="26454" y="58887"/>
                </a:lnTo>
                <a:lnTo>
                  <a:pt x="23350" y="64525"/>
                </a:lnTo>
                <a:lnTo>
                  <a:pt x="19377" y="71141"/>
                </a:lnTo>
                <a:lnTo>
                  <a:pt x="9882" y="86113"/>
                </a:lnTo>
                <a:lnTo>
                  <a:pt x="6588" y="93153"/>
                </a:lnTo>
                <a:lnTo>
                  <a:pt x="4392" y="99752"/>
                </a:lnTo>
                <a:lnTo>
                  <a:pt x="2928" y="106056"/>
                </a:lnTo>
                <a:lnTo>
                  <a:pt x="1952" y="112164"/>
                </a:lnTo>
                <a:lnTo>
                  <a:pt x="1301" y="118140"/>
                </a:lnTo>
                <a:lnTo>
                  <a:pt x="867" y="124030"/>
                </a:lnTo>
                <a:lnTo>
                  <a:pt x="578" y="131766"/>
                </a:lnTo>
                <a:lnTo>
                  <a:pt x="257" y="150523"/>
                </a:lnTo>
                <a:lnTo>
                  <a:pt x="2076" y="158953"/>
                </a:lnTo>
                <a:lnTo>
                  <a:pt x="5194" y="166479"/>
                </a:lnTo>
                <a:lnTo>
                  <a:pt x="9177" y="173400"/>
                </a:lnTo>
                <a:lnTo>
                  <a:pt x="12786" y="178967"/>
                </a:lnTo>
                <a:lnTo>
                  <a:pt x="16144" y="183631"/>
                </a:lnTo>
                <a:lnTo>
                  <a:pt x="19335" y="187693"/>
                </a:lnTo>
                <a:lnTo>
                  <a:pt x="23367" y="190401"/>
                </a:lnTo>
                <a:lnTo>
                  <a:pt x="27960" y="192206"/>
                </a:lnTo>
                <a:lnTo>
                  <a:pt x="32927" y="193410"/>
                </a:lnTo>
                <a:lnTo>
                  <a:pt x="38144" y="194212"/>
                </a:lnTo>
                <a:lnTo>
                  <a:pt x="43527" y="194747"/>
                </a:lnTo>
                <a:lnTo>
                  <a:pt x="49020" y="195104"/>
                </a:lnTo>
                <a:lnTo>
                  <a:pt x="54587" y="194389"/>
                </a:lnTo>
                <a:lnTo>
                  <a:pt x="60204" y="192960"/>
                </a:lnTo>
                <a:lnTo>
                  <a:pt x="111955" y="175647"/>
                </a:lnTo>
                <a:lnTo>
                  <a:pt x="120357" y="171893"/>
                </a:lnTo>
                <a:lnTo>
                  <a:pt x="128815" y="167485"/>
                </a:lnTo>
                <a:lnTo>
                  <a:pt x="137312" y="162641"/>
                </a:lnTo>
                <a:lnTo>
                  <a:pt x="145834" y="157507"/>
                </a:lnTo>
                <a:lnTo>
                  <a:pt x="162923" y="146723"/>
                </a:lnTo>
                <a:lnTo>
                  <a:pt x="195283" y="127960"/>
                </a:lnTo>
                <a:lnTo>
                  <a:pt x="215913" y="116289"/>
                </a:lnTo>
                <a:lnTo>
                  <a:pt x="231572" y="106603"/>
                </a:lnTo>
                <a:lnTo>
                  <a:pt x="243916" y="98241"/>
                </a:lnTo>
                <a:lnTo>
                  <a:pt x="254051" y="90761"/>
                </a:lnTo>
                <a:lnTo>
                  <a:pt x="261759" y="85775"/>
                </a:lnTo>
                <a:lnTo>
                  <a:pt x="267851" y="82450"/>
                </a:lnTo>
                <a:lnTo>
                  <a:pt x="291464" y="672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69"/>
          <p:cNvSpPr/>
          <p:nvPr/>
        </p:nvSpPr>
        <p:spPr>
          <a:xfrm>
            <a:off x="5373540" y="4116639"/>
            <a:ext cx="201443" cy="229138"/>
          </a:xfrm>
          <a:custGeom>
            <a:avLst/>
            <a:gdLst/>
            <a:ahLst/>
            <a:cxnLst/>
            <a:rect l="0" t="0" r="0" b="0"/>
            <a:pathLst>
              <a:path w="201443" h="229138">
                <a:moveTo>
                  <a:pt x="12847" y="135321"/>
                </a:moveTo>
                <a:lnTo>
                  <a:pt x="34990" y="127940"/>
                </a:lnTo>
                <a:lnTo>
                  <a:pt x="38086" y="126590"/>
                </a:lnTo>
                <a:lnTo>
                  <a:pt x="46607" y="122550"/>
                </a:lnTo>
                <a:lnTo>
                  <a:pt x="51546" y="119187"/>
                </a:lnTo>
                <a:lnTo>
                  <a:pt x="56744" y="115040"/>
                </a:lnTo>
                <a:lnTo>
                  <a:pt x="62114" y="110370"/>
                </a:lnTo>
                <a:lnTo>
                  <a:pt x="67599" y="106304"/>
                </a:lnTo>
                <a:lnTo>
                  <a:pt x="73161" y="102642"/>
                </a:lnTo>
                <a:lnTo>
                  <a:pt x="78774" y="99247"/>
                </a:lnTo>
                <a:lnTo>
                  <a:pt x="83468" y="95079"/>
                </a:lnTo>
                <a:lnTo>
                  <a:pt x="87550" y="90396"/>
                </a:lnTo>
                <a:lnTo>
                  <a:pt x="91224" y="85368"/>
                </a:lnTo>
                <a:lnTo>
                  <a:pt x="95579" y="81064"/>
                </a:lnTo>
                <a:lnTo>
                  <a:pt x="100387" y="77242"/>
                </a:lnTo>
                <a:lnTo>
                  <a:pt x="105496" y="73741"/>
                </a:lnTo>
                <a:lnTo>
                  <a:pt x="109856" y="69503"/>
                </a:lnTo>
                <a:lnTo>
                  <a:pt x="113714" y="64772"/>
                </a:lnTo>
                <a:lnTo>
                  <a:pt x="117239" y="59713"/>
                </a:lnTo>
                <a:lnTo>
                  <a:pt x="121494" y="54436"/>
                </a:lnTo>
                <a:lnTo>
                  <a:pt x="126237" y="49012"/>
                </a:lnTo>
                <a:lnTo>
                  <a:pt x="131302" y="43492"/>
                </a:lnTo>
                <a:lnTo>
                  <a:pt x="134679" y="37907"/>
                </a:lnTo>
                <a:lnTo>
                  <a:pt x="136932" y="32278"/>
                </a:lnTo>
                <a:lnTo>
                  <a:pt x="138433" y="26620"/>
                </a:lnTo>
                <a:lnTo>
                  <a:pt x="139433" y="21896"/>
                </a:lnTo>
                <a:lnTo>
                  <a:pt x="140100" y="17795"/>
                </a:lnTo>
                <a:lnTo>
                  <a:pt x="140545" y="14107"/>
                </a:lnTo>
                <a:lnTo>
                  <a:pt x="138937" y="10697"/>
                </a:lnTo>
                <a:lnTo>
                  <a:pt x="135960" y="7470"/>
                </a:lnTo>
                <a:lnTo>
                  <a:pt x="132069" y="4367"/>
                </a:lnTo>
                <a:lnTo>
                  <a:pt x="128523" y="2299"/>
                </a:lnTo>
                <a:lnTo>
                  <a:pt x="125207" y="919"/>
                </a:lnTo>
                <a:lnTo>
                  <a:pt x="122044" y="0"/>
                </a:lnTo>
                <a:lnTo>
                  <a:pt x="118030" y="339"/>
                </a:lnTo>
                <a:lnTo>
                  <a:pt x="113449" y="1518"/>
                </a:lnTo>
                <a:lnTo>
                  <a:pt x="108490" y="3257"/>
                </a:lnTo>
                <a:lnTo>
                  <a:pt x="104231" y="5368"/>
                </a:lnTo>
                <a:lnTo>
                  <a:pt x="100440" y="7728"/>
                </a:lnTo>
                <a:lnTo>
                  <a:pt x="96960" y="10254"/>
                </a:lnTo>
                <a:lnTo>
                  <a:pt x="91782" y="12890"/>
                </a:lnTo>
                <a:lnTo>
                  <a:pt x="85473" y="15601"/>
                </a:lnTo>
                <a:lnTo>
                  <a:pt x="78409" y="18360"/>
                </a:lnTo>
                <a:lnTo>
                  <a:pt x="72748" y="22104"/>
                </a:lnTo>
                <a:lnTo>
                  <a:pt x="68021" y="26505"/>
                </a:lnTo>
                <a:lnTo>
                  <a:pt x="63917" y="31345"/>
                </a:lnTo>
                <a:lnTo>
                  <a:pt x="59276" y="36476"/>
                </a:lnTo>
                <a:lnTo>
                  <a:pt x="49040" y="47257"/>
                </a:lnTo>
                <a:lnTo>
                  <a:pt x="15620" y="81074"/>
                </a:lnTo>
                <a:lnTo>
                  <a:pt x="11839" y="87726"/>
                </a:lnTo>
                <a:lnTo>
                  <a:pt x="9317" y="95019"/>
                </a:lnTo>
                <a:lnTo>
                  <a:pt x="720" y="136356"/>
                </a:lnTo>
                <a:lnTo>
                  <a:pt x="0" y="146488"/>
                </a:lnTo>
                <a:lnTo>
                  <a:pt x="472" y="155148"/>
                </a:lnTo>
                <a:lnTo>
                  <a:pt x="1740" y="162826"/>
                </a:lnTo>
                <a:lnTo>
                  <a:pt x="2584" y="168898"/>
                </a:lnTo>
                <a:lnTo>
                  <a:pt x="3148" y="173898"/>
                </a:lnTo>
                <a:lnTo>
                  <a:pt x="3524" y="178184"/>
                </a:lnTo>
                <a:lnTo>
                  <a:pt x="5679" y="181993"/>
                </a:lnTo>
                <a:lnTo>
                  <a:pt x="9020" y="185486"/>
                </a:lnTo>
                <a:lnTo>
                  <a:pt x="13154" y="188767"/>
                </a:lnTo>
                <a:lnTo>
                  <a:pt x="16862" y="192859"/>
                </a:lnTo>
                <a:lnTo>
                  <a:pt x="20286" y="197492"/>
                </a:lnTo>
                <a:lnTo>
                  <a:pt x="23521" y="202486"/>
                </a:lnTo>
                <a:lnTo>
                  <a:pt x="27583" y="205815"/>
                </a:lnTo>
                <a:lnTo>
                  <a:pt x="32196" y="208034"/>
                </a:lnTo>
                <a:lnTo>
                  <a:pt x="37177" y="209514"/>
                </a:lnTo>
                <a:lnTo>
                  <a:pt x="41449" y="211453"/>
                </a:lnTo>
                <a:lnTo>
                  <a:pt x="45250" y="213698"/>
                </a:lnTo>
                <a:lnTo>
                  <a:pt x="48737" y="216148"/>
                </a:lnTo>
                <a:lnTo>
                  <a:pt x="52966" y="218733"/>
                </a:lnTo>
                <a:lnTo>
                  <a:pt x="57690" y="221409"/>
                </a:lnTo>
                <a:lnTo>
                  <a:pt x="62745" y="224145"/>
                </a:lnTo>
                <a:lnTo>
                  <a:pt x="68972" y="225969"/>
                </a:lnTo>
                <a:lnTo>
                  <a:pt x="75981" y="227186"/>
                </a:lnTo>
                <a:lnTo>
                  <a:pt x="83512" y="227996"/>
                </a:lnTo>
                <a:lnTo>
                  <a:pt x="93294" y="228537"/>
                </a:lnTo>
                <a:lnTo>
                  <a:pt x="116864" y="229137"/>
                </a:lnTo>
                <a:lnTo>
                  <a:pt x="126959" y="228345"/>
                </a:lnTo>
                <a:lnTo>
                  <a:pt x="135594" y="226865"/>
                </a:lnTo>
                <a:lnTo>
                  <a:pt x="143256" y="224925"/>
                </a:lnTo>
                <a:lnTo>
                  <a:pt x="150269" y="222679"/>
                </a:lnTo>
                <a:lnTo>
                  <a:pt x="156849" y="220230"/>
                </a:lnTo>
                <a:lnTo>
                  <a:pt x="163141" y="217644"/>
                </a:lnTo>
                <a:lnTo>
                  <a:pt x="169241" y="214968"/>
                </a:lnTo>
                <a:lnTo>
                  <a:pt x="181098" y="209454"/>
                </a:lnTo>
                <a:lnTo>
                  <a:pt x="185974" y="206650"/>
                </a:lnTo>
                <a:lnTo>
                  <a:pt x="190178" y="203829"/>
                </a:lnTo>
                <a:lnTo>
                  <a:pt x="201442" y="195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70"/>
          <p:cNvSpPr/>
          <p:nvPr/>
        </p:nvSpPr>
        <p:spPr>
          <a:xfrm>
            <a:off x="5622054" y="4140579"/>
            <a:ext cx="158669" cy="334267"/>
          </a:xfrm>
          <a:custGeom>
            <a:avLst/>
            <a:gdLst/>
            <a:ahLst/>
            <a:cxnLst/>
            <a:rect l="0" t="0" r="0" b="0"/>
            <a:pathLst>
              <a:path w="158669" h="334267">
                <a:moveTo>
                  <a:pt x="98661" y="17083"/>
                </a:moveTo>
                <a:lnTo>
                  <a:pt x="94110" y="7981"/>
                </a:lnTo>
                <a:lnTo>
                  <a:pt x="91817" y="5300"/>
                </a:lnTo>
                <a:lnTo>
                  <a:pt x="89336" y="3513"/>
                </a:lnTo>
                <a:lnTo>
                  <a:pt x="83060" y="644"/>
                </a:lnTo>
                <a:lnTo>
                  <a:pt x="79662" y="252"/>
                </a:lnTo>
                <a:lnTo>
                  <a:pt x="74977" y="77"/>
                </a:lnTo>
                <a:lnTo>
                  <a:pt x="69719" y="0"/>
                </a:lnTo>
                <a:lnTo>
                  <a:pt x="66984" y="932"/>
                </a:lnTo>
                <a:lnTo>
                  <a:pt x="64208" y="2506"/>
                </a:lnTo>
                <a:lnTo>
                  <a:pt x="61404" y="4507"/>
                </a:lnTo>
                <a:lnTo>
                  <a:pt x="57631" y="7747"/>
                </a:lnTo>
                <a:lnTo>
                  <a:pt x="53210" y="11811"/>
                </a:lnTo>
                <a:lnTo>
                  <a:pt x="48358" y="16426"/>
                </a:lnTo>
                <a:lnTo>
                  <a:pt x="44171" y="21408"/>
                </a:lnTo>
                <a:lnTo>
                  <a:pt x="40426" y="26634"/>
                </a:lnTo>
                <a:lnTo>
                  <a:pt x="36978" y="32023"/>
                </a:lnTo>
                <a:lnTo>
                  <a:pt x="33726" y="37520"/>
                </a:lnTo>
                <a:lnTo>
                  <a:pt x="30606" y="43090"/>
                </a:lnTo>
                <a:lnTo>
                  <a:pt x="27573" y="48709"/>
                </a:lnTo>
                <a:lnTo>
                  <a:pt x="23646" y="54359"/>
                </a:lnTo>
                <a:lnTo>
                  <a:pt x="19124" y="60032"/>
                </a:lnTo>
                <a:lnTo>
                  <a:pt x="14204" y="65718"/>
                </a:lnTo>
                <a:lnTo>
                  <a:pt x="10924" y="71414"/>
                </a:lnTo>
                <a:lnTo>
                  <a:pt x="8737" y="77116"/>
                </a:lnTo>
                <a:lnTo>
                  <a:pt x="676" y="109058"/>
                </a:lnTo>
                <a:lnTo>
                  <a:pt x="0" y="118404"/>
                </a:lnTo>
                <a:lnTo>
                  <a:pt x="502" y="127493"/>
                </a:lnTo>
                <a:lnTo>
                  <a:pt x="1789" y="136410"/>
                </a:lnTo>
                <a:lnTo>
                  <a:pt x="3600" y="142354"/>
                </a:lnTo>
                <a:lnTo>
                  <a:pt x="5759" y="146317"/>
                </a:lnTo>
                <a:lnTo>
                  <a:pt x="8151" y="148959"/>
                </a:lnTo>
                <a:lnTo>
                  <a:pt x="10699" y="150721"/>
                </a:lnTo>
                <a:lnTo>
                  <a:pt x="13349" y="151895"/>
                </a:lnTo>
                <a:lnTo>
                  <a:pt x="16069" y="152677"/>
                </a:lnTo>
                <a:lnTo>
                  <a:pt x="17882" y="152247"/>
                </a:lnTo>
                <a:lnTo>
                  <a:pt x="19091" y="151007"/>
                </a:lnTo>
                <a:lnTo>
                  <a:pt x="23332" y="142172"/>
                </a:lnTo>
                <a:lnTo>
                  <a:pt x="33298" y="122120"/>
                </a:lnTo>
                <a:lnTo>
                  <a:pt x="36988" y="115682"/>
                </a:lnTo>
                <a:lnTo>
                  <a:pt x="41353" y="108534"/>
                </a:lnTo>
                <a:lnTo>
                  <a:pt x="46168" y="100910"/>
                </a:lnTo>
                <a:lnTo>
                  <a:pt x="50331" y="93922"/>
                </a:lnTo>
                <a:lnTo>
                  <a:pt x="54058" y="87360"/>
                </a:lnTo>
                <a:lnTo>
                  <a:pt x="57496" y="81079"/>
                </a:lnTo>
                <a:lnTo>
                  <a:pt x="63597" y="71177"/>
                </a:lnTo>
                <a:lnTo>
                  <a:pt x="80537" y="44935"/>
                </a:lnTo>
                <a:lnTo>
                  <a:pt x="87530" y="34699"/>
                </a:lnTo>
                <a:lnTo>
                  <a:pt x="93146" y="26922"/>
                </a:lnTo>
                <a:lnTo>
                  <a:pt x="104451" y="12147"/>
                </a:lnTo>
                <a:lnTo>
                  <a:pt x="106330" y="10935"/>
                </a:lnTo>
                <a:lnTo>
                  <a:pt x="110960" y="9588"/>
                </a:lnTo>
                <a:lnTo>
                  <a:pt x="112575" y="10181"/>
                </a:lnTo>
                <a:lnTo>
                  <a:pt x="113652" y="11529"/>
                </a:lnTo>
                <a:lnTo>
                  <a:pt x="114370" y="13381"/>
                </a:lnTo>
                <a:lnTo>
                  <a:pt x="117708" y="17978"/>
                </a:lnTo>
                <a:lnTo>
                  <a:pt x="119931" y="20537"/>
                </a:lnTo>
                <a:lnTo>
                  <a:pt x="121414" y="26053"/>
                </a:lnTo>
                <a:lnTo>
                  <a:pt x="122402" y="33541"/>
                </a:lnTo>
                <a:lnTo>
                  <a:pt x="123060" y="42342"/>
                </a:lnTo>
                <a:lnTo>
                  <a:pt x="124452" y="52973"/>
                </a:lnTo>
                <a:lnTo>
                  <a:pt x="126332" y="64822"/>
                </a:lnTo>
                <a:lnTo>
                  <a:pt x="128539" y="77484"/>
                </a:lnTo>
                <a:lnTo>
                  <a:pt x="130009" y="88783"/>
                </a:lnTo>
                <a:lnTo>
                  <a:pt x="130989" y="99173"/>
                </a:lnTo>
                <a:lnTo>
                  <a:pt x="131644" y="108957"/>
                </a:lnTo>
                <a:lnTo>
                  <a:pt x="133031" y="122148"/>
                </a:lnTo>
                <a:lnTo>
                  <a:pt x="137114" y="154584"/>
                </a:lnTo>
                <a:lnTo>
                  <a:pt x="138583" y="168757"/>
                </a:lnTo>
                <a:lnTo>
                  <a:pt x="139564" y="181064"/>
                </a:lnTo>
                <a:lnTo>
                  <a:pt x="140217" y="192126"/>
                </a:lnTo>
                <a:lnTo>
                  <a:pt x="140943" y="212038"/>
                </a:lnTo>
                <a:lnTo>
                  <a:pt x="141351" y="244392"/>
                </a:lnTo>
                <a:lnTo>
                  <a:pt x="141408" y="257205"/>
                </a:lnTo>
                <a:lnTo>
                  <a:pt x="142399" y="266700"/>
                </a:lnTo>
                <a:lnTo>
                  <a:pt x="144012" y="273982"/>
                </a:lnTo>
                <a:lnTo>
                  <a:pt x="146040" y="279789"/>
                </a:lnTo>
                <a:lnTo>
                  <a:pt x="147392" y="285565"/>
                </a:lnTo>
                <a:lnTo>
                  <a:pt x="148293" y="291321"/>
                </a:lnTo>
                <a:lnTo>
                  <a:pt x="148894" y="297063"/>
                </a:lnTo>
                <a:lnTo>
                  <a:pt x="149562" y="305984"/>
                </a:lnTo>
                <a:lnTo>
                  <a:pt x="149740" y="309696"/>
                </a:lnTo>
                <a:lnTo>
                  <a:pt x="150811" y="313124"/>
                </a:lnTo>
                <a:lnTo>
                  <a:pt x="154541" y="319472"/>
                </a:lnTo>
                <a:lnTo>
                  <a:pt x="156833" y="325468"/>
                </a:lnTo>
                <a:lnTo>
                  <a:pt x="158668" y="3342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71"/>
          <p:cNvSpPr/>
          <p:nvPr/>
        </p:nvSpPr>
        <p:spPr>
          <a:xfrm>
            <a:off x="5823584" y="4131945"/>
            <a:ext cx="214314" cy="160547"/>
          </a:xfrm>
          <a:custGeom>
            <a:avLst/>
            <a:gdLst/>
            <a:ahLst/>
            <a:cxnLst/>
            <a:rect l="0" t="0" r="0" b="0"/>
            <a:pathLst>
              <a:path w="214314" h="160547">
                <a:moveTo>
                  <a:pt x="0" y="34290"/>
                </a:moveTo>
                <a:lnTo>
                  <a:pt x="4552" y="43392"/>
                </a:lnTo>
                <a:lnTo>
                  <a:pt x="6844" y="47025"/>
                </a:lnTo>
                <a:lnTo>
                  <a:pt x="9325" y="50400"/>
                </a:lnTo>
                <a:lnTo>
                  <a:pt x="11932" y="53602"/>
                </a:lnTo>
                <a:lnTo>
                  <a:pt x="14622" y="57642"/>
                </a:lnTo>
                <a:lnTo>
                  <a:pt x="17368" y="62240"/>
                </a:lnTo>
                <a:lnTo>
                  <a:pt x="20152" y="67211"/>
                </a:lnTo>
                <a:lnTo>
                  <a:pt x="22959" y="71477"/>
                </a:lnTo>
                <a:lnTo>
                  <a:pt x="25784" y="75274"/>
                </a:lnTo>
                <a:lnTo>
                  <a:pt x="28620" y="78758"/>
                </a:lnTo>
                <a:lnTo>
                  <a:pt x="32415" y="87747"/>
                </a:lnTo>
                <a:lnTo>
                  <a:pt x="36850" y="100408"/>
                </a:lnTo>
                <a:lnTo>
                  <a:pt x="41712" y="115516"/>
                </a:lnTo>
                <a:lnTo>
                  <a:pt x="46858" y="126541"/>
                </a:lnTo>
                <a:lnTo>
                  <a:pt x="52194" y="134843"/>
                </a:lnTo>
                <a:lnTo>
                  <a:pt x="57656" y="141330"/>
                </a:lnTo>
                <a:lnTo>
                  <a:pt x="62250" y="146607"/>
                </a:lnTo>
                <a:lnTo>
                  <a:pt x="69895" y="155011"/>
                </a:lnTo>
                <a:lnTo>
                  <a:pt x="73266" y="157633"/>
                </a:lnTo>
                <a:lnTo>
                  <a:pt x="79553" y="160546"/>
                </a:lnTo>
                <a:lnTo>
                  <a:pt x="82563" y="160371"/>
                </a:lnTo>
                <a:lnTo>
                  <a:pt x="85523" y="159301"/>
                </a:lnTo>
                <a:lnTo>
                  <a:pt x="88447" y="157636"/>
                </a:lnTo>
                <a:lnTo>
                  <a:pt x="96778" y="153245"/>
                </a:lnTo>
                <a:lnTo>
                  <a:pt x="101666" y="150741"/>
                </a:lnTo>
                <a:lnTo>
                  <a:pt x="105878" y="147166"/>
                </a:lnTo>
                <a:lnTo>
                  <a:pt x="109638" y="142878"/>
                </a:lnTo>
                <a:lnTo>
                  <a:pt x="113097" y="138114"/>
                </a:lnTo>
                <a:lnTo>
                  <a:pt x="116356" y="133986"/>
                </a:lnTo>
                <a:lnTo>
                  <a:pt x="119481" y="130282"/>
                </a:lnTo>
                <a:lnTo>
                  <a:pt x="122517" y="126859"/>
                </a:lnTo>
                <a:lnTo>
                  <a:pt x="125493" y="122673"/>
                </a:lnTo>
                <a:lnTo>
                  <a:pt x="128429" y="117976"/>
                </a:lnTo>
                <a:lnTo>
                  <a:pt x="131340" y="112941"/>
                </a:lnTo>
                <a:lnTo>
                  <a:pt x="137113" y="102266"/>
                </a:lnTo>
                <a:lnTo>
                  <a:pt x="139987" y="96752"/>
                </a:lnTo>
                <a:lnTo>
                  <a:pt x="143807" y="91171"/>
                </a:lnTo>
                <a:lnTo>
                  <a:pt x="148259" y="85546"/>
                </a:lnTo>
                <a:lnTo>
                  <a:pt x="153132" y="79890"/>
                </a:lnTo>
                <a:lnTo>
                  <a:pt x="157333" y="74215"/>
                </a:lnTo>
                <a:lnTo>
                  <a:pt x="161087" y="68526"/>
                </a:lnTo>
                <a:lnTo>
                  <a:pt x="164541" y="62829"/>
                </a:lnTo>
                <a:lnTo>
                  <a:pt x="170654" y="54269"/>
                </a:lnTo>
                <a:lnTo>
                  <a:pt x="200368" y="15530"/>
                </a:lnTo>
                <a:lnTo>
                  <a:pt x="203111" y="12259"/>
                </a:lnTo>
                <a:lnTo>
                  <a:pt x="205893" y="9125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72"/>
          <p:cNvSpPr/>
          <p:nvPr/>
        </p:nvSpPr>
        <p:spPr>
          <a:xfrm>
            <a:off x="6073749" y="4010268"/>
            <a:ext cx="375629" cy="293128"/>
          </a:xfrm>
          <a:custGeom>
            <a:avLst/>
            <a:gdLst/>
            <a:ahLst/>
            <a:cxnLst/>
            <a:rect l="0" t="0" r="0" b="0"/>
            <a:pathLst>
              <a:path w="375629" h="293128">
                <a:moveTo>
                  <a:pt x="109880" y="87386"/>
                </a:moveTo>
                <a:lnTo>
                  <a:pt x="96228" y="91937"/>
                </a:lnTo>
                <a:lnTo>
                  <a:pt x="91254" y="95183"/>
                </a:lnTo>
                <a:lnTo>
                  <a:pt x="83187" y="103869"/>
                </a:lnTo>
                <a:lnTo>
                  <a:pt x="78750" y="108852"/>
                </a:lnTo>
                <a:lnTo>
                  <a:pt x="68740" y="119470"/>
                </a:lnTo>
                <a:lnTo>
                  <a:pt x="52394" y="136157"/>
                </a:lnTo>
                <a:lnTo>
                  <a:pt x="47744" y="141808"/>
                </a:lnTo>
                <a:lnTo>
                  <a:pt x="43691" y="147480"/>
                </a:lnTo>
                <a:lnTo>
                  <a:pt x="40037" y="153166"/>
                </a:lnTo>
                <a:lnTo>
                  <a:pt x="34743" y="160767"/>
                </a:lnTo>
                <a:lnTo>
                  <a:pt x="21241" y="179373"/>
                </a:lnTo>
                <a:lnTo>
                  <a:pt x="16498" y="187763"/>
                </a:lnTo>
                <a:lnTo>
                  <a:pt x="13335" y="195262"/>
                </a:lnTo>
                <a:lnTo>
                  <a:pt x="11227" y="202166"/>
                </a:lnTo>
                <a:lnTo>
                  <a:pt x="8869" y="208674"/>
                </a:lnTo>
                <a:lnTo>
                  <a:pt x="6344" y="214917"/>
                </a:lnTo>
                <a:lnTo>
                  <a:pt x="3709" y="220984"/>
                </a:lnTo>
                <a:lnTo>
                  <a:pt x="1952" y="225982"/>
                </a:lnTo>
                <a:lnTo>
                  <a:pt x="0" y="234074"/>
                </a:lnTo>
                <a:lnTo>
                  <a:pt x="431" y="238519"/>
                </a:lnTo>
                <a:lnTo>
                  <a:pt x="1672" y="243386"/>
                </a:lnTo>
                <a:lnTo>
                  <a:pt x="3452" y="248536"/>
                </a:lnTo>
                <a:lnTo>
                  <a:pt x="7969" y="256799"/>
                </a:lnTo>
                <a:lnTo>
                  <a:pt x="13151" y="263646"/>
                </a:lnTo>
                <a:lnTo>
                  <a:pt x="18630" y="269864"/>
                </a:lnTo>
                <a:lnTo>
                  <a:pt x="21424" y="270951"/>
                </a:lnTo>
                <a:lnTo>
                  <a:pt x="24240" y="270723"/>
                </a:lnTo>
                <a:lnTo>
                  <a:pt x="27069" y="269618"/>
                </a:lnTo>
                <a:lnTo>
                  <a:pt x="32753" y="265851"/>
                </a:lnTo>
                <a:lnTo>
                  <a:pt x="35602" y="263513"/>
                </a:lnTo>
                <a:lnTo>
                  <a:pt x="40359" y="258144"/>
                </a:lnTo>
                <a:lnTo>
                  <a:pt x="46388" y="250755"/>
                </a:lnTo>
                <a:lnTo>
                  <a:pt x="53264" y="242018"/>
                </a:lnTo>
                <a:lnTo>
                  <a:pt x="58802" y="234290"/>
                </a:lnTo>
                <a:lnTo>
                  <a:pt x="63445" y="227232"/>
                </a:lnTo>
                <a:lnTo>
                  <a:pt x="67494" y="220622"/>
                </a:lnTo>
                <a:lnTo>
                  <a:pt x="72098" y="211452"/>
                </a:lnTo>
                <a:lnTo>
                  <a:pt x="77072" y="200578"/>
                </a:lnTo>
                <a:lnTo>
                  <a:pt x="82293" y="188565"/>
                </a:lnTo>
                <a:lnTo>
                  <a:pt x="86727" y="177699"/>
                </a:lnTo>
                <a:lnTo>
                  <a:pt x="94193" y="158005"/>
                </a:lnTo>
                <a:lnTo>
                  <a:pt x="97517" y="150658"/>
                </a:lnTo>
                <a:lnTo>
                  <a:pt x="100686" y="144808"/>
                </a:lnTo>
                <a:lnTo>
                  <a:pt x="103751" y="139955"/>
                </a:lnTo>
                <a:lnTo>
                  <a:pt x="105794" y="134815"/>
                </a:lnTo>
                <a:lnTo>
                  <a:pt x="107156" y="129483"/>
                </a:lnTo>
                <a:lnTo>
                  <a:pt x="108064" y="124023"/>
                </a:lnTo>
                <a:lnTo>
                  <a:pt x="109073" y="115417"/>
                </a:lnTo>
                <a:lnTo>
                  <a:pt x="109342" y="111788"/>
                </a:lnTo>
                <a:lnTo>
                  <a:pt x="109641" y="117917"/>
                </a:lnTo>
                <a:lnTo>
                  <a:pt x="109722" y="124885"/>
                </a:lnTo>
                <a:lnTo>
                  <a:pt x="110726" y="137151"/>
                </a:lnTo>
                <a:lnTo>
                  <a:pt x="114384" y="171099"/>
                </a:lnTo>
                <a:lnTo>
                  <a:pt x="116693" y="187010"/>
                </a:lnTo>
                <a:lnTo>
                  <a:pt x="119185" y="201427"/>
                </a:lnTo>
                <a:lnTo>
                  <a:pt x="121799" y="214849"/>
                </a:lnTo>
                <a:lnTo>
                  <a:pt x="124493" y="224749"/>
                </a:lnTo>
                <a:lnTo>
                  <a:pt x="127242" y="232302"/>
                </a:lnTo>
                <a:lnTo>
                  <a:pt x="130028" y="238289"/>
                </a:lnTo>
                <a:lnTo>
                  <a:pt x="132837" y="243233"/>
                </a:lnTo>
                <a:lnTo>
                  <a:pt x="138498" y="251267"/>
                </a:lnTo>
                <a:lnTo>
                  <a:pt x="144190" y="258012"/>
                </a:lnTo>
                <a:lnTo>
                  <a:pt x="147041" y="261145"/>
                </a:lnTo>
                <a:lnTo>
                  <a:pt x="150846" y="263233"/>
                </a:lnTo>
                <a:lnTo>
                  <a:pt x="160156" y="265553"/>
                </a:lnTo>
                <a:lnTo>
                  <a:pt x="171555" y="266859"/>
                </a:lnTo>
                <a:lnTo>
                  <a:pt x="180472" y="264625"/>
                </a:lnTo>
                <a:lnTo>
                  <a:pt x="189832" y="260456"/>
                </a:lnTo>
                <a:lnTo>
                  <a:pt x="197167" y="255429"/>
                </a:lnTo>
                <a:lnTo>
                  <a:pt x="203602" y="247480"/>
                </a:lnTo>
                <a:lnTo>
                  <a:pt x="206652" y="242693"/>
                </a:lnTo>
                <a:lnTo>
                  <a:pt x="210590" y="237597"/>
                </a:lnTo>
                <a:lnTo>
                  <a:pt x="215120" y="232294"/>
                </a:lnTo>
                <a:lnTo>
                  <a:pt x="220045" y="226854"/>
                </a:lnTo>
                <a:lnTo>
                  <a:pt x="225233" y="220370"/>
                </a:lnTo>
                <a:lnTo>
                  <a:pt x="230598" y="213190"/>
                </a:lnTo>
                <a:lnTo>
                  <a:pt x="236079" y="205545"/>
                </a:lnTo>
                <a:lnTo>
                  <a:pt x="240686" y="198544"/>
                </a:lnTo>
                <a:lnTo>
                  <a:pt x="244709" y="191972"/>
                </a:lnTo>
                <a:lnTo>
                  <a:pt x="248343" y="185685"/>
                </a:lnTo>
                <a:lnTo>
                  <a:pt x="252671" y="178636"/>
                </a:lnTo>
                <a:lnTo>
                  <a:pt x="267865" y="155063"/>
                </a:lnTo>
                <a:lnTo>
                  <a:pt x="278838" y="138420"/>
                </a:lnTo>
                <a:lnTo>
                  <a:pt x="283479" y="129982"/>
                </a:lnTo>
                <a:lnTo>
                  <a:pt x="287525" y="121498"/>
                </a:lnTo>
                <a:lnTo>
                  <a:pt x="291176" y="112985"/>
                </a:lnTo>
                <a:lnTo>
                  <a:pt x="294561" y="104452"/>
                </a:lnTo>
                <a:lnTo>
                  <a:pt x="300863" y="87352"/>
                </a:lnTo>
                <a:lnTo>
                  <a:pt x="303877" y="79743"/>
                </a:lnTo>
                <a:lnTo>
                  <a:pt x="306839" y="72766"/>
                </a:lnTo>
                <a:lnTo>
                  <a:pt x="309766" y="66209"/>
                </a:lnTo>
                <a:lnTo>
                  <a:pt x="311718" y="59933"/>
                </a:lnTo>
                <a:lnTo>
                  <a:pt x="313018" y="53845"/>
                </a:lnTo>
                <a:lnTo>
                  <a:pt x="313886" y="47880"/>
                </a:lnTo>
                <a:lnTo>
                  <a:pt x="314464" y="40094"/>
                </a:lnTo>
                <a:lnTo>
                  <a:pt x="314850" y="31093"/>
                </a:lnTo>
                <a:lnTo>
                  <a:pt x="315519" y="599"/>
                </a:lnTo>
                <a:lnTo>
                  <a:pt x="315553" y="0"/>
                </a:lnTo>
                <a:lnTo>
                  <a:pt x="315591" y="6638"/>
                </a:lnTo>
                <a:lnTo>
                  <a:pt x="315607" y="28638"/>
                </a:lnTo>
                <a:lnTo>
                  <a:pt x="314659" y="42506"/>
                </a:lnTo>
                <a:lnTo>
                  <a:pt x="313075" y="57466"/>
                </a:lnTo>
                <a:lnTo>
                  <a:pt x="311066" y="73155"/>
                </a:lnTo>
                <a:lnTo>
                  <a:pt x="309726" y="87424"/>
                </a:lnTo>
                <a:lnTo>
                  <a:pt x="308834" y="100746"/>
                </a:lnTo>
                <a:lnTo>
                  <a:pt x="307842" y="124757"/>
                </a:lnTo>
                <a:lnTo>
                  <a:pt x="307401" y="144953"/>
                </a:lnTo>
                <a:lnTo>
                  <a:pt x="309188" y="160054"/>
                </a:lnTo>
                <a:lnTo>
                  <a:pt x="312285" y="178694"/>
                </a:lnTo>
                <a:lnTo>
                  <a:pt x="316254" y="199693"/>
                </a:lnTo>
                <a:lnTo>
                  <a:pt x="320806" y="216550"/>
                </a:lnTo>
                <a:lnTo>
                  <a:pt x="325745" y="230646"/>
                </a:lnTo>
                <a:lnTo>
                  <a:pt x="330943" y="242900"/>
                </a:lnTo>
                <a:lnTo>
                  <a:pt x="335360" y="252022"/>
                </a:lnTo>
                <a:lnTo>
                  <a:pt x="339258" y="259056"/>
                </a:lnTo>
                <a:lnTo>
                  <a:pt x="342809" y="264698"/>
                </a:lnTo>
                <a:lnTo>
                  <a:pt x="349294" y="273507"/>
                </a:lnTo>
                <a:lnTo>
                  <a:pt x="355351" y="280597"/>
                </a:lnTo>
                <a:lnTo>
                  <a:pt x="361219" y="286923"/>
                </a:lnTo>
                <a:lnTo>
                  <a:pt x="364117" y="288991"/>
                </a:lnTo>
                <a:lnTo>
                  <a:pt x="375628" y="2931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73"/>
          <p:cNvSpPr/>
          <p:nvPr/>
        </p:nvSpPr>
        <p:spPr>
          <a:xfrm>
            <a:off x="5292090" y="4474876"/>
            <a:ext cx="188443" cy="176022"/>
          </a:xfrm>
          <a:custGeom>
            <a:avLst/>
            <a:gdLst/>
            <a:ahLst/>
            <a:cxnLst/>
            <a:rect l="0" t="0" r="0" b="0"/>
            <a:pathLst>
              <a:path w="188443" h="176022">
                <a:moveTo>
                  <a:pt x="145732" y="8541"/>
                </a:moveTo>
                <a:lnTo>
                  <a:pt x="136630" y="3990"/>
                </a:lnTo>
                <a:lnTo>
                  <a:pt x="132997" y="2649"/>
                </a:lnTo>
                <a:lnTo>
                  <a:pt x="129622" y="1756"/>
                </a:lnTo>
                <a:lnTo>
                  <a:pt x="126419" y="1160"/>
                </a:lnTo>
                <a:lnTo>
                  <a:pt x="123332" y="763"/>
                </a:lnTo>
                <a:lnTo>
                  <a:pt x="120321" y="498"/>
                </a:lnTo>
                <a:lnTo>
                  <a:pt x="117361" y="322"/>
                </a:lnTo>
                <a:lnTo>
                  <a:pt x="106453" y="126"/>
                </a:lnTo>
                <a:lnTo>
                  <a:pt x="89819" y="0"/>
                </a:lnTo>
                <a:lnTo>
                  <a:pt x="87502" y="942"/>
                </a:lnTo>
                <a:lnTo>
                  <a:pt x="82387" y="4528"/>
                </a:lnTo>
                <a:lnTo>
                  <a:pt x="76938" y="9298"/>
                </a:lnTo>
                <a:lnTo>
                  <a:pt x="71342" y="14592"/>
                </a:lnTo>
                <a:lnTo>
                  <a:pt x="65680" y="20120"/>
                </a:lnTo>
                <a:lnTo>
                  <a:pt x="62837" y="24833"/>
                </a:lnTo>
                <a:lnTo>
                  <a:pt x="59988" y="30833"/>
                </a:lnTo>
                <a:lnTo>
                  <a:pt x="57137" y="37690"/>
                </a:lnTo>
                <a:lnTo>
                  <a:pt x="54284" y="43214"/>
                </a:lnTo>
                <a:lnTo>
                  <a:pt x="51429" y="47849"/>
                </a:lnTo>
                <a:lnTo>
                  <a:pt x="48573" y="51891"/>
                </a:lnTo>
                <a:lnTo>
                  <a:pt x="47622" y="55538"/>
                </a:lnTo>
                <a:lnTo>
                  <a:pt x="47941" y="58923"/>
                </a:lnTo>
                <a:lnTo>
                  <a:pt x="50744" y="66647"/>
                </a:lnTo>
                <a:lnTo>
                  <a:pt x="51128" y="70244"/>
                </a:lnTo>
                <a:lnTo>
                  <a:pt x="51230" y="72536"/>
                </a:lnTo>
                <a:lnTo>
                  <a:pt x="52251" y="74064"/>
                </a:lnTo>
                <a:lnTo>
                  <a:pt x="53884" y="75084"/>
                </a:lnTo>
                <a:lnTo>
                  <a:pt x="59191" y="77168"/>
                </a:lnTo>
                <a:lnTo>
                  <a:pt x="67899" y="81269"/>
                </a:lnTo>
                <a:lnTo>
                  <a:pt x="71936" y="82744"/>
                </a:lnTo>
                <a:lnTo>
                  <a:pt x="75580" y="83727"/>
                </a:lnTo>
                <a:lnTo>
                  <a:pt x="78961" y="84383"/>
                </a:lnTo>
                <a:lnTo>
                  <a:pt x="83121" y="84820"/>
                </a:lnTo>
                <a:lnTo>
                  <a:pt x="87799" y="85111"/>
                </a:lnTo>
                <a:lnTo>
                  <a:pt x="92823" y="85305"/>
                </a:lnTo>
                <a:lnTo>
                  <a:pt x="98076" y="84482"/>
                </a:lnTo>
                <a:lnTo>
                  <a:pt x="103484" y="82981"/>
                </a:lnTo>
                <a:lnTo>
                  <a:pt x="108994" y="81028"/>
                </a:lnTo>
                <a:lnTo>
                  <a:pt x="113620" y="79725"/>
                </a:lnTo>
                <a:lnTo>
                  <a:pt x="117657" y="78857"/>
                </a:lnTo>
                <a:lnTo>
                  <a:pt x="121300" y="78279"/>
                </a:lnTo>
                <a:lnTo>
                  <a:pt x="125634" y="78845"/>
                </a:lnTo>
                <a:lnTo>
                  <a:pt x="130428" y="80176"/>
                </a:lnTo>
                <a:lnTo>
                  <a:pt x="135530" y="82015"/>
                </a:lnTo>
                <a:lnTo>
                  <a:pt x="140835" y="83241"/>
                </a:lnTo>
                <a:lnTo>
                  <a:pt x="146278" y="84058"/>
                </a:lnTo>
                <a:lnTo>
                  <a:pt x="151811" y="84604"/>
                </a:lnTo>
                <a:lnTo>
                  <a:pt x="156452" y="84967"/>
                </a:lnTo>
                <a:lnTo>
                  <a:pt x="160499" y="85209"/>
                </a:lnTo>
                <a:lnTo>
                  <a:pt x="164149" y="85371"/>
                </a:lnTo>
                <a:lnTo>
                  <a:pt x="167535" y="86431"/>
                </a:lnTo>
                <a:lnTo>
                  <a:pt x="170745" y="88090"/>
                </a:lnTo>
                <a:lnTo>
                  <a:pt x="173837" y="90149"/>
                </a:lnTo>
                <a:lnTo>
                  <a:pt x="176851" y="91521"/>
                </a:lnTo>
                <a:lnTo>
                  <a:pt x="179813" y="92436"/>
                </a:lnTo>
                <a:lnTo>
                  <a:pt x="182740" y="93047"/>
                </a:lnTo>
                <a:lnTo>
                  <a:pt x="184692" y="94405"/>
                </a:lnTo>
                <a:lnTo>
                  <a:pt x="185993" y="96264"/>
                </a:lnTo>
                <a:lnTo>
                  <a:pt x="187438" y="100869"/>
                </a:lnTo>
                <a:lnTo>
                  <a:pt x="188081" y="106091"/>
                </a:lnTo>
                <a:lnTo>
                  <a:pt x="188366" y="111586"/>
                </a:lnTo>
                <a:lnTo>
                  <a:pt x="188442" y="114386"/>
                </a:lnTo>
                <a:lnTo>
                  <a:pt x="187541" y="118156"/>
                </a:lnTo>
                <a:lnTo>
                  <a:pt x="185987" y="122576"/>
                </a:lnTo>
                <a:lnTo>
                  <a:pt x="183999" y="127426"/>
                </a:lnTo>
                <a:lnTo>
                  <a:pt x="182673" y="131613"/>
                </a:lnTo>
                <a:lnTo>
                  <a:pt x="181789" y="135356"/>
                </a:lnTo>
                <a:lnTo>
                  <a:pt x="181200" y="138805"/>
                </a:lnTo>
                <a:lnTo>
                  <a:pt x="178902" y="142056"/>
                </a:lnTo>
                <a:lnTo>
                  <a:pt x="175466" y="145176"/>
                </a:lnTo>
                <a:lnTo>
                  <a:pt x="171269" y="148208"/>
                </a:lnTo>
                <a:lnTo>
                  <a:pt x="166567" y="151183"/>
                </a:lnTo>
                <a:lnTo>
                  <a:pt x="161527" y="154118"/>
                </a:lnTo>
                <a:lnTo>
                  <a:pt x="156262" y="157027"/>
                </a:lnTo>
                <a:lnTo>
                  <a:pt x="145332" y="162800"/>
                </a:lnTo>
                <a:lnTo>
                  <a:pt x="139750" y="165673"/>
                </a:lnTo>
                <a:lnTo>
                  <a:pt x="134124" y="167588"/>
                </a:lnTo>
                <a:lnTo>
                  <a:pt x="128469" y="168865"/>
                </a:lnTo>
                <a:lnTo>
                  <a:pt x="122793" y="169716"/>
                </a:lnTo>
                <a:lnTo>
                  <a:pt x="117104" y="171236"/>
                </a:lnTo>
                <a:lnTo>
                  <a:pt x="111407" y="173202"/>
                </a:lnTo>
                <a:lnTo>
                  <a:pt x="105704" y="175465"/>
                </a:lnTo>
                <a:lnTo>
                  <a:pt x="99997" y="176021"/>
                </a:lnTo>
                <a:lnTo>
                  <a:pt x="94287" y="175440"/>
                </a:lnTo>
                <a:lnTo>
                  <a:pt x="88575" y="174099"/>
                </a:lnTo>
                <a:lnTo>
                  <a:pt x="66989" y="170070"/>
                </a:lnTo>
                <a:lnTo>
                  <a:pt x="53232" y="167662"/>
                </a:lnTo>
                <a:lnTo>
                  <a:pt x="41203" y="164152"/>
                </a:lnTo>
                <a:lnTo>
                  <a:pt x="30326" y="159906"/>
                </a:lnTo>
                <a:lnTo>
                  <a:pt x="0" y="1457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74"/>
          <p:cNvSpPr/>
          <p:nvPr/>
        </p:nvSpPr>
        <p:spPr>
          <a:xfrm>
            <a:off x="5532120" y="4500640"/>
            <a:ext cx="154306" cy="154181"/>
          </a:xfrm>
          <a:custGeom>
            <a:avLst/>
            <a:gdLst/>
            <a:ahLst/>
            <a:cxnLst/>
            <a:rect l="0" t="0" r="0" b="0"/>
            <a:pathLst>
              <a:path w="154306" h="154181">
                <a:moveTo>
                  <a:pt x="0" y="102792"/>
                </a:moveTo>
                <a:lnTo>
                  <a:pt x="22754" y="102792"/>
                </a:lnTo>
                <a:lnTo>
                  <a:pt x="31362" y="101840"/>
                </a:lnTo>
                <a:lnTo>
                  <a:pt x="39005" y="100252"/>
                </a:lnTo>
                <a:lnTo>
                  <a:pt x="46006" y="98242"/>
                </a:lnTo>
                <a:lnTo>
                  <a:pt x="51625" y="95948"/>
                </a:lnTo>
                <a:lnTo>
                  <a:pt x="56324" y="93467"/>
                </a:lnTo>
                <a:lnTo>
                  <a:pt x="65991" y="87218"/>
                </a:lnTo>
                <a:lnTo>
                  <a:pt x="79811" y="78090"/>
                </a:lnTo>
                <a:lnTo>
                  <a:pt x="85593" y="74894"/>
                </a:lnTo>
                <a:lnTo>
                  <a:pt x="90399" y="72763"/>
                </a:lnTo>
                <a:lnTo>
                  <a:pt x="94556" y="71343"/>
                </a:lnTo>
                <a:lnTo>
                  <a:pt x="98280" y="68491"/>
                </a:lnTo>
                <a:lnTo>
                  <a:pt x="101715" y="64685"/>
                </a:lnTo>
                <a:lnTo>
                  <a:pt x="104957" y="60242"/>
                </a:lnTo>
                <a:lnTo>
                  <a:pt x="108071" y="56328"/>
                </a:lnTo>
                <a:lnTo>
                  <a:pt x="111100" y="52766"/>
                </a:lnTo>
                <a:lnTo>
                  <a:pt x="114071" y="49439"/>
                </a:lnTo>
                <a:lnTo>
                  <a:pt x="117005" y="45316"/>
                </a:lnTo>
                <a:lnTo>
                  <a:pt x="119913" y="40662"/>
                </a:lnTo>
                <a:lnTo>
                  <a:pt x="122804" y="35655"/>
                </a:lnTo>
                <a:lnTo>
                  <a:pt x="124732" y="31363"/>
                </a:lnTo>
                <a:lnTo>
                  <a:pt x="126017" y="27551"/>
                </a:lnTo>
                <a:lnTo>
                  <a:pt x="126874" y="24056"/>
                </a:lnTo>
                <a:lnTo>
                  <a:pt x="126493" y="19821"/>
                </a:lnTo>
                <a:lnTo>
                  <a:pt x="125285" y="15094"/>
                </a:lnTo>
                <a:lnTo>
                  <a:pt x="123528" y="10036"/>
                </a:lnTo>
                <a:lnTo>
                  <a:pt x="121405" y="6665"/>
                </a:lnTo>
                <a:lnTo>
                  <a:pt x="119036" y="4417"/>
                </a:lnTo>
                <a:lnTo>
                  <a:pt x="116505" y="2919"/>
                </a:lnTo>
                <a:lnTo>
                  <a:pt x="113865" y="1920"/>
                </a:lnTo>
                <a:lnTo>
                  <a:pt x="111152" y="1254"/>
                </a:lnTo>
                <a:lnTo>
                  <a:pt x="108391" y="810"/>
                </a:lnTo>
                <a:lnTo>
                  <a:pt x="105598" y="514"/>
                </a:lnTo>
                <a:lnTo>
                  <a:pt x="102784" y="317"/>
                </a:lnTo>
                <a:lnTo>
                  <a:pt x="99955" y="185"/>
                </a:lnTo>
                <a:lnTo>
                  <a:pt x="94272" y="39"/>
                </a:lnTo>
                <a:lnTo>
                  <a:pt x="91423" y="0"/>
                </a:lnTo>
                <a:lnTo>
                  <a:pt x="87619" y="927"/>
                </a:lnTo>
                <a:lnTo>
                  <a:pt x="83177" y="2497"/>
                </a:lnTo>
                <a:lnTo>
                  <a:pt x="78311" y="4496"/>
                </a:lnTo>
                <a:lnTo>
                  <a:pt x="74115" y="6782"/>
                </a:lnTo>
                <a:lnTo>
                  <a:pt x="70365" y="9257"/>
                </a:lnTo>
                <a:lnTo>
                  <a:pt x="66913" y="11860"/>
                </a:lnTo>
                <a:lnTo>
                  <a:pt x="63658" y="15501"/>
                </a:lnTo>
                <a:lnTo>
                  <a:pt x="60536" y="19833"/>
                </a:lnTo>
                <a:lnTo>
                  <a:pt x="57502" y="24626"/>
                </a:lnTo>
                <a:lnTo>
                  <a:pt x="54527" y="29726"/>
                </a:lnTo>
                <a:lnTo>
                  <a:pt x="51591" y="35031"/>
                </a:lnTo>
                <a:lnTo>
                  <a:pt x="45789" y="46006"/>
                </a:lnTo>
                <a:lnTo>
                  <a:pt x="31441" y="74266"/>
                </a:lnTo>
                <a:lnTo>
                  <a:pt x="29533" y="79964"/>
                </a:lnTo>
                <a:lnTo>
                  <a:pt x="28261" y="85669"/>
                </a:lnTo>
                <a:lnTo>
                  <a:pt x="27413" y="91376"/>
                </a:lnTo>
                <a:lnTo>
                  <a:pt x="26848" y="97087"/>
                </a:lnTo>
                <a:lnTo>
                  <a:pt x="26471" y="102798"/>
                </a:lnTo>
                <a:lnTo>
                  <a:pt x="26220" y="108511"/>
                </a:lnTo>
                <a:lnTo>
                  <a:pt x="27005" y="114225"/>
                </a:lnTo>
                <a:lnTo>
                  <a:pt x="28481" y="119939"/>
                </a:lnTo>
                <a:lnTo>
                  <a:pt x="30417" y="125653"/>
                </a:lnTo>
                <a:lnTo>
                  <a:pt x="32660" y="130416"/>
                </a:lnTo>
                <a:lnTo>
                  <a:pt x="35108" y="134543"/>
                </a:lnTo>
                <a:lnTo>
                  <a:pt x="37693" y="138247"/>
                </a:lnTo>
                <a:lnTo>
                  <a:pt x="41321" y="141669"/>
                </a:lnTo>
                <a:lnTo>
                  <a:pt x="45645" y="144902"/>
                </a:lnTo>
                <a:lnTo>
                  <a:pt x="50432" y="148011"/>
                </a:lnTo>
                <a:lnTo>
                  <a:pt x="54576" y="150083"/>
                </a:lnTo>
                <a:lnTo>
                  <a:pt x="58291" y="151464"/>
                </a:lnTo>
                <a:lnTo>
                  <a:pt x="61721" y="152385"/>
                </a:lnTo>
                <a:lnTo>
                  <a:pt x="65912" y="152999"/>
                </a:lnTo>
                <a:lnTo>
                  <a:pt x="70611" y="153408"/>
                </a:lnTo>
                <a:lnTo>
                  <a:pt x="79960" y="153863"/>
                </a:lnTo>
                <a:lnTo>
                  <a:pt x="87290" y="154065"/>
                </a:lnTo>
                <a:lnTo>
                  <a:pt x="101323" y="154180"/>
                </a:lnTo>
                <a:lnTo>
                  <a:pt x="106600" y="153243"/>
                </a:lnTo>
                <a:lnTo>
                  <a:pt x="112025" y="151666"/>
                </a:lnTo>
                <a:lnTo>
                  <a:pt x="117546" y="149662"/>
                </a:lnTo>
                <a:lnTo>
                  <a:pt x="123131" y="147374"/>
                </a:lnTo>
                <a:lnTo>
                  <a:pt x="128760" y="144896"/>
                </a:lnTo>
                <a:lnTo>
                  <a:pt x="134417" y="142291"/>
                </a:lnTo>
                <a:lnTo>
                  <a:pt x="139141" y="139603"/>
                </a:lnTo>
                <a:lnTo>
                  <a:pt x="143243" y="136857"/>
                </a:lnTo>
                <a:lnTo>
                  <a:pt x="154305" y="1285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75"/>
          <p:cNvSpPr/>
          <p:nvPr/>
        </p:nvSpPr>
        <p:spPr>
          <a:xfrm>
            <a:off x="5756376" y="4457700"/>
            <a:ext cx="135218" cy="402721"/>
          </a:xfrm>
          <a:custGeom>
            <a:avLst/>
            <a:gdLst/>
            <a:ahLst/>
            <a:cxnLst/>
            <a:rect l="0" t="0" r="0" b="0"/>
            <a:pathLst>
              <a:path w="135218" h="402721">
                <a:moveTo>
                  <a:pt x="67208" y="0"/>
                </a:moveTo>
                <a:lnTo>
                  <a:pt x="58107" y="9102"/>
                </a:lnTo>
                <a:lnTo>
                  <a:pt x="54473" y="13688"/>
                </a:lnTo>
                <a:lnTo>
                  <a:pt x="51098" y="18650"/>
                </a:lnTo>
                <a:lnTo>
                  <a:pt x="47896" y="23863"/>
                </a:lnTo>
                <a:lnTo>
                  <a:pt x="44808" y="29243"/>
                </a:lnTo>
                <a:lnTo>
                  <a:pt x="38838" y="40302"/>
                </a:lnTo>
                <a:lnTo>
                  <a:pt x="34960" y="45918"/>
                </a:lnTo>
                <a:lnTo>
                  <a:pt x="30469" y="51567"/>
                </a:lnTo>
                <a:lnTo>
                  <a:pt x="25571" y="57237"/>
                </a:lnTo>
                <a:lnTo>
                  <a:pt x="21353" y="62924"/>
                </a:lnTo>
                <a:lnTo>
                  <a:pt x="17588" y="68619"/>
                </a:lnTo>
                <a:lnTo>
                  <a:pt x="14125" y="74321"/>
                </a:lnTo>
                <a:lnTo>
                  <a:pt x="10278" y="83196"/>
                </a:lnTo>
                <a:lnTo>
                  <a:pt x="7616" y="91269"/>
                </a:lnTo>
                <a:lnTo>
                  <a:pt x="5573" y="96088"/>
                </a:lnTo>
                <a:lnTo>
                  <a:pt x="1715" y="105571"/>
                </a:lnTo>
                <a:lnTo>
                  <a:pt x="0" y="112960"/>
                </a:lnTo>
                <a:lnTo>
                  <a:pt x="495" y="116264"/>
                </a:lnTo>
                <a:lnTo>
                  <a:pt x="1778" y="119419"/>
                </a:lnTo>
                <a:lnTo>
                  <a:pt x="5743" y="125465"/>
                </a:lnTo>
                <a:lnTo>
                  <a:pt x="8134" y="128411"/>
                </a:lnTo>
                <a:lnTo>
                  <a:pt x="10681" y="131327"/>
                </a:lnTo>
                <a:lnTo>
                  <a:pt x="13331" y="133272"/>
                </a:lnTo>
                <a:lnTo>
                  <a:pt x="16050" y="134568"/>
                </a:lnTo>
                <a:lnTo>
                  <a:pt x="18816" y="135432"/>
                </a:lnTo>
                <a:lnTo>
                  <a:pt x="21612" y="135055"/>
                </a:lnTo>
                <a:lnTo>
                  <a:pt x="24428" y="133852"/>
                </a:lnTo>
                <a:lnTo>
                  <a:pt x="27258" y="132097"/>
                </a:lnTo>
                <a:lnTo>
                  <a:pt x="30097" y="129974"/>
                </a:lnTo>
                <a:lnTo>
                  <a:pt x="32943" y="127607"/>
                </a:lnTo>
                <a:lnTo>
                  <a:pt x="35792" y="125076"/>
                </a:lnTo>
                <a:lnTo>
                  <a:pt x="41498" y="119724"/>
                </a:lnTo>
                <a:lnTo>
                  <a:pt x="57473" y="103977"/>
                </a:lnTo>
                <a:lnTo>
                  <a:pt x="68875" y="92614"/>
                </a:lnTo>
                <a:lnTo>
                  <a:pt x="71177" y="88413"/>
                </a:lnTo>
                <a:lnTo>
                  <a:pt x="73735" y="78664"/>
                </a:lnTo>
                <a:lnTo>
                  <a:pt x="77411" y="67981"/>
                </a:lnTo>
                <a:lnTo>
                  <a:pt x="79725" y="62466"/>
                </a:lnTo>
                <a:lnTo>
                  <a:pt x="82221" y="57836"/>
                </a:lnTo>
                <a:lnTo>
                  <a:pt x="84837" y="53797"/>
                </a:lnTo>
                <a:lnTo>
                  <a:pt x="87533" y="50152"/>
                </a:lnTo>
                <a:lnTo>
                  <a:pt x="89331" y="45817"/>
                </a:lnTo>
                <a:lnTo>
                  <a:pt x="91328" y="35921"/>
                </a:lnTo>
                <a:lnTo>
                  <a:pt x="92453" y="24189"/>
                </a:lnTo>
                <a:lnTo>
                  <a:pt x="93563" y="21841"/>
                </a:lnTo>
                <a:lnTo>
                  <a:pt x="95256" y="20275"/>
                </a:lnTo>
                <a:lnTo>
                  <a:pt x="97337" y="19232"/>
                </a:lnTo>
                <a:lnTo>
                  <a:pt x="98724" y="17584"/>
                </a:lnTo>
                <a:lnTo>
                  <a:pt x="99649" y="15533"/>
                </a:lnTo>
                <a:lnTo>
                  <a:pt x="100265" y="13212"/>
                </a:lnTo>
                <a:lnTo>
                  <a:pt x="100676" y="12618"/>
                </a:lnTo>
                <a:lnTo>
                  <a:pt x="100951" y="13174"/>
                </a:lnTo>
                <a:lnTo>
                  <a:pt x="101390" y="20911"/>
                </a:lnTo>
                <a:lnTo>
                  <a:pt x="102379" y="23466"/>
                </a:lnTo>
                <a:lnTo>
                  <a:pt x="106018" y="28844"/>
                </a:lnTo>
                <a:lnTo>
                  <a:pt x="108269" y="34409"/>
                </a:lnTo>
                <a:lnTo>
                  <a:pt x="122569" y="103520"/>
                </a:lnTo>
                <a:lnTo>
                  <a:pt x="126023" y="117591"/>
                </a:lnTo>
                <a:lnTo>
                  <a:pt x="129278" y="129829"/>
                </a:lnTo>
                <a:lnTo>
                  <a:pt x="131448" y="144655"/>
                </a:lnTo>
                <a:lnTo>
                  <a:pt x="132895" y="161206"/>
                </a:lnTo>
                <a:lnTo>
                  <a:pt x="133860" y="178908"/>
                </a:lnTo>
                <a:lnTo>
                  <a:pt x="134931" y="213817"/>
                </a:lnTo>
                <a:lnTo>
                  <a:pt x="135217" y="231128"/>
                </a:lnTo>
                <a:lnTo>
                  <a:pt x="133502" y="247429"/>
                </a:lnTo>
                <a:lnTo>
                  <a:pt x="130455" y="263060"/>
                </a:lnTo>
                <a:lnTo>
                  <a:pt x="126518" y="278243"/>
                </a:lnTo>
                <a:lnTo>
                  <a:pt x="121988" y="293128"/>
                </a:lnTo>
                <a:lnTo>
                  <a:pt x="117063" y="307814"/>
                </a:lnTo>
                <a:lnTo>
                  <a:pt x="111875" y="322366"/>
                </a:lnTo>
                <a:lnTo>
                  <a:pt x="107464" y="333973"/>
                </a:lnTo>
                <a:lnTo>
                  <a:pt x="103570" y="343617"/>
                </a:lnTo>
                <a:lnTo>
                  <a:pt x="100023" y="351950"/>
                </a:lnTo>
                <a:lnTo>
                  <a:pt x="95752" y="358458"/>
                </a:lnTo>
                <a:lnTo>
                  <a:pt x="91000" y="363749"/>
                </a:lnTo>
                <a:lnTo>
                  <a:pt x="85927" y="368229"/>
                </a:lnTo>
                <a:lnTo>
                  <a:pt x="81592" y="373121"/>
                </a:lnTo>
                <a:lnTo>
                  <a:pt x="77750" y="378287"/>
                </a:lnTo>
                <a:lnTo>
                  <a:pt x="74237" y="383636"/>
                </a:lnTo>
                <a:lnTo>
                  <a:pt x="70941" y="388155"/>
                </a:lnTo>
                <a:lnTo>
                  <a:pt x="67792" y="392120"/>
                </a:lnTo>
                <a:lnTo>
                  <a:pt x="64740" y="395715"/>
                </a:lnTo>
                <a:lnTo>
                  <a:pt x="60801" y="398113"/>
                </a:lnTo>
                <a:lnTo>
                  <a:pt x="56269" y="399711"/>
                </a:lnTo>
                <a:lnTo>
                  <a:pt x="51343" y="400777"/>
                </a:lnTo>
                <a:lnTo>
                  <a:pt x="47107" y="401487"/>
                </a:lnTo>
                <a:lnTo>
                  <a:pt x="43330" y="401960"/>
                </a:lnTo>
                <a:lnTo>
                  <a:pt x="39860" y="402276"/>
                </a:lnTo>
                <a:lnTo>
                  <a:pt x="36594" y="402487"/>
                </a:lnTo>
                <a:lnTo>
                  <a:pt x="30424" y="402720"/>
                </a:lnTo>
                <a:lnTo>
                  <a:pt x="27446" y="401830"/>
                </a:lnTo>
                <a:lnTo>
                  <a:pt x="24508" y="400284"/>
                </a:lnTo>
                <a:lnTo>
                  <a:pt x="21596" y="398301"/>
                </a:lnTo>
                <a:lnTo>
                  <a:pt x="18703" y="396979"/>
                </a:lnTo>
                <a:lnTo>
                  <a:pt x="15822" y="396097"/>
                </a:lnTo>
                <a:lnTo>
                  <a:pt x="7201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76"/>
          <p:cNvSpPr/>
          <p:nvPr/>
        </p:nvSpPr>
        <p:spPr>
          <a:xfrm>
            <a:off x="5952172" y="4406440"/>
            <a:ext cx="282894" cy="172961"/>
          </a:xfrm>
          <a:custGeom>
            <a:avLst/>
            <a:gdLst/>
            <a:ahLst/>
            <a:cxnLst/>
            <a:rect l="0" t="0" r="0" b="0"/>
            <a:pathLst>
              <a:path w="282894" h="172961">
                <a:moveTo>
                  <a:pt x="0" y="42687"/>
                </a:moveTo>
                <a:lnTo>
                  <a:pt x="4551" y="51789"/>
                </a:lnTo>
                <a:lnTo>
                  <a:pt x="7797" y="56375"/>
                </a:lnTo>
                <a:lnTo>
                  <a:pt x="11865" y="61338"/>
                </a:lnTo>
                <a:lnTo>
                  <a:pt x="16483" y="66551"/>
                </a:lnTo>
                <a:lnTo>
                  <a:pt x="19561" y="70979"/>
                </a:lnTo>
                <a:lnTo>
                  <a:pt x="21613" y="74883"/>
                </a:lnTo>
                <a:lnTo>
                  <a:pt x="22981" y="78439"/>
                </a:lnTo>
                <a:lnTo>
                  <a:pt x="24846" y="82714"/>
                </a:lnTo>
                <a:lnTo>
                  <a:pt x="29458" y="92544"/>
                </a:lnTo>
                <a:lnTo>
                  <a:pt x="37410" y="108789"/>
                </a:lnTo>
                <a:lnTo>
                  <a:pt x="39227" y="114378"/>
                </a:lnTo>
                <a:lnTo>
                  <a:pt x="40439" y="120008"/>
                </a:lnTo>
                <a:lnTo>
                  <a:pt x="41247" y="125667"/>
                </a:lnTo>
                <a:lnTo>
                  <a:pt x="41785" y="133249"/>
                </a:lnTo>
                <a:lnTo>
                  <a:pt x="42145" y="142115"/>
                </a:lnTo>
                <a:lnTo>
                  <a:pt x="42768" y="172373"/>
                </a:lnTo>
                <a:lnTo>
                  <a:pt x="42800" y="172960"/>
                </a:lnTo>
                <a:lnTo>
                  <a:pt x="42820" y="172398"/>
                </a:lnTo>
                <a:lnTo>
                  <a:pt x="38299" y="167056"/>
                </a:lnTo>
                <a:lnTo>
                  <a:pt x="36963" y="161795"/>
                </a:lnTo>
                <a:lnTo>
                  <a:pt x="36072" y="154478"/>
                </a:lnTo>
                <a:lnTo>
                  <a:pt x="35478" y="145789"/>
                </a:lnTo>
                <a:lnTo>
                  <a:pt x="34818" y="131055"/>
                </a:lnTo>
                <a:lnTo>
                  <a:pt x="34447" y="112050"/>
                </a:lnTo>
                <a:lnTo>
                  <a:pt x="34395" y="106074"/>
                </a:lnTo>
                <a:lnTo>
                  <a:pt x="35312" y="100185"/>
                </a:lnTo>
                <a:lnTo>
                  <a:pt x="36876" y="94355"/>
                </a:lnTo>
                <a:lnTo>
                  <a:pt x="38872" y="88562"/>
                </a:lnTo>
                <a:lnTo>
                  <a:pt x="43060" y="79938"/>
                </a:lnTo>
                <a:lnTo>
                  <a:pt x="48709" y="69426"/>
                </a:lnTo>
                <a:lnTo>
                  <a:pt x="55333" y="57656"/>
                </a:lnTo>
                <a:lnTo>
                  <a:pt x="60701" y="48856"/>
                </a:lnTo>
                <a:lnTo>
                  <a:pt x="65232" y="42037"/>
                </a:lnTo>
                <a:lnTo>
                  <a:pt x="69206" y="36539"/>
                </a:lnTo>
                <a:lnTo>
                  <a:pt x="73760" y="31921"/>
                </a:lnTo>
                <a:lnTo>
                  <a:pt x="78701" y="27890"/>
                </a:lnTo>
                <a:lnTo>
                  <a:pt x="83900" y="24250"/>
                </a:lnTo>
                <a:lnTo>
                  <a:pt x="92216" y="20205"/>
                </a:lnTo>
                <a:lnTo>
                  <a:pt x="99088" y="18408"/>
                </a:lnTo>
                <a:lnTo>
                  <a:pt x="105317" y="17608"/>
                </a:lnTo>
                <a:lnTo>
                  <a:pt x="111260" y="17254"/>
                </a:lnTo>
                <a:lnTo>
                  <a:pt x="114179" y="17159"/>
                </a:lnTo>
                <a:lnTo>
                  <a:pt x="117076" y="18048"/>
                </a:lnTo>
                <a:lnTo>
                  <a:pt x="122837" y="21576"/>
                </a:lnTo>
                <a:lnTo>
                  <a:pt x="125706" y="24803"/>
                </a:lnTo>
                <a:lnTo>
                  <a:pt x="128572" y="28860"/>
                </a:lnTo>
                <a:lnTo>
                  <a:pt x="131434" y="33469"/>
                </a:lnTo>
                <a:lnTo>
                  <a:pt x="134296" y="41304"/>
                </a:lnTo>
                <a:lnTo>
                  <a:pt x="137155" y="51290"/>
                </a:lnTo>
                <a:lnTo>
                  <a:pt x="140015" y="62710"/>
                </a:lnTo>
                <a:lnTo>
                  <a:pt x="141920" y="74133"/>
                </a:lnTo>
                <a:lnTo>
                  <a:pt x="143191" y="85559"/>
                </a:lnTo>
                <a:lnTo>
                  <a:pt x="144038" y="96986"/>
                </a:lnTo>
                <a:lnTo>
                  <a:pt x="143651" y="108414"/>
                </a:lnTo>
                <a:lnTo>
                  <a:pt x="142440" y="119842"/>
                </a:lnTo>
                <a:lnTo>
                  <a:pt x="140680" y="131272"/>
                </a:lnTo>
                <a:lnTo>
                  <a:pt x="139507" y="139844"/>
                </a:lnTo>
                <a:lnTo>
                  <a:pt x="138724" y="146510"/>
                </a:lnTo>
                <a:lnTo>
                  <a:pt x="138203" y="151908"/>
                </a:lnTo>
                <a:lnTo>
                  <a:pt x="136903" y="156459"/>
                </a:lnTo>
                <a:lnTo>
                  <a:pt x="135084" y="160445"/>
                </a:lnTo>
                <a:lnTo>
                  <a:pt x="132918" y="164055"/>
                </a:lnTo>
                <a:lnTo>
                  <a:pt x="130522" y="166461"/>
                </a:lnTo>
                <a:lnTo>
                  <a:pt x="127972" y="168066"/>
                </a:lnTo>
                <a:lnTo>
                  <a:pt x="125320" y="169136"/>
                </a:lnTo>
                <a:lnTo>
                  <a:pt x="123552" y="168896"/>
                </a:lnTo>
                <a:lnTo>
                  <a:pt x="122373" y="167784"/>
                </a:lnTo>
                <a:lnTo>
                  <a:pt x="121587" y="166090"/>
                </a:lnTo>
                <a:lnTo>
                  <a:pt x="122015" y="162104"/>
                </a:lnTo>
                <a:lnTo>
                  <a:pt x="123254" y="156588"/>
                </a:lnTo>
                <a:lnTo>
                  <a:pt x="125032" y="150054"/>
                </a:lnTo>
                <a:lnTo>
                  <a:pt x="127170" y="140935"/>
                </a:lnTo>
                <a:lnTo>
                  <a:pt x="132085" y="118102"/>
                </a:lnTo>
                <a:lnTo>
                  <a:pt x="135681" y="107252"/>
                </a:lnTo>
                <a:lnTo>
                  <a:pt x="139984" y="97160"/>
                </a:lnTo>
                <a:lnTo>
                  <a:pt x="144758" y="87575"/>
                </a:lnTo>
                <a:lnTo>
                  <a:pt x="148893" y="78328"/>
                </a:lnTo>
                <a:lnTo>
                  <a:pt x="152602" y="69305"/>
                </a:lnTo>
                <a:lnTo>
                  <a:pt x="156027" y="60432"/>
                </a:lnTo>
                <a:lnTo>
                  <a:pt x="161168" y="51660"/>
                </a:lnTo>
                <a:lnTo>
                  <a:pt x="167453" y="42954"/>
                </a:lnTo>
                <a:lnTo>
                  <a:pt x="174500" y="34292"/>
                </a:lnTo>
                <a:lnTo>
                  <a:pt x="180151" y="27565"/>
                </a:lnTo>
                <a:lnTo>
                  <a:pt x="184871" y="22129"/>
                </a:lnTo>
                <a:lnTo>
                  <a:pt x="188970" y="17551"/>
                </a:lnTo>
                <a:lnTo>
                  <a:pt x="193607" y="13548"/>
                </a:lnTo>
                <a:lnTo>
                  <a:pt x="198604" y="9926"/>
                </a:lnTo>
                <a:lnTo>
                  <a:pt x="203840" y="6559"/>
                </a:lnTo>
                <a:lnTo>
                  <a:pt x="209236" y="4314"/>
                </a:lnTo>
                <a:lnTo>
                  <a:pt x="214738" y="2817"/>
                </a:lnTo>
                <a:lnTo>
                  <a:pt x="220311" y="1819"/>
                </a:lnTo>
                <a:lnTo>
                  <a:pt x="229044" y="711"/>
                </a:lnTo>
                <a:lnTo>
                  <a:pt x="236099" y="218"/>
                </a:lnTo>
                <a:lnTo>
                  <a:pt x="242411" y="0"/>
                </a:lnTo>
                <a:lnTo>
                  <a:pt x="245427" y="894"/>
                </a:lnTo>
                <a:lnTo>
                  <a:pt x="251319" y="4427"/>
                </a:lnTo>
                <a:lnTo>
                  <a:pt x="259653" y="9173"/>
                </a:lnTo>
                <a:lnTo>
                  <a:pt x="264541" y="11772"/>
                </a:lnTo>
                <a:lnTo>
                  <a:pt x="267801" y="15409"/>
                </a:lnTo>
                <a:lnTo>
                  <a:pt x="269974" y="19740"/>
                </a:lnTo>
                <a:lnTo>
                  <a:pt x="271423" y="24531"/>
                </a:lnTo>
                <a:lnTo>
                  <a:pt x="273341" y="32489"/>
                </a:lnTo>
                <a:lnTo>
                  <a:pt x="275573" y="42555"/>
                </a:lnTo>
                <a:lnTo>
                  <a:pt x="282893" y="1455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77"/>
          <p:cNvSpPr/>
          <p:nvPr/>
        </p:nvSpPr>
        <p:spPr>
          <a:xfrm>
            <a:off x="6260782" y="4432038"/>
            <a:ext cx="188596" cy="128485"/>
          </a:xfrm>
          <a:custGeom>
            <a:avLst/>
            <a:gdLst/>
            <a:ahLst/>
            <a:cxnLst/>
            <a:rect l="0" t="0" r="0" b="0"/>
            <a:pathLst>
              <a:path w="188596" h="128485">
                <a:moveTo>
                  <a:pt x="0" y="59952"/>
                </a:moveTo>
                <a:lnTo>
                  <a:pt x="4551" y="64503"/>
                </a:lnTo>
                <a:lnTo>
                  <a:pt x="6844" y="65843"/>
                </a:lnTo>
                <a:lnTo>
                  <a:pt x="11932" y="67333"/>
                </a:lnTo>
                <a:lnTo>
                  <a:pt x="17368" y="67995"/>
                </a:lnTo>
                <a:lnTo>
                  <a:pt x="20152" y="68171"/>
                </a:lnTo>
                <a:lnTo>
                  <a:pt x="30864" y="68367"/>
                </a:lnTo>
                <a:lnTo>
                  <a:pt x="37721" y="68419"/>
                </a:lnTo>
                <a:lnTo>
                  <a:pt x="44197" y="67502"/>
                </a:lnTo>
                <a:lnTo>
                  <a:pt x="50420" y="65938"/>
                </a:lnTo>
                <a:lnTo>
                  <a:pt x="56473" y="63942"/>
                </a:lnTo>
                <a:lnTo>
                  <a:pt x="61461" y="61659"/>
                </a:lnTo>
                <a:lnTo>
                  <a:pt x="65739" y="59185"/>
                </a:lnTo>
                <a:lnTo>
                  <a:pt x="69544" y="56583"/>
                </a:lnTo>
                <a:lnTo>
                  <a:pt x="73033" y="53896"/>
                </a:lnTo>
                <a:lnTo>
                  <a:pt x="76311" y="51152"/>
                </a:lnTo>
                <a:lnTo>
                  <a:pt x="79449" y="48371"/>
                </a:lnTo>
                <a:lnTo>
                  <a:pt x="88016" y="40199"/>
                </a:lnTo>
                <a:lnTo>
                  <a:pt x="92967" y="35353"/>
                </a:lnTo>
                <a:lnTo>
                  <a:pt x="97221" y="30218"/>
                </a:lnTo>
                <a:lnTo>
                  <a:pt x="101009" y="24889"/>
                </a:lnTo>
                <a:lnTo>
                  <a:pt x="104487" y="19432"/>
                </a:lnTo>
                <a:lnTo>
                  <a:pt x="105853" y="14841"/>
                </a:lnTo>
                <a:lnTo>
                  <a:pt x="105811" y="10828"/>
                </a:lnTo>
                <a:lnTo>
                  <a:pt x="104831" y="7199"/>
                </a:lnTo>
                <a:lnTo>
                  <a:pt x="103225" y="4781"/>
                </a:lnTo>
                <a:lnTo>
                  <a:pt x="101201" y="3169"/>
                </a:lnTo>
                <a:lnTo>
                  <a:pt x="98900" y="2094"/>
                </a:lnTo>
                <a:lnTo>
                  <a:pt x="93803" y="899"/>
                </a:lnTo>
                <a:lnTo>
                  <a:pt x="88363" y="369"/>
                </a:lnTo>
                <a:lnTo>
                  <a:pt x="82770" y="133"/>
                </a:lnTo>
                <a:lnTo>
                  <a:pt x="74266" y="0"/>
                </a:lnTo>
                <a:lnTo>
                  <a:pt x="70466" y="1886"/>
                </a:lnTo>
                <a:lnTo>
                  <a:pt x="66027" y="5049"/>
                </a:lnTo>
                <a:lnTo>
                  <a:pt x="61163" y="9062"/>
                </a:lnTo>
                <a:lnTo>
                  <a:pt x="56968" y="14596"/>
                </a:lnTo>
                <a:lnTo>
                  <a:pt x="53219" y="21142"/>
                </a:lnTo>
                <a:lnTo>
                  <a:pt x="49766" y="28364"/>
                </a:lnTo>
                <a:lnTo>
                  <a:pt x="47465" y="35083"/>
                </a:lnTo>
                <a:lnTo>
                  <a:pt x="45931" y="41468"/>
                </a:lnTo>
                <a:lnTo>
                  <a:pt x="44908" y="47629"/>
                </a:lnTo>
                <a:lnTo>
                  <a:pt x="45179" y="56499"/>
                </a:lnTo>
                <a:lnTo>
                  <a:pt x="46312" y="67175"/>
                </a:lnTo>
                <a:lnTo>
                  <a:pt x="48019" y="79054"/>
                </a:lnTo>
                <a:lnTo>
                  <a:pt x="49158" y="87927"/>
                </a:lnTo>
                <a:lnTo>
                  <a:pt x="49917" y="94794"/>
                </a:lnTo>
                <a:lnTo>
                  <a:pt x="50423" y="100325"/>
                </a:lnTo>
                <a:lnTo>
                  <a:pt x="51713" y="104965"/>
                </a:lnTo>
                <a:lnTo>
                  <a:pt x="53525" y="109011"/>
                </a:lnTo>
                <a:lnTo>
                  <a:pt x="55686" y="112660"/>
                </a:lnTo>
                <a:lnTo>
                  <a:pt x="57127" y="116046"/>
                </a:lnTo>
                <a:lnTo>
                  <a:pt x="58087" y="119255"/>
                </a:lnTo>
                <a:lnTo>
                  <a:pt x="58727" y="122347"/>
                </a:lnTo>
                <a:lnTo>
                  <a:pt x="60106" y="124409"/>
                </a:lnTo>
                <a:lnTo>
                  <a:pt x="61978" y="125783"/>
                </a:lnTo>
                <a:lnTo>
                  <a:pt x="64179" y="126699"/>
                </a:lnTo>
                <a:lnTo>
                  <a:pt x="69164" y="127717"/>
                </a:lnTo>
                <a:lnTo>
                  <a:pt x="74555" y="128170"/>
                </a:lnTo>
                <a:lnTo>
                  <a:pt x="80125" y="128371"/>
                </a:lnTo>
                <a:lnTo>
                  <a:pt x="88617" y="128484"/>
                </a:lnTo>
                <a:lnTo>
                  <a:pt x="91463" y="127548"/>
                </a:lnTo>
                <a:lnTo>
                  <a:pt x="97165" y="123966"/>
                </a:lnTo>
                <a:lnTo>
                  <a:pt x="100972" y="121679"/>
                </a:lnTo>
                <a:lnTo>
                  <a:pt x="105415" y="119200"/>
                </a:lnTo>
                <a:lnTo>
                  <a:pt x="110281" y="116596"/>
                </a:lnTo>
                <a:lnTo>
                  <a:pt x="115431" y="112954"/>
                </a:lnTo>
                <a:lnTo>
                  <a:pt x="120769" y="108622"/>
                </a:lnTo>
                <a:lnTo>
                  <a:pt x="126232" y="103828"/>
                </a:lnTo>
                <a:lnTo>
                  <a:pt x="130827" y="98728"/>
                </a:lnTo>
                <a:lnTo>
                  <a:pt x="134844" y="93422"/>
                </a:lnTo>
                <a:lnTo>
                  <a:pt x="138473" y="87981"/>
                </a:lnTo>
                <a:lnTo>
                  <a:pt x="142798" y="82448"/>
                </a:lnTo>
                <a:lnTo>
                  <a:pt x="147586" y="76854"/>
                </a:lnTo>
                <a:lnTo>
                  <a:pt x="152683" y="71220"/>
                </a:lnTo>
                <a:lnTo>
                  <a:pt x="165967" y="57340"/>
                </a:lnTo>
                <a:lnTo>
                  <a:pt x="188595" y="342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78"/>
          <p:cNvSpPr/>
          <p:nvPr/>
        </p:nvSpPr>
        <p:spPr>
          <a:xfrm>
            <a:off x="6484023" y="4371975"/>
            <a:ext cx="135114" cy="180023"/>
          </a:xfrm>
          <a:custGeom>
            <a:avLst/>
            <a:gdLst/>
            <a:ahLst/>
            <a:cxnLst/>
            <a:rect l="0" t="0" r="0" b="0"/>
            <a:pathLst>
              <a:path w="135114" h="180023">
                <a:moveTo>
                  <a:pt x="16789" y="0"/>
                </a:moveTo>
                <a:lnTo>
                  <a:pt x="16789" y="13652"/>
                </a:lnTo>
                <a:lnTo>
                  <a:pt x="15837" y="20532"/>
                </a:lnTo>
                <a:lnTo>
                  <a:pt x="14249" y="27975"/>
                </a:lnTo>
                <a:lnTo>
                  <a:pt x="12239" y="35795"/>
                </a:lnTo>
                <a:lnTo>
                  <a:pt x="10897" y="45771"/>
                </a:lnTo>
                <a:lnTo>
                  <a:pt x="10004" y="57184"/>
                </a:lnTo>
                <a:lnTo>
                  <a:pt x="9408" y="69555"/>
                </a:lnTo>
                <a:lnTo>
                  <a:pt x="8746" y="93460"/>
                </a:lnTo>
                <a:lnTo>
                  <a:pt x="8321" y="130750"/>
                </a:lnTo>
                <a:lnTo>
                  <a:pt x="7334" y="136697"/>
                </a:lnTo>
                <a:lnTo>
                  <a:pt x="5723" y="141613"/>
                </a:lnTo>
                <a:lnTo>
                  <a:pt x="3697" y="145844"/>
                </a:lnTo>
                <a:lnTo>
                  <a:pt x="2346" y="150569"/>
                </a:lnTo>
                <a:lnTo>
                  <a:pt x="1445" y="155624"/>
                </a:lnTo>
                <a:lnTo>
                  <a:pt x="845" y="160899"/>
                </a:lnTo>
                <a:lnTo>
                  <a:pt x="445" y="163464"/>
                </a:lnTo>
                <a:lnTo>
                  <a:pt x="178" y="164221"/>
                </a:lnTo>
                <a:lnTo>
                  <a:pt x="0" y="163773"/>
                </a:lnTo>
                <a:lnTo>
                  <a:pt x="2342" y="160735"/>
                </a:lnTo>
                <a:lnTo>
                  <a:pt x="4301" y="158592"/>
                </a:lnTo>
                <a:lnTo>
                  <a:pt x="5606" y="156210"/>
                </a:lnTo>
                <a:lnTo>
                  <a:pt x="7057" y="151024"/>
                </a:lnTo>
                <a:lnTo>
                  <a:pt x="7443" y="147355"/>
                </a:lnTo>
                <a:lnTo>
                  <a:pt x="7701" y="143004"/>
                </a:lnTo>
                <a:lnTo>
                  <a:pt x="7873" y="138199"/>
                </a:lnTo>
                <a:lnTo>
                  <a:pt x="8939" y="132137"/>
                </a:lnTo>
                <a:lnTo>
                  <a:pt x="10604" y="125239"/>
                </a:lnTo>
                <a:lnTo>
                  <a:pt x="12666" y="117783"/>
                </a:lnTo>
                <a:lnTo>
                  <a:pt x="14993" y="110906"/>
                </a:lnTo>
                <a:lnTo>
                  <a:pt x="17496" y="104418"/>
                </a:lnTo>
                <a:lnTo>
                  <a:pt x="20118" y="98187"/>
                </a:lnTo>
                <a:lnTo>
                  <a:pt x="22819" y="91175"/>
                </a:lnTo>
                <a:lnTo>
                  <a:pt x="28359" y="75765"/>
                </a:lnTo>
                <a:lnTo>
                  <a:pt x="32122" y="68607"/>
                </a:lnTo>
                <a:lnTo>
                  <a:pt x="36537" y="61931"/>
                </a:lnTo>
                <a:lnTo>
                  <a:pt x="41384" y="55574"/>
                </a:lnTo>
                <a:lnTo>
                  <a:pt x="45568" y="50384"/>
                </a:lnTo>
                <a:lnTo>
                  <a:pt x="49310" y="45972"/>
                </a:lnTo>
                <a:lnTo>
                  <a:pt x="52757" y="42078"/>
                </a:lnTo>
                <a:lnTo>
                  <a:pt x="59128" y="35211"/>
                </a:lnTo>
                <a:lnTo>
                  <a:pt x="62160" y="32046"/>
                </a:lnTo>
                <a:lnTo>
                  <a:pt x="65134" y="29936"/>
                </a:lnTo>
                <a:lnTo>
                  <a:pt x="68069" y="28530"/>
                </a:lnTo>
                <a:lnTo>
                  <a:pt x="70978" y="27592"/>
                </a:lnTo>
                <a:lnTo>
                  <a:pt x="74823" y="26015"/>
                </a:lnTo>
                <a:lnTo>
                  <a:pt x="79291" y="24010"/>
                </a:lnTo>
                <a:lnTo>
                  <a:pt x="84174" y="21722"/>
                </a:lnTo>
                <a:lnTo>
                  <a:pt x="87430" y="21149"/>
                </a:lnTo>
                <a:lnTo>
                  <a:pt x="89600" y="21719"/>
                </a:lnTo>
                <a:lnTo>
                  <a:pt x="91047" y="23052"/>
                </a:lnTo>
                <a:lnTo>
                  <a:pt x="92965" y="23940"/>
                </a:lnTo>
                <a:lnTo>
                  <a:pt x="95195" y="24532"/>
                </a:lnTo>
                <a:lnTo>
                  <a:pt x="97635" y="24927"/>
                </a:lnTo>
                <a:lnTo>
                  <a:pt x="100214" y="26143"/>
                </a:lnTo>
                <a:lnTo>
                  <a:pt x="102885" y="27906"/>
                </a:lnTo>
                <a:lnTo>
                  <a:pt x="105619" y="30034"/>
                </a:lnTo>
                <a:lnTo>
                  <a:pt x="108394" y="32405"/>
                </a:lnTo>
                <a:lnTo>
                  <a:pt x="111197" y="34938"/>
                </a:lnTo>
                <a:lnTo>
                  <a:pt x="114018" y="37580"/>
                </a:lnTo>
                <a:lnTo>
                  <a:pt x="116850" y="41245"/>
                </a:lnTo>
                <a:lnTo>
                  <a:pt x="119692" y="45594"/>
                </a:lnTo>
                <a:lnTo>
                  <a:pt x="122538" y="50399"/>
                </a:lnTo>
                <a:lnTo>
                  <a:pt x="125389" y="55506"/>
                </a:lnTo>
                <a:lnTo>
                  <a:pt x="131096" y="66262"/>
                </a:lnTo>
                <a:lnTo>
                  <a:pt x="132999" y="71797"/>
                </a:lnTo>
                <a:lnTo>
                  <a:pt x="134267" y="77392"/>
                </a:lnTo>
                <a:lnTo>
                  <a:pt x="135113" y="83027"/>
                </a:lnTo>
                <a:lnTo>
                  <a:pt x="134724" y="90594"/>
                </a:lnTo>
                <a:lnTo>
                  <a:pt x="133512" y="99448"/>
                </a:lnTo>
                <a:lnTo>
                  <a:pt x="131752" y="109161"/>
                </a:lnTo>
                <a:lnTo>
                  <a:pt x="130579" y="119446"/>
                </a:lnTo>
                <a:lnTo>
                  <a:pt x="129797" y="130113"/>
                </a:lnTo>
                <a:lnTo>
                  <a:pt x="128232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79"/>
          <p:cNvSpPr/>
          <p:nvPr/>
        </p:nvSpPr>
        <p:spPr>
          <a:xfrm>
            <a:off x="6707775" y="4234815"/>
            <a:ext cx="15923" cy="342901"/>
          </a:xfrm>
          <a:custGeom>
            <a:avLst/>
            <a:gdLst/>
            <a:ahLst/>
            <a:cxnLst/>
            <a:rect l="0" t="0" r="0" b="0"/>
            <a:pathLst>
              <a:path w="15923" h="342901">
                <a:moveTo>
                  <a:pt x="15922" y="0"/>
                </a:moveTo>
                <a:lnTo>
                  <a:pt x="15922" y="90405"/>
                </a:lnTo>
                <a:lnTo>
                  <a:pt x="14970" y="115515"/>
                </a:lnTo>
                <a:lnTo>
                  <a:pt x="13382" y="136065"/>
                </a:lnTo>
                <a:lnTo>
                  <a:pt x="11372" y="153575"/>
                </a:lnTo>
                <a:lnTo>
                  <a:pt x="10031" y="168106"/>
                </a:lnTo>
                <a:lnTo>
                  <a:pt x="9137" y="180651"/>
                </a:lnTo>
                <a:lnTo>
                  <a:pt x="8541" y="191871"/>
                </a:lnTo>
                <a:lnTo>
                  <a:pt x="7879" y="219579"/>
                </a:lnTo>
                <a:lnTo>
                  <a:pt x="7703" y="234968"/>
                </a:lnTo>
                <a:lnTo>
                  <a:pt x="6632" y="251895"/>
                </a:lnTo>
                <a:lnTo>
                  <a:pt x="4967" y="269848"/>
                </a:lnTo>
                <a:lnTo>
                  <a:pt x="1528" y="301860"/>
                </a:lnTo>
                <a:lnTo>
                  <a:pt x="0" y="319262"/>
                </a:lnTo>
                <a:lnTo>
                  <a:pt x="544" y="325236"/>
                </a:lnTo>
                <a:lnTo>
                  <a:pt x="1861" y="330172"/>
                </a:lnTo>
                <a:lnTo>
                  <a:pt x="735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80"/>
          <p:cNvSpPr/>
          <p:nvPr/>
        </p:nvSpPr>
        <p:spPr>
          <a:xfrm>
            <a:off x="6637972" y="4371975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18203" y="21166"/>
                </a:lnTo>
                <a:lnTo>
                  <a:pt x="36901" y="17921"/>
                </a:lnTo>
                <a:lnTo>
                  <a:pt x="93235" y="9235"/>
                </a:lnTo>
                <a:lnTo>
                  <a:pt x="116449" y="6156"/>
                </a:lnTo>
                <a:lnTo>
                  <a:pt x="134783" y="4104"/>
                </a:lnTo>
                <a:lnTo>
                  <a:pt x="149863" y="2736"/>
                </a:lnTo>
                <a:lnTo>
                  <a:pt x="162774" y="1824"/>
                </a:lnTo>
                <a:lnTo>
                  <a:pt x="174238" y="1216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81"/>
          <p:cNvSpPr/>
          <p:nvPr/>
        </p:nvSpPr>
        <p:spPr>
          <a:xfrm>
            <a:off x="6817994" y="4337685"/>
            <a:ext cx="194263" cy="214271"/>
          </a:xfrm>
          <a:custGeom>
            <a:avLst/>
            <a:gdLst/>
            <a:ahLst/>
            <a:cxnLst/>
            <a:rect l="0" t="0" r="0" b="0"/>
            <a:pathLst>
              <a:path w="194263" h="214271">
                <a:moveTo>
                  <a:pt x="162878" y="0"/>
                </a:moveTo>
                <a:lnTo>
                  <a:pt x="153777" y="4550"/>
                </a:lnTo>
                <a:lnTo>
                  <a:pt x="150143" y="6844"/>
                </a:lnTo>
                <a:lnTo>
                  <a:pt x="146768" y="9325"/>
                </a:lnTo>
                <a:lnTo>
                  <a:pt x="143566" y="11931"/>
                </a:lnTo>
                <a:lnTo>
                  <a:pt x="140478" y="14622"/>
                </a:lnTo>
                <a:lnTo>
                  <a:pt x="134507" y="20150"/>
                </a:lnTo>
                <a:lnTo>
                  <a:pt x="129677" y="22959"/>
                </a:lnTo>
                <a:lnTo>
                  <a:pt x="123599" y="25783"/>
                </a:lnTo>
                <a:lnTo>
                  <a:pt x="116690" y="28619"/>
                </a:lnTo>
                <a:lnTo>
                  <a:pt x="111131" y="31461"/>
                </a:lnTo>
                <a:lnTo>
                  <a:pt x="106473" y="34309"/>
                </a:lnTo>
                <a:lnTo>
                  <a:pt x="102414" y="37160"/>
                </a:lnTo>
                <a:lnTo>
                  <a:pt x="98756" y="40014"/>
                </a:lnTo>
                <a:lnTo>
                  <a:pt x="95366" y="42868"/>
                </a:lnTo>
                <a:lnTo>
                  <a:pt x="92152" y="45724"/>
                </a:lnTo>
                <a:lnTo>
                  <a:pt x="86041" y="51437"/>
                </a:lnTo>
                <a:lnTo>
                  <a:pt x="78909" y="58314"/>
                </a:lnTo>
                <a:lnTo>
                  <a:pt x="79276" y="59831"/>
                </a:lnTo>
                <a:lnTo>
                  <a:pt x="82225" y="64056"/>
                </a:lnTo>
                <a:lnTo>
                  <a:pt x="84344" y="65564"/>
                </a:lnTo>
                <a:lnTo>
                  <a:pt x="89239" y="67239"/>
                </a:lnTo>
                <a:lnTo>
                  <a:pt x="94590" y="67984"/>
                </a:lnTo>
                <a:lnTo>
                  <a:pt x="97351" y="68182"/>
                </a:lnTo>
                <a:lnTo>
                  <a:pt x="104905" y="70220"/>
                </a:lnTo>
                <a:lnTo>
                  <a:pt x="128540" y="77563"/>
                </a:lnTo>
                <a:lnTo>
                  <a:pt x="138081" y="80284"/>
                </a:lnTo>
                <a:lnTo>
                  <a:pt x="145394" y="82097"/>
                </a:lnTo>
                <a:lnTo>
                  <a:pt x="151222" y="83306"/>
                </a:lnTo>
                <a:lnTo>
                  <a:pt x="156060" y="84112"/>
                </a:lnTo>
                <a:lnTo>
                  <a:pt x="160238" y="84650"/>
                </a:lnTo>
                <a:lnTo>
                  <a:pt x="163975" y="85008"/>
                </a:lnTo>
                <a:lnTo>
                  <a:pt x="167419" y="86200"/>
                </a:lnTo>
                <a:lnTo>
                  <a:pt x="170668" y="87946"/>
                </a:lnTo>
                <a:lnTo>
                  <a:pt x="173786" y="90063"/>
                </a:lnTo>
                <a:lnTo>
                  <a:pt x="177771" y="93379"/>
                </a:lnTo>
                <a:lnTo>
                  <a:pt x="182332" y="97496"/>
                </a:lnTo>
                <a:lnTo>
                  <a:pt x="187277" y="102144"/>
                </a:lnTo>
                <a:lnTo>
                  <a:pt x="190575" y="106196"/>
                </a:lnTo>
                <a:lnTo>
                  <a:pt x="192772" y="109850"/>
                </a:lnTo>
                <a:lnTo>
                  <a:pt x="194237" y="113238"/>
                </a:lnTo>
                <a:lnTo>
                  <a:pt x="194262" y="118355"/>
                </a:lnTo>
                <a:lnTo>
                  <a:pt x="193326" y="124623"/>
                </a:lnTo>
                <a:lnTo>
                  <a:pt x="191749" y="131659"/>
                </a:lnTo>
                <a:lnTo>
                  <a:pt x="189745" y="137303"/>
                </a:lnTo>
                <a:lnTo>
                  <a:pt x="187457" y="142018"/>
                </a:lnTo>
                <a:lnTo>
                  <a:pt x="184979" y="146113"/>
                </a:lnTo>
                <a:lnTo>
                  <a:pt x="180469" y="151701"/>
                </a:lnTo>
                <a:lnTo>
                  <a:pt x="174606" y="158284"/>
                </a:lnTo>
                <a:lnTo>
                  <a:pt x="160470" y="173218"/>
                </a:lnTo>
                <a:lnTo>
                  <a:pt x="144663" y="189380"/>
                </a:lnTo>
                <a:lnTo>
                  <a:pt x="137400" y="194834"/>
                </a:lnTo>
                <a:lnTo>
                  <a:pt x="130653" y="198469"/>
                </a:lnTo>
                <a:lnTo>
                  <a:pt x="124249" y="200893"/>
                </a:lnTo>
                <a:lnTo>
                  <a:pt x="119028" y="203461"/>
                </a:lnTo>
                <a:lnTo>
                  <a:pt x="114595" y="206125"/>
                </a:lnTo>
                <a:lnTo>
                  <a:pt x="110686" y="208854"/>
                </a:lnTo>
                <a:lnTo>
                  <a:pt x="106176" y="210674"/>
                </a:lnTo>
                <a:lnTo>
                  <a:pt x="101265" y="211886"/>
                </a:lnTo>
                <a:lnTo>
                  <a:pt x="96085" y="212695"/>
                </a:lnTo>
                <a:lnTo>
                  <a:pt x="90726" y="213234"/>
                </a:lnTo>
                <a:lnTo>
                  <a:pt x="85250" y="213593"/>
                </a:lnTo>
                <a:lnTo>
                  <a:pt x="75037" y="213993"/>
                </a:lnTo>
                <a:lnTo>
                  <a:pt x="63932" y="214217"/>
                </a:lnTo>
                <a:lnTo>
                  <a:pt x="57625" y="214270"/>
                </a:lnTo>
                <a:lnTo>
                  <a:pt x="54608" y="213332"/>
                </a:lnTo>
                <a:lnTo>
                  <a:pt x="48718" y="209749"/>
                </a:lnTo>
                <a:lnTo>
                  <a:pt x="44862" y="208412"/>
                </a:lnTo>
                <a:lnTo>
                  <a:pt x="40385" y="207522"/>
                </a:lnTo>
                <a:lnTo>
                  <a:pt x="35496" y="206927"/>
                </a:lnTo>
                <a:lnTo>
                  <a:pt x="32237" y="205579"/>
                </a:lnTo>
                <a:lnTo>
                  <a:pt x="30064" y="203728"/>
                </a:lnTo>
                <a:lnTo>
                  <a:pt x="28615" y="201541"/>
                </a:lnTo>
                <a:lnTo>
                  <a:pt x="26697" y="200083"/>
                </a:lnTo>
                <a:lnTo>
                  <a:pt x="24466" y="199111"/>
                </a:lnTo>
                <a:lnTo>
                  <a:pt x="19446" y="198031"/>
                </a:lnTo>
                <a:lnTo>
                  <a:pt x="16774" y="197743"/>
                </a:lnTo>
                <a:lnTo>
                  <a:pt x="0" y="1885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82"/>
          <p:cNvSpPr/>
          <p:nvPr/>
        </p:nvSpPr>
        <p:spPr>
          <a:xfrm>
            <a:off x="6209347" y="4440554"/>
            <a:ext cx="34289" cy="128589"/>
          </a:xfrm>
          <a:custGeom>
            <a:avLst/>
            <a:gdLst/>
            <a:ahLst/>
            <a:cxnLst/>
            <a:rect l="0" t="0" r="0" b="0"/>
            <a:pathLst>
              <a:path w="34289" h="128589">
                <a:moveTo>
                  <a:pt x="0" y="0"/>
                </a:moveTo>
                <a:lnTo>
                  <a:pt x="25541" y="25541"/>
                </a:lnTo>
                <a:lnTo>
                  <a:pt x="28457" y="29410"/>
                </a:lnTo>
                <a:lnTo>
                  <a:pt x="30401" y="32942"/>
                </a:lnTo>
                <a:lnTo>
                  <a:pt x="33522" y="40903"/>
                </a:lnTo>
                <a:lnTo>
                  <a:pt x="33949" y="44532"/>
                </a:lnTo>
                <a:lnTo>
                  <a:pt x="34062" y="46833"/>
                </a:lnTo>
                <a:lnTo>
                  <a:pt x="34260" y="73725"/>
                </a:lnTo>
                <a:lnTo>
                  <a:pt x="34288" y="104336"/>
                </a:lnTo>
                <a:lnTo>
                  <a:pt x="33336" y="107657"/>
                </a:lnTo>
                <a:lnTo>
                  <a:pt x="31749" y="110825"/>
                </a:lnTo>
                <a:lnTo>
                  <a:pt x="29738" y="113888"/>
                </a:lnTo>
                <a:lnTo>
                  <a:pt x="28398" y="116883"/>
                </a:lnTo>
                <a:lnTo>
                  <a:pt x="27505" y="119833"/>
                </a:lnTo>
                <a:lnTo>
                  <a:pt x="25718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83"/>
          <p:cNvSpPr/>
          <p:nvPr/>
        </p:nvSpPr>
        <p:spPr>
          <a:xfrm>
            <a:off x="6689407" y="3137704"/>
            <a:ext cx="2048828" cy="93970"/>
          </a:xfrm>
          <a:custGeom>
            <a:avLst/>
            <a:gdLst/>
            <a:ahLst/>
            <a:cxnLst/>
            <a:rect l="0" t="0" r="0" b="0"/>
            <a:pathLst>
              <a:path w="2048828" h="93970">
                <a:moveTo>
                  <a:pt x="0" y="25548"/>
                </a:moveTo>
                <a:lnTo>
                  <a:pt x="4551" y="34650"/>
                </a:lnTo>
                <a:lnTo>
                  <a:pt x="6843" y="38283"/>
                </a:lnTo>
                <a:lnTo>
                  <a:pt x="9325" y="41658"/>
                </a:lnTo>
                <a:lnTo>
                  <a:pt x="11932" y="44861"/>
                </a:lnTo>
                <a:lnTo>
                  <a:pt x="14622" y="47948"/>
                </a:lnTo>
                <a:lnTo>
                  <a:pt x="17368" y="50959"/>
                </a:lnTo>
                <a:lnTo>
                  <a:pt x="20151" y="53919"/>
                </a:lnTo>
                <a:lnTo>
                  <a:pt x="24864" y="56845"/>
                </a:lnTo>
                <a:lnTo>
                  <a:pt x="30864" y="59747"/>
                </a:lnTo>
                <a:lnTo>
                  <a:pt x="37721" y="62635"/>
                </a:lnTo>
                <a:lnTo>
                  <a:pt x="43245" y="65513"/>
                </a:lnTo>
                <a:lnTo>
                  <a:pt x="47880" y="68384"/>
                </a:lnTo>
                <a:lnTo>
                  <a:pt x="51923" y="71250"/>
                </a:lnTo>
                <a:lnTo>
                  <a:pt x="56523" y="72209"/>
                </a:lnTo>
                <a:lnTo>
                  <a:pt x="61494" y="71895"/>
                </a:lnTo>
                <a:lnTo>
                  <a:pt x="77593" y="69443"/>
                </a:lnTo>
                <a:lnTo>
                  <a:pt x="88779" y="67917"/>
                </a:lnTo>
                <a:lnTo>
                  <a:pt x="94428" y="66177"/>
                </a:lnTo>
                <a:lnTo>
                  <a:pt x="100100" y="64064"/>
                </a:lnTo>
                <a:lnTo>
                  <a:pt x="105785" y="60750"/>
                </a:lnTo>
                <a:lnTo>
                  <a:pt x="111481" y="56636"/>
                </a:lnTo>
                <a:lnTo>
                  <a:pt x="117183" y="51988"/>
                </a:lnTo>
                <a:lnTo>
                  <a:pt x="125748" y="46033"/>
                </a:lnTo>
                <a:lnTo>
                  <a:pt x="136219" y="39204"/>
                </a:lnTo>
                <a:lnTo>
                  <a:pt x="147963" y="31795"/>
                </a:lnTo>
                <a:lnTo>
                  <a:pt x="158650" y="25903"/>
                </a:lnTo>
                <a:lnTo>
                  <a:pt x="168631" y="21022"/>
                </a:lnTo>
                <a:lnTo>
                  <a:pt x="178143" y="16816"/>
                </a:lnTo>
                <a:lnTo>
                  <a:pt x="187343" y="13059"/>
                </a:lnTo>
                <a:lnTo>
                  <a:pt x="196333" y="9602"/>
                </a:lnTo>
                <a:lnTo>
                  <a:pt x="205183" y="6345"/>
                </a:lnTo>
                <a:lnTo>
                  <a:pt x="212989" y="4173"/>
                </a:lnTo>
                <a:lnTo>
                  <a:pt x="226742" y="1761"/>
                </a:lnTo>
                <a:lnTo>
                  <a:pt x="270107" y="0"/>
                </a:lnTo>
                <a:lnTo>
                  <a:pt x="282290" y="2446"/>
                </a:lnTo>
                <a:lnTo>
                  <a:pt x="288206" y="4432"/>
                </a:lnTo>
                <a:lnTo>
                  <a:pt x="294055" y="6708"/>
                </a:lnTo>
                <a:lnTo>
                  <a:pt x="299859" y="9178"/>
                </a:lnTo>
                <a:lnTo>
                  <a:pt x="305634" y="11777"/>
                </a:lnTo>
                <a:lnTo>
                  <a:pt x="314590" y="14665"/>
                </a:lnTo>
                <a:lnTo>
                  <a:pt x="318311" y="15435"/>
                </a:lnTo>
                <a:lnTo>
                  <a:pt x="324603" y="17854"/>
                </a:lnTo>
                <a:lnTo>
                  <a:pt x="332607" y="21371"/>
                </a:lnTo>
                <a:lnTo>
                  <a:pt x="341753" y="25621"/>
                </a:lnTo>
                <a:lnTo>
                  <a:pt x="349755" y="28454"/>
                </a:lnTo>
                <a:lnTo>
                  <a:pt x="356995" y="30343"/>
                </a:lnTo>
                <a:lnTo>
                  <a:pt x="376286" y="33001"/>
                </a:lnTo>
                <a:lnTo>
                  <a:pt x="404423" y="33900"/>
                </a:lnTo>
                <a:lnTo>
                  <a:pt x="420726" y="31482"/>
                </a:lnTo>
                <a:lnTo>
                  <a:pt x="429074" y="29504"/>
                </a:lnTo>
                <a:lnTo>
                  <a:pt x="463578" y="22170"/>
                </a:lnTo>
                <a:lnTo>
                  <a:pt x="474786" y="19486"/>
                </a:lnTo>
                <a:lnTo>
                  <a:pt x="485117" y="16744"/>
                </a:lnTo>
                <a:lnTo>
                  <a:pt x="494862" y="13964"/>
                </a:lnTo>
                <a:lnTo>
                  <a:pt x="504215" y="12110"/>
                </a:lnTo>
                <a:lnTo>
                  <a:pt x="522228" y="10051"/>
                </a:lnTo>
                <a:lnTo>
                  <a:pt x="539759" y="11675"/>
                </a:lnTo>
                <a:lnTo>
                  <a:pt x="583398" y="20480"/>
                </a:lnTo>
                <a:lnTo>
                  <a:pt x="593720" y="23122"/>
                </a:lnTo>
                <a:lnTo>
                  <a:pt x="602506" y="25835"/>
                </a:lnTo>
                <a:lnTo>
                  <a:pt x="610268" y="28597"/>
                </a:lnTo>
                <a:lnTo>
                  <a:pt x="618301" y="30438"/>
                </a:lnTo>
                <a:lnTo>
                  <a:pt x="634845" y="32484"/>
                </a:lnTo>
                <a:lnTo>
                  <a:pt x="642305" y="33982"/>
                </a:lnTo>
                <a:lnTo>
                  <a:pt x="649183" y="35933"/>
                </a:lnTo>
                <a:lnTo>
                  <a:pt x="655674" y="38187"/>
                </a:lnTo>
                <a:lnTo>
                  <a:pt x="665716" y="40641"/>
                </a:lnTo>
                <a:lnTo>
                  <a:pt x="678126" y="43230"/>
                </a:lnTo>
                <a:lnTo>
                  <a:pt x="692114" y="45909"/>
                </a:lnTo>
                <a:lnTo>
                  <a:pt x="703344" y="47694"/>
                </a:lnTo>
                <a:lnTo>
                  <a:pt x="737596" y="50560"/>
                </a:lnTo>
                <a:lnTo>
                  <a:pt x="754540" y="50000"/>
                </a:lnTo>
                <a:lnTo>
                  <a:pt x="763060" y="48517"/>
                </a:lnTo>
                <a:lnTo>
                  <a:pt x="771596" y="46575"/>
                </a:lnTo>
                <a:lnTo>
                  <a:pt x="797263" y="43843"/>
                </a:lnTo>
                <a:lnTo>
                  <a:pt x="854822" y="43034"/>
                </a:lnTo>
                <a:lnTo>
                  <a:pt x="931931" y="42723"/>
                </a:lnTo>
                <a:lnTo>
                  <a:pt x="947909" y="45246"/>
                </a:lnTo>
                <a:lnTo>
                  <a:pt x="954838" y="47253"/>
                </a:lnTo>
                <a:lnTo>
                  <a:pt x="967076" y="49543"/>
                </a:lnTo>
                <a:lnTo>
                  <a:pt x="1000994" y="54627"/>
                </a:lnTo>
                <a:lnTo>
                  <a:pt x="1028769" y="54982"/>
                </a:lnTo>
                <a:lnTo>
                  <a:pt x="1040176" y="53743"/>
                </a:lnTo>
                <a:lnTo>
                  <a:pt x="1050639" y="51965"/>
                </a:lnTo>
                <a:lnTo>
                  <a:pt x="1060471" y="49827"/>
                </a:lnTo>
                <a:lnTo>
                  <a:pt x="1101333" y="39551"/>
                </a:lnTo>
                <a:lnTo>
                  <a:pt x="1111412" y="36789"/>
                </a:lnTo>
                <a:lnTo>
                  <a:pt x="1130231" y="31179"/>
                </a:lnTo>
                <a:lnTo>
                  <a:pt x="1169405" y="18864"/>
                </a:lnTo>
                <a:lnTo>
                  <a:pt x="1201091" y="9560"/>
                </a:lnTo>
                <a:lnTo>
                  <a:pt x="1215065" y="6317"/>
                </a:lnTo>
                <a:lnTo>
                  <a:pt x="1227239" y="4155"/>
                </a:lnTo>
                <a:lnTo>
                  <a:pt x="1247431" y="2705"/>
                </a:lnTo>
                <a:lnTo>
                  <a:pt x="1262757" y="5235"/>
                </a:lnTo>
                <a:lnTo>
                  <a:pt x="1270463" y="7244"/>
                </a:lnTo>
                <a:lnTo>
                  <a:pt x="1278458" y="9535"/>
                </a:lnTo>
                <a:lnTo>
                  <a:pt x="1286645" y="12015"/>
                </a:lnTo>
                <a:lnTo>
                  <a:pt x="1293056" y="15574"/>
                </a:lnTo>
                <a:lnTo>
                  <a:pt x="1298282" y="19851"/>
                </a:lnTo>
                <a:lnTo>
                  <a:pt x="1307583" y="29684"/>
                </a:lnTo>
                <a:lnTo>
                  <a:pt x="1318066" y="40404"/>
                </a:lnTo>
                <a:lnTo>
                  <a:pt x="1323527" y="44977"/>
                </a:lnTo>
                <a:lnTo>
                  <a:pt x="1329074" y="48978"/>
                </a:lnTo>
                <a:lnTo>
                  <a:pt x="1334677" y="52598"/>
                </a:lnTo>
                <a:lnTo>
                  <a:pt x="1339365" y="56916"/>
                </a:lnTo>
                <a:lnTo>
                  <a:pt x="1343442" y="61700"/>
                </a:lnTo>
                <a:lnTo>
                  <a:pt x="1347113" y="66795"/>
                </a:lnTo>
                <a:lnTo>
                  <a:pt x="1351465" y="71143"/>
                </a:lnTo>
                <a:lnTo>
                  <a:pt x="1356273" y="74995"/>
                </a:lnTo>
                <a:lnTo>
                  <a:pt x="1361382" y="78515"/>
                </a:lnTo>
                <a:lnTo>
                  <a:pt x="1366693" y="81814"/>
                </a:lnTo>
                <a:lnTo>
                  <a:pt x="1372139" y="84966"/>
                </a:lnTo>
                <a:lnTo>
                  <a:pt x="1377675" y="88021"/>
                </a:lnTo>
                <a:lnTo>
                  <a:pt x="1383269" y="90056"/>
                </a:lnTo>
                <a:lnTo>
                  <a:pt x="1401199" y="92922"/>
                </a:lnTo>
                <a:lnTo>
                  <a:pt x="1440691" y="93969"/>
                </a:lnTo>
                <a:lnTo>
                  <a:pt x="1457552" y="91517"/>
                </a:lnTo>
                <a:lnTo>
                  <a:pt x="1466049" y="89530"/>
                </a:lnTo>
                <a:lnTo>
                  <a:pt x="1493270" y="82242"/>
                </a:lnTo>
                <a:lnTo>
                  <a:pt x="1523783" y="73605"/>
                </a:lnTo>
                <a:lnTo>
                  <a:pt x="1546870" y="66592"/>
                </a:lnTo>
                <a:lnTo>
                  <a:pt x="1556074" y="64341"/>
                </a:lnTo>
                <a:lnTo>
                  <a:pt x="1571381" y="61839"/>
                </a:lnTo>
                <a:lnTo>
                  <a:pt x="1595260" y="60431"/>
                </a:lnTo>
                <a:lnTo>
                  <a:pt x="1609435" y="62642"/>
                </a:lnTo>
                <a:lnTo>
                  <a:pt x="1615881" y="64565"/>
                </a:lnTo>
                <a:lnTo>
                  <a:pt x="1624942" y="66799"/>
                </a:lnTo>
                <a:lnTo>
                  <a:pt x="1647709" y="71822"/>
                </a:lnTo>
                <a:lnTo>
                  <a:pt x="1666083" y="74689"/>
                </a:lnTo>
                <a:lnTo>
                  <a:pt x="1723985" y="76894"/>
                </a:lnTo>
                <a:lnTo>
                  <a:pt x="1749060" y="76004"/>
                </a:lnTo>
                <a:lnTo>
                  <a:pt x="1757543" y="74426"/>
                </a:lnTo>
                <a:lnTo>
                  <a:pt x="1766055" y="72420"/>
                </a:lnTo>
                <a:lnTo>
                  <a:pt x="1774588" y="70131"/>
                </a:lnTo>
                <a:lnTo>
                  <a:pt x="1791688" y="65048"/>
                </a:lnTo>
                <a:lnTo>
                  <a:pt x="1817380" y="56831"/>
                </a:lnTo>
                <a:lnTo>
                  <a:pt x="1825950" y="54976"/>
                </a:lnTo>
                <a:lnTo>
                  <a:pt x="1851662" y="52365"/>
                </a:lnTo>
                <a:lnTo>
                  <a:pt x="1889973" y="51411"/>
                </a:lnTo>
                <a:lnTo>
                  <a:pt x="1902342" y="53870"/>
                </a:lnTo>
                <a:lnTo>
                  <a:pt x="1930357" y="63210"/>
                </a:lnTo>
                <a:lnTo>
                  <a:pt x="1936510" y="65896"/>
                </a:lnTo>
                <a:lnTo>
                  <a:pt x="1941565" y="68639"/>
                </a:lnTo>
                <a:lnTo>
                  <a:pt x="1945886" y="71421"/>
                </a:lnTo>
                <a:lnTo>
                  <a:pt x="1950673" y="73275"/>
                </a:lnTo>
                <a:lnTo>
                  <a:pt x="1961071" y="75335"/>
                </a:lnTo>
                <a:lnTo>
                  <a:pt x="1966511" y="76837"/>
                </a:lnTo>
                <a:lnTo>
                  <a:pt x="1972042" y="78790"/>
                </a:lnTo>
                <a:lnTo>
                  <a:pt x="1977635" y="81046"/>
                </a:lnTo>
                <a:lnTo>
                  <a:pt x="1986389" y="83551"/>
                </a:lnTo>
                <a:lnTo>
                  <a:pt x="1997265" y="84665"/>
                </a:lnTo>
                <a:lnTo>
                  <a:pt x="2048827" y="855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Students will learn about medians, altitudes, perpendicular bisectors, and angle bisectors.</a:t>
            </a:r>
          </a:p>
          <a:p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Students will participate in discussion.</a:t>
            </a:r>
          </a:p>
          <a:p>
            <a:pPr lvl="1"/>
            <a:r>
              <a:rPr lang="en-US" dirty="0" smtClean="0"/>
              <a:t>Students will demonstrate understanding in writing.</a:t>
            </a:r>
          </a:p>
        </p:txBody>
      </p:sp>
      <p:sp>
        <p:nvSpPr>
          <p:cNvPr id="4" name="SMARTPenAnnotation558"/>
          <p:cNvSpPr/>
          <p:nvPr/>
        </p:nvSpPr>
        <p:spPr>
          <a:xfrm>
            <a:off x="7572375" y="2391727"/>
            <a:ext cx="582931" cy="384756"/>
          </a:xfrm>
          <a:custGeom>
            <a:avLst/>
            <a:gdLst/>
            <a:ahLst/>
            <a:cxnLst/>
            <a:rect l="0" t="0" r="0" b="0"/>
            <a:pathLst>
              <a:path w="582931" h="384756">
                <a:moveTo>
                  <a:pt x="0" y="197168"/>
                </a:moveTo>
                <a:lnTo>
                  <a:pt x="0" y="216480"/>
                </a:lnTo>
                <a:lnTo>
                  <a:pt x="2540" y="225118"/>
                </a:lnTo>
                <a:lnTo>
                  <a:pt x="4550" y="230089"/>
                </a:lnTo>
                <a:lnTo>
                  <a:pt x="9701" y="239118"/>
                </a:lnTo>
                <a:lnTo>
                  <a:pt x="16945" y="250852"/>
                </a:lnTo>
                <a:lnTo>
                  <a:pt x="25584" y="264389"/>
                </a:lnTo>
                <a:lnTo>
                  <a:pt x="33249" y="277225"/>
                </a:lnTo>
                <a:lnTo>
                  <a:pt x="40263" y="289591"/>
                </a:lnTo>
                <a:lnTo>
                  <a:pt x="46844" y="301646"/>
                </a:lnTo>
                <a:lnTo>
                  <a:pt x="53137" y="311588"/>
                </a:lnTo>
                <a:lnTo>
                  <a:pt x="59238" y="320120"/>
                </a:lnTo>
                <a:lnTo>
                  <a:pt x="65209" y="327713"/>
                </a:lnTo>
                <a:lnTo>
                  <a:pt x="71094" y="335633"/>
                </a:lnTo>
                <a:lnTo>
                  <a:pt x="82715" y="352053"/>
                </a:lnTo>
                <a:lnTo>
                  <a:pt x="90386" y="360432"/>
                </a:lnTo>
                <a:lnTo>
                  <a:pt x="99310" y="368876"/>
                </a:lnTo>
                <a:lnTo>
                  <a:pt x="109069" y="377362"/>
                </a:lnTo>
                <a:lnTo>
                  <a:pt x="116527" y="382067"/>
                </a:lnTo>
                <a:lnTo>
                  <a:pt x="122452" y="384252"/>
                </a:lnTo>
                <a:lnTo>
                  <a:pt x="127355" y="384755"/>
                </a:lnTo>
                <a:lnTo>
                  <a:pt x="131576" y="384139"/>
                </a:lnTo>
                <a:lnTo>
                  <a:pt x="138806" y="380913"/>
                </a:lnTo>
                <a:lnTo>
                  <a:pt x="143972" y="375862"/>
                </a:lnTo>
                <a:lnTo>
                  <a:pt x="150273" y="368685"/>
                </a:lnTo>
                <a:lnTo>
                  <a:pt x="157332" y="360090"/>
                </a:lnTo>
                <a:lnTo>
                  <a:pt x="164896" y="351502"/>
                </a:lnTo>
                <a:lnTo>
                  <a:pt x="172795" y="342920"/>
                </a:lnTo>
                <a:lnTo>
                  <a:pt x="180919" y="334341"/>
                </a:lnTo>
                <a:lnTo>
                  <a:pt x="188240" y="324811"/>
                </a:lnTo>
                <a:lnTo>
                  <a:pt x="195026" y="314649"/>
                </a:lnTo>
                <a:lnTo>
                  <a:pt x="201455" y="304063"/>
                </a:lnTo>
                <a:lnTo>
                  <a:pt x="209550" y="293196"/>
                </a:lnTo>
                <a:lnTo>
                  <a:pt x="218758" y="282142"/>
                </a:lnTo>
                <a:lnTo>
                  <a:pt x="228706" y="270962"/>
                </a:lnTo>
                <a:lnTo>
                  <a:pt x="239148" y="260651"/>
                </a:lnTo>
                <a:lnTo>
                  <a:pt x="249919" y="250920"/>
                </a:lnTo>
                <a:lnTo>
                  <a:pt x="260911" y="241575"/>
                </a:lnTo>
                <a:lnTo>
                  <a:pt x="275857" y="227725"/>
                </a:lnTo>
                <a:lnTo>
                  <a:pt x="312786" y="192016"/>
                </a:lnTo>
                <a:lnTo>
                  <a:pt x="330444" y="175636"/>
                </a:lnTo>
                <a:lnTo>
                  <a:pt x="346978" y="160905"/>
                </a:lnTo>
                <a:lnTo>
                  <a:pt x="362764" y="147275"/>
                </a:lnTo>
                <a:lnTo>
                  <a:pt x="380907" y="132473"/>
                </a:lnTo>
                <a:lnTo>
                  <a:pt x="421387" y="100787"/>
                </a:lnTo>
                <a:lnTo>
                  <a:pt x="462239" y="70195"/>
                </a:lnTo>
                <a:lnTo>
                  <a:pt x="498809" y="43580"/>
                </a:lnTo>
                <a:lnTo>
                  <a:pt x="524588" y="25402"/>
                </a:lnTo>
                <a:lnTo>
                  <a:pt x="534510" y="18839"/>
                </a:lnTo>
                <a:lnTo>
                  <a:pt x="550614" y="9008"/>
                </a:lnTo>
                <a:lnTo>
                  <a:pt x="564122" y="4004"/>
                </a:lnTo>
                <a:lnTo>
                  <a:pt x="5829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59"/>
          <p:cNvSpPr/>
          <p:nvPr/>
        </p:nvSpPr>
        <p:spPr>
          <a:xfrm>
            <a:off x="6432232" y="3549015"/>
            <a:ext cx="360046" cy="335221"/>
          </a:xfrm>
          <a:custGeom>
            <a:avLst/>
            <a:gdLst/>
            <a:ahLst/>
            <a:cxnLst/>
            <a:rect l="0" t="0" r="0" b="0"/>
            <a:pathLst>
              <a:path w="360046" h="335221">
                <a:moveTo>
                  <a:pt x="0" y="180022"/>
                </a:moveTo>
                <a:lnTo>
                  <a:pt x="0" y="184573"/>
                </a:lnTo>
                <a:lnTo>
                  <a:pt x="2540" y="191887"/>
                </a:lnTo>
                <a:lnTo>
                  <a:pt x="6844" y="201488"/>
                </a:lnTo>
                <a:lnTo>
                  <a:pt x="14622" y="217603"/>
                </a:lnTo>
                <a:lnTo>
                  <a:pt x="20152" y="228792"/>
                </a:lnTo>
                <a:lnTo>
                  <a:pt x="22959" y="235396"/>
                </a:lnTo>
                <a:lnTo>
                  <a:pt x="25784" y="242655"/>
                </a:lnTo>
                <a:lnTo>
                  <a:pt x="31462" y="258342"/>
                </a:lnTo>
                <a:lnTo>
                  <a:pt x="37161" y="274838"/>
                </a:lnTo>
                <a:lnTo>
                  <a:pt x="40014" y="282286"/>
                </a:lnTo>
                <a:lnTo>
                  <a:pt x="42868" y="289155"/>
                </a:lnTo>
                <a:lnTo>
                  <a:pt x="45724" y="295640"/>
                </a:lnTo>
                <a:lnTo>
                  <a:pt x="51437" y="307925"/>
                </a:lnTo>
                <a:lnTo>
                  <a:pt x="54294" y="313868"/>
                </a:lnTo>
                <a:lnTo>
                  <a:pt x="58104" y="319736"/>
                </a:lnTo>
                <a:lnTo>
                  <a:pt x="62548" y="325552"/>
                </a:lnTo>
                <a:lnTo>
                  <a:pt x="67417" y="331334"/>
                </a:lnTo>
                <a:lnTo>
                  <a:pt x="72567" y="334237"/>
                </a:lnTo>
                <a:lnTo>
                  <a:pt x="77906" y="335220"/>
                </a:lnTo>
                <a:lnTo>
                  <a:pt x="83370" y="334922"/>
                </a:lnTo>
                <a:lnTo>
                  <a:pt x="87965" y="333771"/>
                </a:lnTo>
                <a:lnTo>
                  <a:pt x="95610" y="329953"/>
                </a:lnTo>
                <a:lnTo>
                  <a:pt x="98030" y="326648"/>
                </a:lnTo>
                <a:lnTo>
                  <a:pt x="100719" y="317897"/>
                </a:lnTo>
                <a:lnTo>
                  <a:pt x="106784" y="293158"/>
                </a:lnTo>
                <a:lnTo>
                  <a:pt x="110242" y="283068"/>
                </a:lnTo>
                <a:lnTo>
                  <a:pt x="114452" y="272532"/>
                </a:lnTo>
                <a:lnTo>
                  <a:pt x="119164" y="261698"/>
                </a:lnTo>
                <a:lnTo>
                  <a:pt x="125163" y="249713"/>
                </a:lnTo>
                <a:lnTo>
                  <a:pt x="132020" y="236960"/>
                </a:lnTo>
                <a:lnTo>
                  <a:pt x="139448" y="223696"/>
                </a:lnTo>
                <a:lnTo>
                  <a:pt x="147257" y="211043"/>
                </a:lnTo>
                <a:lnTo>
                  <a:pt x="155322" y="198798"/>
                </a:lnTo>
                <a:lnTo>
                  <a:pt x="163556" y="186824"/>
                </a:lnTo>
                <a:lnTo>
                  <a:pt x="180324" y="160820"/>
                </a:lnTo>
                <a:lnTo>
                  <a:pt x="188796" y="147218"/>
                </a:lnTo>
                <a:lnTo>
                  <a:pt x="198254" y="134340"/>
                </a:lnTo>
                <a:lnTo>
                  <a:pt x="208369" y="121945"/>
                </a:lnTo>
                <a:lnTo>
                  <a:pt x="218923" y="109872"/>
                </a:lnTo>
                <a:lnTo>
                  <a:pt x="228816" y="98013"/>
                </a:lnTo>
                <a:lnTo>
                  <a:pt x="247429" y="74676"/>
                </a:lnTo>
                <a:lnTo>
                  <a:pt x="256393" y="64071"/>
                </a:lnTo>
                <a:lnTo>
                  <a:pt x="265226" y="54144"/>
                </a:lnTo>
                <a:lnTo>
                  <a:pt x="273972" y="44669"/>
                </a:lnTo>
                <a:lnTo>
                  <a:pt x="283613" y="36446"/>
                </a:lnTo>
                <a:lnTo>
                  <a:pt x="293851" y="29060"/>
                </a:lnTo>
                <a:lnTo>
                  <a:pt x="304486" y="22230"/>
                </a:lnTo>
                <a:lnTo>
                  <a:pt x="315385" y="16725"/>
                </a:lnTo>
                <a:lnTo>
                  <a:pt x="326462" y="12102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60"/>
          <p:cNvSpPr/>
          <p:nvPr/>
        </p:nvSpPr>
        <p:spPr>
          <a:xfrm>
            <a:off x="8103869" y="3926204"/>
            <a:ext cx="325757" cy="416059"/>
          </a:xfrm>
          <a:custGeom>
            <a:avLst/>
            <a:gdLst/>
            <a:ahLst/>
            <a:cxnLst/>
            <a:rect l="0" t="0" r="0" b="0"/>
            <a:pathLst>
              <a:path w="325757" h="416059">
                <a:moveTo>
                  <a:pt x="0" y="308611"/>
                </a:moveTo>
                <a:lnTo>
                  <a:pt x="0" y="329644"/>
                </a:lnTo>
                <a:lnTo>
                  <a:pt x="953" y="335015"/>
                </a:lnTo>
                <a:lnTo>
                  <a:pt x="4552" y="343524"/>
                </a:lnTo>
                <a:lnTo>
                  <a:pt x="11932" y="353668"/>
                </a:lnTo>
                <a:lnTo>
                  <a:pt x="17368" y="362291"/>
                </a:lnTo>
                <a:lnTo>
                  <a:pt x="20152" y="367258"/>
                </a:lnTo>
                <a:lnTo>
                  <a:pt x="23245" y="377856"/>
                </a:lnTo>
                <a:lnTo>
                  <a:pt x="24068" y="383349"/>
                </a:lnTo>
                <a:lnTo>
                  <a:pt x="27525" y="391993"/>
                </a:lnTo>
                <a:lnTo>
                  <a:pt x="34826" y="402214"/>
                </a:lnTo>
                <a:lnTo>
                  <a:pt x="44697" y="413207"/>
                </a:lnTo>
                <a:lnTo>
                  <a:pt x="46943" y="415489"/>
                </a:lnTo>
                <a:lnTo>
                  <a:pt x="49393" y="416058"/>
                </a:lnTo>
                <a:lnTo>
                  <a:pt x="51980" y="415484"/>
                </a:lnTo>
                <a:lnTo>
                  <a:pt x="58421" y="412272"/>
                </a:lnTo>
                <a:lnTo>
                  <a:pt x="64089" y="402613"/>
                </a:lnTo>
                <a:lnTo>
                  <a:pt x="69397" y="390329"/>
                </a:lnTo>
                <a:lnTo>
                  <a:pt x="125205" y="252698"/>
                </a:lnTo>
                <a:lnTo>
                  <a:pt x="132048" y="237998"/>
                </a:lnTo>
                <a:lnTo>
                  <a:pt x="139467" y="223436"/>
                </a:lnTo>
                <a:lnTo>
                  <a:pt x="147270" y="208965"/>
                </a:lnTo>
                <a:lnTo>
                  <a:pt x="159140" y="190745"/>
                </a:lnTo>
                <a:lnTo>
                  <a:pt x="173721" y="170026"/>
                </a:lnTo>
                <a:lnTo>
                  <a:pt x="190110" y="147641"/>
                </a:lnTo>
                <a:lnTo>
                  <a:pt x="209607" y="123193"/>
                </a:lnTo>
                <a:lnTo>
                  <a:pt x="254131" y="70628"/>
                </a:lnTo>
                <a:lnTo>
                  <a:pt x="272291" y="50895"/>
                </a:lnTo>
                <a:lnTo>
                  <a:pt x="287256" y="35835"/>
                </a:lnTo>
                <a:lnTo>
                  <a:pt x="32575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In a right triangle, two of the altitudes are part of the triangle. </a:t>
            </a:r>
          </a:p>
          <a:p>
            <a:r>
              <a:rPr lang="en-US" sz="2800" dirty="0" smtClean="0"/>
              <a:t>Since the two legs are perpendicular to each other then each leg is also an altitude of the triangle. </a:t>
            </a:r>
          </a:p>
          <a:p>
            <a:r>
              <a:rPr lang="en-US" sz="2800" dirty="0" smtClean="0"/>
              <a:t>The third altitude is inside the triangle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495800"/>
            <a:ext cx="6172200" cy="218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about 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In an obtuse triangle, two of the altitudes are actually outside the triangle. </a:t>
            </a:r>
          </a:p>
          <a:p>
            <a:r>
              <a:rPr lang="en-US" sz="2800" dirty="0" smtClean="0"/>
              <a:t>This is why the definition states that the altitude is the perpendicular segment from a vertex to the line that contains the opposite side.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962400"/>
            <a:ext cx="7010400" cy="261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59"/>
          <p:cNvSpPr/>
          <p:nvPr/>
        </p:nvSpPr>
        <p:spPr>
          <a:xfrm>
            <a:off x="3348990" y="5703569"/>
            <a:ext cx="1243619" cy="57151"/>
          </a:xfrm>
          <a:custGeom>
            <a:avLst/>
            <a:gdLst/>
            <a:ahLst/>
            <a:cxnLst/>
            <a:rect l="0" t="0" r="0" b="0"/>
            <a:pathLst>
              <a:path w="1243619" h="57151">
                <a:moveTo>
                  <a:pt x="0" y="34290"/>
                </a:moveTo>
                <a:lnTo>
                  <a:pt x="0" y="24449"/>
                </a:lnTo>
                <a:lnTo>
                  <a:pt x="1270" y="23920"/>
                </a:lnTo>
                <a:lnTo>
                  <a:pt x="6068" y="23331"/>
                </a:lnTo>
                <a:lnTo>
                  <a:pt x="7855" y="21904"/>
                </a:lnTo>
                <a:lnTo>
                  <a:pt x="9046" y="19683"/>
                </a:lnTo>
                <a:lnTo>
                  <a:pt x="9841" y="16932"/>
                </a:lnTo>
                <a:lnTo>
                  <a:pt x="11640" y="15098"/>
                </a:lnTo>
                <a:lnTo>
                  <a:pt x="14110" y="13876"/>
                </a:lnTo>
                <a:lnTo>
                  <a:pt x="21131" y="11913"/>
                </a:lnTo>
                <a:lnTo>
                  <a:pt x="48612" y="11494"/>
                </a:lnTo>
                <a:lnTo>
                  <a:pt x="82980" y="11443"/>
                </a:lnTo>
                <a:lnTo>
                  <a:pt x="88340" y="12709"/>
                </a:lnTo>
                <a:lnTo>
                  <a:pt x="94453" y="14823"/>
                </a:lnTo>
                <a:lnTo>
                  <a:pt x="101069" y="17502"/>
                </a:lnTo>
                <a:lnTo>
                  <a:pt x="106749" y="19288"/>
                </a:lnTo>
                <a:lnTo>
                  <a:pt x="111806" y="20479"/>
                </a:lnTo>
                <a:lnTo>
                  <a:pt x="116447" y="21273"/>
                </a:lnTo>
                <a:lnTo>
                  <a:pt x="120811" y="20532"/>
                </a:lnTo>
                <a:lnTo>
                  <a:pt x="124991" y="18768"/>
                </a:lnTo>
                <a:lnTo>
                  <a:pt x="129047" y="16322"/>
                </a:lnTo>
                <a:lnTo>
                  <a:pt x="133021" y="15962"/>
                </a:lnTo>
                <a:lnTo>
                  <a:pt x="136941" y="16991"/>
                </a:lnTo>
                <a:lnTo>
                  <a:pt x="140824" y="18947"/>
                </a:lnTo>
                <a:lnTo>
                  <a:pt x="144682" y="20252"/>
                </a:lnTo>
                <a:lnTo>
                  <a:pt x="152356" y="21701"/>
                </a:lnTo>
                <a:lnTo>
                  <a:pt x="163817" y="22517"/>
                </a:lnTo>
                <a:lnTo>
                  <a:pt x="168901" y="21362"/>
                </a:lnTo>
                <a:lnTo>
                  <a:pt x="174830" y="19321"/>
                </a:lnTo>
                <a:lnTo>
                  <a:pt x="181323" y="16691"/>
                </a:lnTo>
                <a:lnTo>
                  <a:pt x="186922" y="14937"/>
                </a:lnTo>
                <a:lnTo>
                  <a:pt x="191925" y="13768"/>
                </a:lnTo>
                <a:lnTo>
                  <a:pt x="205033" y="12123"/>
                </a:lnTo>
                <a:lnTo>
                  <a:pt x="242210" y="11471"/>
                </a:lnTo>
                <a:lnTo>
                  <a:pt x="266377" y="10168"/>
                </a:lnTo>
                <a:lnTo>
                  <a:pt x="317545" y="3577"/>
                </a:lnTo>
                <a:lnTo>
                  <a:pt x="328537" y="2385"/>
                </a:lnTo>
                <a:lnTo>
                  <a:pt x="337134" y="1590"/>
                </a:lnTo>
                <a:lnTo>
                  <a:pt x="347946" y="2330"/>
                </a:lnTo>
                <a:lnTo>
                  <a:pt x="360234" y="4094"/>
                </a:lnTo>
                <a:lnTo>
                  <a:pt x="373506" y="6539"/>
                </a:lnTo>
                <a:lnTo>
                  <a:pt x="386164" y="8169"/>
                </a:lnTo>
                <a:lnTo>
                  <a:pt x="398413" y="9257"/>
                </a:lnTo>
                <a:lnTo>
                  <a:pt x="433310" y="11001"/>
                </a:lnTo>
                <a:lnTo>
                  <a:pt x="466653" y="11393"/>
                </a:lnTo>
                <a:lnTo>
                  <a:pt x="477472" y="12675"/>
                </a:lnTo>
                <a:lnTo>
                  <a:pt x="491034" y="14800"/>
                </a:lnTo>
                <a:lnTo>
                  <a:pt x="506426" y="17487"/>
                </a:lnTo>
                <a:lnTo>
                  <a:pt x="517957" y="19278"/>
                </a:lnTo>
                <a:lnTo>
                  <a:pt x="526914" y="20472"/>
                </a:lnTo>
                <a:lnTo>
                  <a:pt x="552362" y="22153"/>
                </a:lnTo>
                <a:lnTo>
                  <a:pt x="562552" y="22389"/>
                </a:lnTo>
                <a:lnTo>
                  <a:pt x="570614" y="23816"/>
                </a:lnTo>
                <a:lnTo>
                  <a:pt x="577259" y="26037"/>
                </a:lnTo>
                <a:lnTo>
                  <a:pt x="582959" y="28788"/>
                </a:lnTo>
                <a:lnTo>
                  <a:pt x="589300" y="30622"/>
                </a:lnTo>
                <a:lnTo>
                  <a:pt x="596066" y="31845"/>
                </a:lnTo>
                <a:lnTo>
                  <a:pt x="603117" y="32660"/>
                </a:lnTo>
                <a:lnTo>
                  <a:pt x="609088" y="31934"/>
                </a:lnTo>
                <a:lnTo>
                  <a:pt x="614339" y="30179"/>
                </a:lnTo>
                <a:lnTo>
                  <a:pt x="619109" y="27740"/>
                </a:lnTo>
                <a:lnTo>
                  <a:pt x="623559" y="26113"/>
                </a:lnTo>
                <a:lnTo>
                  <a:pt x="627796" y="25029"/>
                </a:lnTo>
                <a:lnTo>
                  <a:pt x="631891" y="24306"/>
                </a:lnTo>
                <a:lnTo>
                  <a:pt x="642240" y="25094"/>
                </a:lnTo>
                <a:lnTo>
                  <a:pt x="656760" y="26890"/>
                </a:lnTo>
                <a:lnTo>
                  <a:pt x="686863" y="31001"/>
                </a:lnTo>
                <a:lnTo>
                  <a:pt x="696669" y="32098"/>
                </a:lnTo>
                <a:lnTo>
                  <a:pt x="727599" y="33857"/>
                </a:lnTo>
                <a:lnTo>
                  <a:pt x="765795" y="34233"/>
                </a:lnTo>
                <a:lnTo>
                  <a:pt x="938757" y="34290"/>
                </a:lnTo>
                <a:lnTo>
                  <a:pt x="944608" y="35560"/>
                </a:lnTo>
                <a:lnTo>
                  <a:pt x="951049" y="37677"/>
                </a:lnTo>
                <a:lnTo>
                  <a:pt x="957882" y="40358"/>
                </a:lnTo>
                <a:lnTo>
                  <a:pt x="979022" y="39950"/>
                </a:lnTo>
                <a:lnTo>
                  <a:pt x="991771" y="38063"/>
                </a:lnTo>
                <a:lnTo>
                  <a:pt x="1001541" y="36806"/>
                </a:lnTo>
                <a:lnTo>
                  <a:pt x="1015782" y="35408"/>
                </a:lnTo>
                <a:lnTo>
                  <a:pt x="1026438" y="36306"/>
                </a:lnTo>
                <a:lnTo>
                  <a:pt x="1039892" y="38174"/>
                </a:lnTo>
                <a:lnTo>
                  <a:pt x="1055211" y="40690"/>
                </a:lnTo>
                <a:lnTo>
                  <a:pt x="1066694" y="42367"/>
                </a:lnTo>
                <a:lnTo>
                  <a:pt x="1075619" y="43484"/>
                </a:lnTo>
                <a:lnTo>
                  <a:pt x="1082839" y="44230"/>
                </a:lnTo>
                <a:lnTo>
                  <a:pt x="1090193" y="43456"/>
                </a:lnTo>
                <a:lnTo>
                  <a:pt x="1097635" y="41671"/>
                </a:lnTo>
                <a:lnTo>
                  <a:pt x="1105136" y="39211"/>
                </a:lnTo>
                <a:lnTo>
                  <a:pt x="1111408" y="37571"/>
                </a:lnTo>
                <a:lnTo>
                  <a:pt x="1116858" y="36477"/>
                </a:lnTo>
                <a:lnTo>
                  <a:pt x="1144144" y="34938"/>
                </a:lnTo>
                <a:lnTo>
                  <a:pt x="1234472" y="34295"/>
                </a:lnTo>
                <a:lnTo>
                  <a:pt x="1243618" y="34291"/>
                </a:lnTo>
                <a:lnTo>
                  <a:pt x="902021" y="34290"/>
                </a:lnTo>
                <a:lnTo>
                  <a:pt x="895988" y="35560"/>
                </a:lnTo>
                <a:lnTo>
                  <a:pt x="889425" y="37677"/>
                </a:lnTo>
                <a:lnTo>
                  <a:pt x="882510" y="40358"/>
                </a:lnTo>
                <a:lnTo>
                  <a:pt x="875360" y="42145"/>
                </a:lnTo>
                <a:lnTo>
                  <a:pt x="868053" y="43337"/>
                </a:lnTo>
                <a:lnTo>
                  <a:pt x="832087" y="45014"/>
                </a:lnTo>
                <a:lnTo>
                  <a:pt x="690245" y="45716"/>
                </a:lnTo>
                <a:lnTo>
                  <a:pt x="683683" y="46988"/>
                </a:lnTo>
                <a:lnTo>
                  <a:pt x="678039" y="49106"/>
                </a:lnTo>
                <a:lnTo>
                  <a:pt x="673005" y="51787"/>
                </a:lnTo>
                <a:lnTo>
                  <a:pt x="667110" y="53575"/>
                </a:lnTo>
                <a:lnTo>
                  <a:pt x="660640" y="54767"/>
                </a:lnTo>
                <a:lnTo>
                  <a:pt x="639398" y="56444"/>
                </a:lnTo>
                <a:lnTo>
                  <a:pt x="601890" y="57058"/>
                </a:lnTo>
                <a:lnTo>
                  <a:pt x="477096" y="57150"/>
                </a:lnTo>
                <a:lnTo>
                  <a:pt x="460304" y="55880"/>
                </a:lnTo>
                <a:lnTo>
                  <a:pt x="442759" y="53764"/>
                </a:lnTo>
                <a:lnTo>
                  <a:pt x="424712" y="51082"/>
                </a:lnTo>
                <a:lnTo>
                  <a:pt x="407602" y="49295"/>
                </a:lnTo>
                <a:lnTo>
                  <a:pt x="391114" y="48103"/>
                </a:lnTo>
                <a:lnTo>
                  <a:pt x="353799" y="46427"/>
                </a:lnTo>
                <a:lnTo>
                  <a:pt x="317430" y="45814"/>
                </a:lnTo>
                <a:lnTo>
                  <a:pt x="184579" y="45720"/>
                </a:lnTo>
                <a:lnTo>
                  <a:pt x="178932" y="44450"/>
                </a:lnTo>
                <a:lnTo>
                  <a:pt x="173898" y="42334"/>
                </a:lnTo>
                <a:lnTo>
                  <a:pt x="169272" y="39653"/>
                </a:lnTo>
                <a:lnTo>
                  <a:pt x="164918" y="37865"/>
                </a:lnTo>
                <a:lnTo>
                  <a:pt x="160745" y="36674"/>
                </a:lnTo>
                <a:lnTo>
                  <a:pt x="145418" y="34997"/>
                </a:lnTo>
                <a:lnTo>
                  <a:pt x="118016" y="34500"/>
                </a:lnTo>
                <a:lnTo>
                  <a:pt x="55567" y="34296"/>
                </a:lnTo>
                <a:lnTo>
                  <a:pt x="104791" y="34290"/>
                </a:lnTo>
                <a:lnTo>
                  <a:pt x="109231" y="33020"/>
                </a:lnTo>
                <a:lnTo>
                  <a:pt x="113460" y="30904"/>
                </a:lnTo>
                <a:lnTo>
                  <a:pt x="117550" y="28223"/>
                </a:lnTo>
                <a:lnTo>
                  <a:pt x="122817" y="26435"/>
                </a:lnTo>
                <a:lnTo>
                  <a:pt x="128867" y="25244"/>
                </a:lnTo>
                <a:lnTo>
                  <a:pt x="149520" y="23567"/>
                </a:lnTo>
                <a:lnTo>
                  <a:pt x="186812" y="22953"/>
                </a:lnTo>
                <a:lnTo>
                  <a:pt x="201984" y="22902"/>
                </a:lnTo>
                <a:lnTo>
                  <a:pt x="208316" y="21618"/>
                </a:lnTo>
                <a:lnTo>
                  <a:pt x="213807" y="19492"/>
                </a:lnTo>
                <a:lnTo>
                  <a:pt x="218738" y="16805"/>
                </a:lnTo>
                <a:lnTo>
                  <a:pt x="224565" y="15013"/>
                </a:lnTo>
                <a:lnTo>
                  <a:pt x="230990" y="13819"/>
                </a:lnTo>
                <a:lnTo>
                  <a:pt x="252168" y="12138"/>
                </a:lnTo>
                <a:lnTo>
                  <a:pt x="276011" y="11570"/>
                </a:lnTo>
                <a:lnTo>
                  <a:pt x="281798" y="10253"/>
                </a:lnTo>
                <a:lnTo>
                  <a:pt x="288195" y="8106"/>
                </a:lnTo>
                <a:lnTo>
                  <a:pt x="295000" y="5404"/>
                </a:lnTo>
                <a:lnTo>
                  <a:pt x="302077" y="3603"/>
                </a:lnTo>
                <a:lnTo>
                  <a:pt x="309334" y="2402"/>
                </a:lnTo>
                <a:lnTo>
                  <a:pt x="331684" y="712"/>
                </a:lnTo>
                <a:lnTo>
                  <a:pt x="369598" y="94"/>
                </a:lnTo>
                <a:lnTo>
                  <a:pt x="533826" y="0"/>
                </a:lnTo>
                <a:lnTo>
                  <a:pt x="550194" y="1270"/>
                </a:lnTo>
                <a:lnTo>
                  <a:pt x="568726" y="3387"/>
                </a:lnTo>
                <a:lnTo>
                  <a:pt x="588700" y="6068"/>
                </a:lnTo>
                <a:lnTo>
                  <a:pt x="604557" y="7856"/>
                </a:lnTo>
                <a:lnTo>
                  <a:pt x="617668" y="9047"/>
                </a:lnTo>
                <a:lnTo>
                  <a:pt x="648256" y="10724"/>
                </a:lnTo>
                <a:lnTo>
                  <a:pt x="681347" y="11291"/>
                </a:lnTo>
                <a:lnTo>
                  <a:pt x="889823" y="11431"/>
                </a:lnTo>
                <a:lnTo>
                  <a:pt x="896746" y="10160"/>
                </a:lnTo>
                <a:lnTo>
                  <a:pt x="903900" y="8044"/>
                </a:lnTo>
                <a:lnTo>
                  <a:pt x="911210" y="5363"/>
                </a:lnTo>
                <a:lnTo>
                  <a:pt x="918623" y="3576"/>
                </a:lnTo>
                <a:lnTo>
                  <a:pt x="926106" y="2384"/>
                </a:lnTo>
                <a:lnTo>
                  <a:pt x="933634" y="1589"/>
                </a:lnTo>
                <a:lnTo>
                  <a:pt x="945002" y="2330"/>
                </a:lnTo>
                <a:lnTo>
                  <a:pt x="958931" y="4093"/>
                </a:lnTo>
                <a:lnTo>
                  <a:pt x="974567" y="6539"/>
                </a:lnTo>
                <a:lnTo>
                  <a:pt x="988802" y="8169"/>
                </a:lnTo>
                <a:lnTo>
                  <a:pt x="1002101" y="9257"/>
                </a:lnTo>
                <a:lnTo>
                  <a:pt x="1038685" y="11001"/>
                </a:lnTo>
                <a:lnTo>
                  <a:pt x="1044247" y="12414"/>
                </a:lnTo>
                <a:lnTo>
                  <a:pt x="1049224" y="14626"/>
                </a:lnTo>
                <a:lnTo>
                  <a:pt x="1053813" y="17371"/>
                </a:lnTo>
                <a:lnTo>
                  <a:pt x="1058142" y="19201"/>
                </a:lnTo>
                <a:lnTo>
                  <a:pt x="1062298" y="20421"/>
                </a:lnTo>
                <a:lnTo>
                  <a:pt x="1072025" y="22378"/>
                </a:lnTo>
                <a:lnTo>
                  <a:pt x="1079778" y="22718"/>
                </a:lnTo>
                <a:lnTo>
                  <a:pt x="1081802" y="24035"/>
                </a:lnTo>
                <a:lnTo>
                  <a:pt x="1083151" y="26184"/>
                </a:lnTo>
                <a:lnTo>
                  <a:pt x="1085692" y="33816"/>
                </a:lnTo>
                <a:lnTo>
                  <a:pt x="1062989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perpendicular bisector?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24000"/>
            <a:ext cx="8153400" cy="4495800"/>
          </a:xfrm>
        </p:spPr>
        <p:txBody>
          <a:bodyPr/>
          <a:lstStyle/>
          <a:p>
            <a:r>
              <a:rPr lang="en-US" dirty="0" smtClean="0"/>
              <a:t>A perpendicular bisector is a line (or ray or segment) that is perpendicular to a segment at its midpoint. 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795" y="3962400"/>
            <a:ext cx="455121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SMARTPenAnnotation174"/>
          <p:cNvSpPr/>
          <p:nvPr/>
        </p:nvSpPr>
        <p:spPr>
          <a:xfrm>
            <a:off x="2725142" y="4689475"/>
            <a:ext cx="102743" cy="109423"/>
          </a:xfrm>
          <a:custGeom>
            <a:avLst/>
            <a:gdLst/>
            <a:ahLst/>
            <a:cxnLst/>
            <a:rect l="0" t="0" r="0" b="0"/>
            <a:pathLst>
              <a:path w="102743" h="109423">
                <a:moveTo>
                  <a:pt x="38060" y="25400"/>
                </a:moveTo>
                <a:lnTo>
                  <a:pt x="28958" y="25400"/>
                </a:lnTo>
                <a:lnTo>
                  <a:pt x="25325" y="26353"/>
                </a:lnTo>
                <a:lnTo>
                  <a:pt x="21950" y="27940"/>
                </a:lnTo>
                <a:lnTo>
                  <a:pt x="18747" y="29951"/>
                </a:lnTo>
                <a:lnTo>
                  <a:pt x="15660" y="32243"/>
                </a:lnTo>
                <a:lnTo>
                  <a:pt x="12649" y="34725"/>
                </a:lnTo>
                <a:lnTo>
                  <a:pt x="9689" y="37331"/>
                </a:lnTo>
                <a:lnTo>
                  <a:pt x="6764" y="40974"/>
                </a:lnTo>
                <a:lnTo>
                  <a:pt x="3861" y="45308"/>
                </a:lnTo>
                <a:lnTo>
                  <a:pt x="973" y="50101"/>
                </a:lnTo>
                <a:lnTo>
                  <a:pt x="0" y="56155"/>
                </a:lnTo>
                <a:lnTo>
                  <a:pt x="304" y="63048"/>
                </a:lnTo>
                <a:lnTo>
                  <a:pt x="1460" y="70501"/>
                </a:lnTo>
                <a:lnTo>
                  <a:pt x="2230" y="76422"/>
                </a:lnTo>
                <a:lnTo>
                  <a:pt x="2743" y="81322"/>
                </a:lnTo>
                <a:lnTo>
                  <a:pt x="3567" y="91479"/>
                </a:lnTo>
                <a:lnTo>
                  <a:pt x="4587" y="92312"/>
                </a:lnTo>
                <a:lnTo>
                  <a:pt x="6220" y="92868"/>
                </a:lnTo>
                <a:lnTo>
                  <a:pt x="8261" y="93239"/>
                </a:lnTo>
                <a:lnTo>
                  <a:pt x="10574" y="93486"/>
                </a:lnTo>
                <a:lnTo>
                  <a:pt x="13068" y="93650"/>
                </a:lnTo>
                <a:lnTo>
                  <a:pt x="15684" y="93760"/>
                </a:lnTo>
                <a:lnTo>
                  <a:pt x="21130" y="93882"/>
                </a:lnTo>
                <a:lnTo>
                  <a:pt x="23916" y="93915"/>
                </a:lnTo>
                <a:lnTo>
                  <a:pt x="27678" y="92984"/>
                </a:lnTo>
                <a:lnTo>
                  <a:pt x="32091" y="91411"/>
                </a:lnTo>
                <a:lnTo>
                  <a:pt x="36938" y="89410"/>
                </a:lnTo>
                <a:lnTo>
                  <a:pt x="41122" y="88076"/>
                </a:lnTo>
                <a:lnTo>
                  <a:pt x="44864" y="87186"/>
                </a:lnTo>
                <a:lnTo>
                  <a:pt x="48311" y="86593"/>
                </a:lnTo>
                <a:lnTo>
                  <a:pt x="51561" y="85245"/>
                </a:lnTo>
                <a:lnTo>
                  <a:pt x="54681" y="83394"/>
                </a:lnTo>
                <a:lnTo>
                  <a:pt x="57713" y="81208"/>
                </a:lnTo>
                <a:lnTo>
                  <a:pt x="59734" y="78798"/>
                </a:lnTo>
                <a:lnTo>
                  <a:pt x="61082" y="76238"/>
                </a:lnTo>
                <a:lnTo>
                  <a:pt x="61981" y="73580"/>
                </a:lnTo>
                <a:lnTo>
                  <a:pt x="63532" y="70854"/>
                </a:lnTo>
                <a:lnTo>
                  <a:pt x="65519" y="68085"/>
                </a:lnTo>
                <a:lnTo>
                  <a:pt x="67796" y="65287"/>
                </a:lnTo>
                <a:lnTo>
                  <a:pt x="70267" y="63421"/>
                </a:lnTo>
                <a:lnTo>
                  <a:pt x="72866" y="62177"/>
                </a:lnTo>
                <a:lnTo>
                  <a:pt x="75551" y="61348"/>
                </a:lnTo>
                <a:lnTo>
                  <a:pt x="77342" y="59843"/>
                </a:lnTo>
                <a:lnTo>
                  <a:pt x="78535" y="57887"/>
                </a:lnTo>
                <a:lnTo>
                  <a:pt x="79331" y="55631"/>
                </a:lnTo>
                <a:lnTo>
                  <a:pt x="80814" y="54126"/>
                </a:lnTo>
                <a:lnTo>
                  <a:pt x="82755" y="53123"/>
                </a:lnTo>
                <a:lnTo>
                  <a:pt x="85002" y="52454"/>
                </a:lnTo>
                <a:lnTo>
                  <a:pt x="86499" y="51056"/>
                </a:lnTo>
                <a:lnTo>
                  <a:pt x="87498" y="49172"/>
                </a:lnTo>
                <a:lnTo>
                  <a:pt x="88164" y="46963"/>
                </a:lnTo>
                <a:lnTo>
                  <a:pt x="88607" y="44537"/>
                </a:lnTo>
                <a:lnTo>
                  <a:pt x="88903" y="41968"/>
                </a:lnTo>
                <a:lnTo>
                  <a:pt x="89101" y="39303"/>
                </a:lnTo>
                <a:lnTo>
                  <a:pt x="88280" y="37526"/>
                </a:lnTo>
                <a:lnTo>
                  <a:pt x="86780" y="36341"/>
                </a:lnTo>
                <a:lnTo>
                  <a:pt x="84827" y="35552"/>
                </a:lnTo>
                <a:lnTo>
                  <a:pt x="83526" y="34073"/>
                </a:lnTo>
                <a:lnTo>
                  <a:pt x="82658" y="32134"/>
                </a:lnTo>
                <a:lnTo>
                  <a:pt x="82080" y="29890"/>
                </a:lnTo>
                <a:lnTo>
                  <a:pt x="80741" y="28393"/>
                </a:lnTo>
                <a:lnTo>
                  <a:pt x="78897" y="27395"/>
                </a:lnTo>
                <a:lnTo>
                  <a:pt x="76714" y="26730"/>
                </a:lnTo>
                <a:lnTo>
                  <a:pt x="74307" y="26286"/>
                </a:lnTo>
                <a:lnTo>
                  <a:pt x="71750" y="25991"/>
                </a:lnTo>
                <a:lnTo>
                  <a:pt x="69092" y="25794"/>
                </a:lnTo>
                <a:lnTo>
                  <a:pt x="65416" y="25662"/>
                </a:lnTo>
                <a:lnTo>
                  <a:pt x="56251" y="25516"/>
                </a:lnTo>
                <a:lnTo>
                  <a:pt x="53045" y="26430"/>
                </a:lnTo>
                <a:lnTo>
                  <a:pt x="50907" y="27992"/>
                </a:lnTo>
                <a:lnTo>
                  <a:pt x="49483" y="29985"/>
                </a:lnTo>
                <a:lnTo>
                  <a:pt x="47580" y="32267"/>
                </a:lnTo>
                <a:lnTo>
                  <a:pt x="45359" y="34740"/>
                </a:lnTo>
                <a:lnTo>
                  <a:pt x="42926" y="37342"/>
                </a:lnTo>
                <a:lnTo>
                  <a:pt x="39399" y="40028"/>
                </a:lnTo>
                <a:lnTo>
                  <a:pt x="35143" y="42772"/>
                </a:lnTo>
                <a:lnTo>
                  <a:pt x="30400" y="45554"/>
                </a:lnTo>
                <a:lnTo>
                  <a:pt x="27238" y="48361"/>
                </a:lnTo>
                <a:lnTo>
                  <a:pt x="25131" y="51185"/>
                </a:lnTo>
                <a:lnTo>
                  <a:pt x="17197" y="67111"/>
                </a:lnTo>
                <a:lnTo>
                  <a:pt x="16531" y="71304"/>
                </a:lnTo>
                <a:lnTo>
                  <a:pt x="17040" y="75053"/>
                </a:lnTo>
                <a:lnTo>
                  <a:pt x="18332" y="78505"/>
                </a:lnTo>
                <a:lnTo>
                  <a:pt x="20145" y="81758"/>
                </a:lnTo>
                <a:lnTo>
                  <a:pt x="22307" y="84879"/>
                </a:lnTo>
                <a:lnTo>
                  <a:pt x="24701" y="87913"/>
                </a:lnTo>
                <a:lnTo>
                  <a:pt x="26296" y="90887"/>
                </a:lnTo>
                <a:lnTo>
                  <a:pt x="27360" y="93823"/>
                </a:lnTo>
                <a:lnTo>
                  <a:pt x="28069" y="96733"/>
                </a:lnTo>
                <a:lnTo>
                  <a:pt x="30447" y="99625"/>
                </a:lnTo>
                <a:lnTo>
                  <a:pt x="33937" y="102506"/>
                </a:lnTo>
                <a:lnTo>
                  <a:pt x="44125" y="109422"/>
                </a:lnTo>
                <a:lnTo>
                  <a:pt x="45913" y="109037"/>
                </a:lnTo>
                <a:lnTo>
                  <a:pt x="48058" y="107828"/>
                </a:lnTo>
                <a:lnTo>
                  <a:pt x="50440" y="106069"/>
                </a:lnTo>
                <a:lnTo>
                  <a:pt x="52981" y="104897"/>
                </a:lnTo>
                <a:lnTo>
                  <a:pt x="55627" y="104116"/>
                </a:lnTo>
                <a:lnTo>
                  <a:pt x="58344" y="103594"/>
                </a:lnTo>
                <a:lnTo>
                  <a:pt x="61108" y="103247"/>
                </a:lnTo>
                <a:lnTo>
                  <a:pt x="63903" y="103015"/>
                </a:lnTo>
                <a:lnTo>
                  <a:pt x="66718" y="102861"/>
                </a:lnTo>
                <a:lnTo>
                  <a:pt x="69548" y="100853"/>
                </a:lnTo>
                <a:lnTo>
                  <a:pt x="72387" y="97609"/>
                </a:lnTo>
                <a:lnTo>
                  <a:pt x="75232" y="93542"/>
                </a:lnTo>
                <a:lnTo>
                  <a:pt x="78082" y="89878"/>
                </a:lnTo>
                <a:lnTo>
                  <a:pt x="80934" y="86483"/>
                </a:lnTo>
                <a:lnTo>
                  <a:pt x="83787" y="83267"/>
                </a:lnTo>
                <a:lnTo>
                  <a:pt x="85690" y="80170"/>
                </a:lnTo>
                <a:lnTo>
                  <a:pt x="86958" y="77153"/>
                </a:lnTo>
                <a:lnTo>
                  <a:pt x="87804" y="74190"/>
                </a:lnTo>
                <a:lnTo>
                  <a:pt x="89320" y="70309"/>
                </a:lnTo>
                <a:lnTo>
                  <a:pt x="91283" y="65816"/>
                </a:lnTo>
                <a:lnTo>
                  <a:pt x="93545" y="60917"/>
                </a:lnTo>
                <a:lnTo>
                  <a:pt x="95052" y="56698"/>
                </a:lnTo>
                <a:lnTo>
                  <a:pt x="96057" y="52933"/>
                </a:lnTo>
                <a:lnTo>
                  <a:pt x="96728" y="49470"/>
                </a:lnTo>
                <a:lnTo>
                  <a:pt x="98127" y="44304"/>
                </a:lnTo>
                <a:lnTo>
                  <a:pt x="102221" y="30944"/>
                </a:lnTo>
                <a:lnTo>
                  <a:pt x="102742" y="24333"/>
                </a:lnTo>
                <a:lnTo>
                  <a:pt x="102136" y="18022"/>
                </a:lnTo>
                <a:lnTo>
                  <a:pt x="98871" y="3305"/>
                </a:lnTo>
                <a:lnTo>
                  <a:pt x="97651" y="2097"/>
                </a:lnTo>
                <a:lnTo>
                  <a:pt x="95885" y="1292"/>
                </a:lnTo>
                <a:lnTo>
                  <a:pt x="93755" y="756"/>
                </a:lnTo>
                <a:lnTo>
                  <a:pt x="91382" y="398"/>
                </a:lnTo>
                <a:lnTo>
                  <a:pt x="88848" y="159"/>
                </a:lnTo>
                <a:lnTo>
                  <a:pt x="86206" y="0"/>
                </a:lnTo>
                <a:lnTo>
                  <a:pt x="83492" y="847"/>
                </a:lnTo>
                <a:lnTo>
                  <a:pt x="80731" y="2364"/>
                </a:lnTo>
                <a:lnTo>
                  <a:pt x="77937" y="4327"/>
                </a:lnTo>
                <a:lnTo>
                  <a:pt x="74170" y="6589"/>
                </a:lnTo>
                <a:lnTo>
                  <a:pt x="69753" y="9049"/>
                </a:lnTo>
                <a:lnTo>
                  <a:pt x="64904" y="11642"/>
                </a:lnTo>
                <a:lnTo>
                  <a:pt x="61671" y="14322"/>
                </a:lnTo>
                <a:lnTo>
                  <a:pt x="59515" y="17062"/>
                </a:lnTo>
                <a:lnTo>
                  <a:pt x="58079" y="19841"/>
                </a:lnTo>
                <a:lnTo>
                  <a:pt x="56168" y="22647"/>
                </a:lnTo>
                <a:lnTo>
                  <a:pt x="53942" y="25469"/>
                </a:lnTo>
                <a:lnTo>
                  <a:pt x="51506" y="28304"/>
                </a:lnTo>
                <a:lnTo>
                  <a:pt x="49881" y="31146"/>
                </a:lnTo>
                <a:lnTo>
                  <a:pt x="48798" y="33993"/>
                </a:lnTo>
                <a:lnTo>
                  <a:pt x="48077" y="36843"/>
                </a:lnTo>
                <a:lnTo>
                  <a:pt x="47595" y="39697"/>
                </a:lnTo>
                <a:lnTo>
                  <a:pt x="47274" y="42551"/>
                </a:lnTo>
                <a:lnTo>
                  <a:pt x="47060" y="45406"/>
                </a:lnTo>
                <a:lnTo>
                  <a:pt x="46918" y="48262"/>
                </a:lnTo>
                <a:lnTo>
                  <a:pt x="46759" y="53976"/>
                </a:lnTo>
                <a:lnTo>
                  <a:pt x="47669" y="55881"/>
                </a:lnTo>
                <a:lnTo>
                  <a:pt x="49229" y="57150"/>
                </a:lnTo>
                <a:lnTo>
                  <a:pt x="55205" y="596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5"/>
          <p:cNvSpPr/>
          <p:nvPr/>
        </p:nvSpPr>
        <p:spPr>
          <a:xfrm>
            <a:off x="2523207" y="4321410"/>
            <a:ext cx="360011" cy="376320"/>
          </a:xfrm>
          <a:custGeom>
            <a:avLst/>
            <a:gdLst/>
            <a:ahLst/>
            <a:cxnLst/>
            <a:rect l="0" t="0" r="0" b="0"/>
            <a:pathLst>
              <a:path w="360011" h="376320">
                <a:moveTo>
                  <a:pt x="51400" y="376319"/>
                </a:moveTo>
                <a:lnTo>
                  <a:pt x="51400" y="364388"/>
                </a:lnTo>
                <a:lnTo>
                  <a:pt x="50447" y="361697"/>
                </a:lnTo>
                <a:lnTo>
                  <a:pt x="45508" y="353360"/>
                </a:lnTo>
                <a:lnTo>
                  <a:pt x="44019" y="347701"/>
                </a:lnTo>
                <a:lnTo>
                  <a:pt x="43357" y="339470"/>
                </a:lnTo>
                <a:lnTo>
                  <a:pt x="43063" y="329462"/>
                </a:lnTo>
                <a:lnTo>
                  <a:pt x="42932" y="318664"/>
                </a:lnTo>
                <a:lnTo>
                  <a:pt x="41945" y="312165"/>
                </a:lnTo>
                <a:lnTo>
                  <a:pt x="40334" y="304975"/>
                </a:lnTo>
                <a:lnTo>
                  <a:pt x="38308" y="297324"/>
                </a:lnTo>
                <a:lnTo>
                  <a:pt x="36957" y="290318"/>
                </a:lnTo>
                <a:lnTo>
                  <a:pt x="36056" y="283743"/>
                </a:lnTo>
                <a:lnTo>
                  <a:pt x="35456" y="277455"/>
                </a:lnTo>
                <a:lnTo>
                  <a:pt x="35056" y="271357"/>
                </a:lnTo>
                <a:lnTo>
                  <a:pt x="34789" y="265387"/>
                </a:lnTo>
                <a:lnTo>
                  <a:pt x="34492" y="253674"/>
                </a:lnTo>
                <a:lnTo>
                  <a:pt x="34360" y="242118"/>
                </a:lnTo>
                <a:lnTo>
                  <a:pt x="32420" y="232559"/>
                </a:lnTo>
                <a:lnTo>
                  <a:pt x="29222" y="220472"/>
                </a:lnTo>
                <a:lnTo>
                  <a:pt x="25185" y="206699"/>
                </a:lnTo>
                <a:lnTo>
                  <a:pt x="21541" y="196564"/>
                </a:lnTo>
                <a:lnTo>
                  <a:pt x="18159" y="188855"/>
                </a:lnTo>
                <a:lnTo>
                  <a:pt x="14952" y="182763"/>
                </a:lnTo>
                <a:lnTo>
                  <a:pt x="12813" y="176797"/>
                </a:lnTo>
                <a:lnTo>
                  <a:pt x="10438" y="165088"/>
                </a:lnTo>
                <a:lnTo>
                  <a:pt x="6842" y="156074"/>
                </a:lnTo>
                <a:lnTo>
                  <a:pt x="3022" y="148893"/>
                </a:lnTo>
                <a:lnTo>
                  <a:pt x="368" y="138137"/>
                </a:lnTo>
                <a:lnTo>
                  <a:pt x="0" y="129071"/>
                </a:lnTo>
                <a:lnTo>
                  <a:pt x="5061" y="130859"/>
                </a:lnTo>
                <a:lnTo>
                  <a:pt x="12707" y="133876"/>
                </a:lnTo>
                <a:lnTo>
                  <a:pt x="19281" y="135217"/>
                </a:lnTo>
                <a:lnTo>
                  <a:pt x="21415" y="136527"/>
                </a:lnTo>
                <a:lnTo>
                  <a:pt x="22837" y="138353"/>
                </a:lnTo>
                <a:lnTo>
                  <a:pt x="23786" y="140523"/>
                </a:lnTo>
                <a:lnTo>
                  <a:pt x="29672" y="148127"/>
                </a:lnTo>
                <a:lnTo>
                  <a:pt x="32152" y="149896"/>
                </a:lnTo>
                <a:lnTo>
                  <a:pt x="40194" y="153339"/>
                </a:lnTo>
                <a:lnTo>
                  <a:pt x="49561" y="159968"/>
                </a:lnTo>
                <a:lnTo>
                  <a:pt x="58838" y="165228"/>
                </a:lnTo>
                <a:lnTo>
                  <a:pt x="66771" y="170741"/>
                </a:lnTo>
                <a:lnTo>
                  <a:pt x="76592" y="179200"/>
                </a:lnTo>
                <a:lnTo>
                  <a:pt x="85534" y="187739"/>
                </a:lnTo>
                <a:lnTo>
                  <a:pt x="88444" y="190592"/>
                </a:lnTo>
                <a:lnTo>
                  <a:pt x="92288" y="192494"/>
                </a:lnTo>
                <a:lnTo>
                  <a:pt x="101640" y="194606"/>
                </a:lnTo>
                <a:lnTo>
                  <a:pt x="109606" y="198086"/>
                </a:lnTo>
                <a:lnTo>
                  <a:pt x="117275" y="202807"/>
                </a:lnTo>
                <a:lnTo>
                  <a:pt x="127032" y="208080"/>
                </a:lnTo>
                <a:lnTo>
                  <a:pt x="134135" y="211853"/>
                </a:lnTo>
                <a:lnTo>
                  <a:pt x="145341" y="212972"/>
                </a:lnTo>
                <a:lnTo>
                  <a:pt x="156175" y="213302"/>
                </a:lnTo>
                <a:lnTo>
                  <a:pt x="158398" y="212397"/>
                </a:lnTo>
                <a:lnTo>
                  <a:pt x="159879" y="210840"/>
                </a:lnTo>
                <a:lnTo>
                  <a:pt x="160867" y="208850"/>
                </a:lnTo>
                <a:lnTo>
                  <a:pt x="161964" y="199019"/>
                </a:lnTo>
                <a:lnTo>
                  <a:pt x="162452" y="186077"/>
                </a:lnTo>
                <a:lnTo>
                  <a:pt x="162727" y="168081"/>
                </a:lnTo>
                <a:lnTo>
                  <a:pt x="162791" y="156451"/>
                </a:lnTo>
                <a:lnTo>
                  <a:pt x="165360" y="144933"/>
                </a:lnTo>
                <a:lnTo>
                  <a:pt x="168724" y="133464"/>
                </a:lnTo>
                <a:lnTo>
                  <a:pt x="170219" y="122016"/>
                </a:lnTo>
                <a:lnTo>
                  <a:pt x="169665" y="113439"/>
                </a:lnTo>
                <a:lnTo>
                  <a:pt x="168343" y="102958"/>
                </a:lnTo>
                <a:lnTo>
                  <a:pt x="166510" y="91209"/>
                </a:lnTo>
                <a:lnTo>
                  <a:pt x="165288" y="81471"/>
                </a:lnTo>
                <a:lnTo>
                  <a:pt x="164473" y="73074"/>
                </a:lnTo>
                <a:lnTo>
                  <a:pt x="163929" y="65571"/>
                </a:lnTo>
                <a:lnTo>
                  <a:pt x="164519" y="58664"/>
                </a:lnTo>
                <a:lnTo>
                  <a:pt x="165865" y="52154"/>
                </a:lnTo>
                <a:lnTo>
                  <a:pt x="168949" y="40793"/>
                </a:lnTo>
                <a:lnTo>
                  <a:pt x="170684" y="29043"/>
                </a:lnTo>
                <a:lnTo>
                  <a:pt x="171090" y="22584"/>
                </a:lnTo>
                <a:lnTo>
                  <a:pt x="173810" y="13999"/>
                </a:lnTo>
                <a:lnTo>
                  <a:pt x="175870" y="9043"/>
                </a:lnTo>
                <a:lnTo>
                  <a:pt x="178195" y="5738"/>
                </a:lnTo>
                <a:lnTo>
                  <a:pt x="180697" y="3535"/>
                </a:lnTo>
                <a:lnTo>
                  <a:pt x="183318" y="2067"/>
                </a:lnTo>
                <a:lnTo>
                  <a:pt x="188770" y="435"/>
                </a:lnTo>
                <a:lnTo>
                  <a:pt x="191558" y="0"/>
                </a:lnTo>
                <a:lnTo>
                  <a:pt x="193416" y="663"/>
                </a:lnTo>
                <a:lnTo>
                  <a:pt x="194655" y="2057"/>
                </a:lnTo>
                <a:lnTo>
                  <a:pt x="195481" y="3938"/>
                </a:lnTo>
                <a:lnTo>
                  <a:pt x="196984" y="5193"/>
                </a:lnTo>
                <a:lnTo>
                  <a:pt x="198938" y="6029"/>
                </a:lnTo>
                <a:lnTo>
                  <a:pt x="201194" y="6587"/>
                </a:lnTo>
                <a:lnTo>
                  <a:pt x="206240" y="9746"/>
                </a:lnTo>
                <a:lnTo>
                  <a:pt x="217241" y="19536"/>
                </a:lnTo>
                <a:lnTo>
                  <a:pt x="234841" y="36926"/>
                </a:lnTo>
                <a:lnTo>
                  <a:pt x="240369" y="43377"/>
                </a:lnTo>
                <a:lnTo>
                  <a:pt x="245007" y="49583"/>
                </a:lnTo>
                <a:lnTo>
                  <a:pt x="249051" y="55625"/>
                </a:lnTo>
                <a:lnTo>
                  <a:pt x="252700" y="61558"/>
                </a:lnTo>
                <a:lnTo>
                  <a:pt x="282014" y="113267"/>
                </a:lnTo>
                <a:lnTo>
                  <a:pt x="289915" y="124751"/>
                </a:lnTo>
                <a:lnTo>
                  <a:pt x="297088" y="133359"/>
                </a:lnTo>
                <a:lnTo>
                  <a:pt x="303774" y="140051"/>
                </a:lnTo>
                <a:lnTo>
                  <a:pt x="311204" y="150026"/>
                </a:lnTo>
                <a:lnTo>
                  <a:pt x="320524" y="168742"/>
                </a:lnTo>
                <a:lnTo>
                  <a:pt x="323209" y="172212"/>
                </a:lnTo>
                <a:lnTo>
                  <a:pt x="325951" y="174526"/>
                </a:lnTo>
                <a:lnTo>
                  <a:pt x="331538" y="178048"/>
                </a:lnTo>
                <a:lnTo>
                  <a:pt x="337196" y="182789"/>
                </a:lnTo>
                <a:lnTo>
                  <a:pt x="339085" y="185387"/>
                </a:lnTo>
                <a:lnTo>
                  <a:pt x="341185" y="190813"/>
                </a:lnTo>
                <a:lnTo>
                  <a:pt x="342698" y="192641"/>
                </a:lnTo>
                <a:lnTo>
                  <a:pt x="344659" y="193860"/>
                </a:lnTo>
                <a:lnTo>
                  <a:pt x="349377" y="195214"/>
                </a:lnTo>
                <a:lnTo>
                  <a:pt x="351969" y="195575"/>
                </a:lnTo>
                <a:lnTo>
                  <a:pt x="360010" y="2048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6"/>
          <p:cNvSpPr/>
          <p:nvPr/>
        </p:nvSpPr>
        <p:spPr>
          <a:xfrm>
            <a:off x="4821073" y="5264706"/>
            <a:ext cx="76544" cy="84189"/>
          </a:xfrm>
          <a:custGeom>
            <a:avLst/>
            <a:gdLst/>
            <a:ahLst/>
            <a:cxnLst/>
            <a:rect l="0" t="0" r="0" b="0"/>
            <a:pathLst>
              <a:path w="76544" h="84189">
                <a:moveTo>
                  <a:pt x="59536" y="7381"/>
                </a:moveTo>
                <a:lnTo>
                  <a:pt x="50435" y="2831"/>
                </a:lnTo>
                <a:lnTo>
                  <a:pt x="46801" y="1489"/>
                </a:lnTo>
                <a:lnTo>
                  <a:pt x="43426" y="596"/>
                </a:lnTo>
                <a:lnTo>
                  <a:pt x="40224" y="0"/>
                </a:lnTo>
                <a:lnTo>
                  <a:pt x="36184" y="555"/>
                </a:lnTo>
                <a:lnTo>
                  <a:pt x="31586" y="1878"/>
                </a:lnTo>
                <a:lnTo>
                  <a:pt x="19620" y="6294"/>
                </a:lnTo>
                <a:lnTo>
                  <a:pt x="18638" y="7609"/>
                </a:lnTo>
                <a:lnTo>
                  <a:pt x="17983" y="9438"/>
                </a:lnTo>
                <a:lnTo>
                  <a:pt x="17547" y="11610"/>
                </a:lnTo>
                <a:lnTo>
                  <a:pt x="16304" y="13058"/>
                </a:lnTo>
                <a:lnTo>
                  <a:pt x="14522" y="14023"/>
                </a:lnTo>
                <a:lnTo>
                  <a:pt x="12382" y="14667"/>
                </a:lnTo>
                <a:lnTo>
                  <a:pt x="10955" y="16048"/>
                </a:lnTo>
                <a:lnTo>
                  <a:pt x="10004" y="17921"/>
                </a:lnTo>
                <a:lnTo>
                  <a:pt x="9370" y="20123"/>
                </a:lnTo>
                <a:lnTo>
                  <a:pt x="8947" y="22543"/>
                </a:lnTo>
                <a:lnTo>
                  <a:pt x="8665" y="25109"/>
                </a:lnTo>
                <a:lnTo>
                  <a:pt x="8477" y="27773"/>
                </a:lnTo>
                <a:lnTo>
                  <a:pt x="8269" y="40891"/>
                </a:lnTo>
                <a:lnTo>
                  <a:pt x="8213" y="49724"/>
                </a:lnTo>
                <a:lnTo>
                  <a:pt x="9128" y="57517"/>
                </a:lnTo>
                <a:lnTo>
                  <a:pt x="10691" y="64617"/>
                </a:lnTo>
                <a:lnTo>
                  <a:pt x="12685" y="71256"/>
                </a:lnTo>
                <a:lnTo>
                  <a:pt x="14967" y="75682"/>
                </a:lnTo>
                <a:lnTo>
                  <a:pt x="17442" y="78633"/>
                </a:lnTo>
                <a:lnTo>
                  <a:pt x="20043" y="80599"/>
                </a:lnTo>
                <a:lnTo>
                  <a:pt x="22730" y="81911"/>
                </a:lnTo>
                <a:lnTo>
                  <a:pt x="25474" y="82785"/>
                </a:lnTo>
                <a:lnTo>
                  <a:pt x="28256" y="83368"/>
                </a:lnTo>
                <a:lnTo>
                  <a:pt x="32015" y="83757"/>
                </a:lnTo>
                <a:lnTo>
                  <a:pt x="36426" y="84015"/>
                </a:lnTo>
                <a:lnTo>
                  <a:pt x="41272" y="84188"/>
                </a:lnTo>
                <a:lnTo>
                  <a:pt x="44503" y="83351"/>
                </a:lnTo>
                <a:lnTo>
                  <a:pt x="46657" y="81840"/>
                </a:lnTo>
                <a:lnTo>
                  <a:pt x="48092" y="79880"/>
                </a:lnTo>
                <a:lnTo>
                  <a:pt x="50002" y="78574"/>
                </a:lnTo>
                <a:lnTo>
                  <a:pt x="52227" y="77703"/>
                </a:lnTo>
                <a:lnTo>
                  <a:pt x="54664" y="77122"/>
                </a:lnTo>
                <a:lnTo>
                  <a:pt x="56288" y="75783"/>
                </a:lnTo>
                <a:lnTo>
                  <a:pt x="57371" y="73937"/>
                </a:lnTo>
                <a:lnTo>
                  <a:pt x="58093" y="71754"/>
                </a:lnTo>
                <a:lnTo>
                  <a:pt x="59527" y="69347"/>
                </a:lnTo>
                <a:lnTo>
                  <a:pt x="61435" y="66789"/>
                </a:lnTo>
                <a:lnTo>
                  <a:pt x="63659" y="64131"/>
                </a:lnTo>
                <a:lnTo>
                  <a:pt x="66095" y="60455"/>
                </a:lnTo>
                <a:lnTo>
                  <a:pt x="68671" y="56099"/>
                </a:lnTo>
                <a:lnTo>
                  <a:pt x="71341" y="51290"/>
                </a:lnTo>
                <a:lnTo>
                  <a:pt x="73122" y="47131"/>
                </a:lnTo>
                <a:lnTo>
                  <a:pt x="74308" y="43406"/>
                </a:lnTo>
                <a:lnTo>
                  <a:pt x="75099" y="39970"/>
                </a:lnTo>
                <a:lnTo>
                  <a:pt x="75627" y="36727"/>
                </a:lnTo>
                <a:lnTo>
                  <a:pt x="75978" y="33613"/>
                </a:lnTo>
                <a:lnTo>
                  <a:pt x="76543" y="26321"/>
                </a:lnTo>
                <a:lnTo>
                  <a:pt x="75637" y="24770"/>
                </a:lnTo>
                <a:lnTo>
                  <a:pt x="74080" y="22784"/>
                </a:lnTo>
                <a:lnTo>
                  <a:pt x="72090" y="20507"/>
                </a:lnTo>
                <a:lnTo>
                  <a:pt x="69810" y="18037"/>
                </a:lnTo>
                <a:lnTo>
                  <a:pt x="64738" y="12752"/>
                </a:lnTo>
                <a:lnTo>
                  <a:pt x="61099" y="10961"/>
                </a:lnTo>
                <a:lnTo>
                  <a:pt x="56768" y="9768"/>
                </a:lnTo>
                <a:lnTo>
                  <a:pt x="51976" y="8973"/>
                </a:lnTo>
                <a:lnTo>
                  <a:pt x="47829" y="9394"/>
                </a:lnTo>
                <a:lnTo>
                  <a:pt x="44111" y="10629"/>
                </a:lnTo>
                <a:lnTo>
                  <a:pt x="40681" y="12404"/>
                </a:lnTo>
                <a:lnTo>
                  <a:pt x="37441" y="14539"/>
                </a:lnTo>
                <a:lnTo>
                  <a:pt x="34329" y="16916"/>
                </a:lnTo>
                <a:lnTo>
                  <a:pt x="31301" y="19452"/>
                </a:lnTo>
                <a:lnTo>
                  <a:pt x="28330" y="22096"/>
                </a:lnTo>
                <a:lnTo>
                  <a:pt x="22490" y="27574"/>
                </a:lnTo>
                <a:lnTo>
                  <a:pt x="20551" y="30368"/>
                </a:lnTo>
                <a:lnTo>
                  <a:pt x="19259" y="33183"/>
                </a:lnTo>
                <a:lnTo>
                  <a:pt x="18397" y="36013"/>
                </a:lnTo>
                <a:lnTo>
                  <a:pt x="16870" y="38852"/>
                </a:lnTo>
                <a:lnTo>
                  <a:pt x="14900" y="41696"/>
                </a:lnTo>
                <a:lnTo>
                  <a:pt x="12634" y="44545"/>
                </a:lnTo>
                <a:lnTo>
                  <a:pt x="10171" y="47397"/>
                </a:lnTo>
                <a:lnTo>
                  <a:pt x="7576" y="50251"/>
                </a:lnTo>
                <a:lnTo>
                  <a:pt x="4894" y="53106"/>
                </a:lnTo>
                <a:lnTo>
                  <a:pt x="3105" y="56915"/>
                </a:lnTo>
                <a:lnTo>
                  <a:pt x="1913" y="61358"/>
                </a:lnTo>
                <a:lnTo>
                  <a:pt x="1119" y="66226"/>
                </a:lnTo>
                <a:lnTo>
                  <a:pt x="589" y="70423"/>
                </a:lnTo>
                <a:lnTo>
                  <a:pt x="235" y="74174"/>
                </a:lnTo>
                <a:lnTo>
                  <a:pt x="0" y="77627"/>
                </a:lnTo>
                <a:lnTo>
                  <a:pt x="796" y="79929"/>
                </a:lnTo>
                <a:lnTo>
                  <a:pt x="2279" y="81464"/>
                </a:lnTo>
                <a:lnTo>
                  <a:pt x="4219" y="82487"/>
                </a:lnTo>
                <a:lnTo>
                  <a:pt x="7418" y="83169"/>
                </a:lnTo>
                <a:lnTo>
                  <a:pt x="11456" y="83624"/>
                </a:lnTo>
                <a:lnTo>
                  <a:pt x="16053" y="83928"/>
                </a:lnTo>
                <a:lnTo>
                  <a:pt x="20070" y="83177"/>
                </a:lnTo>
                <a:lnTo>
                  <a:pt x="23700" y="81725"/>
                </a:lnTo>
                <a:lnTo>
                  <a:pt x="27074" y="79803"/>
                </a:lnTo>
                <a:lnTo>
                  <a:pt x="30275" y="78522"/>
                </a:lnTo>
                <a:lnTo>
                  <a:pt x="33361" y="77669"/>
                </a:lnTo>
                <a:lnTo>
                  <a:pt x="36371" y="77099"/>
                </a:lnTo>
                <a:lnTo>
                  <a:pt x="38378" y="75768"/>
                </a:lnTo>
                <a:lnTo>
                  <a:pt x="39716" y="73927"/>
                </a:lnTo>
                <a:lnTo>
                  <a:pt x="40608" y="71748"/>
                </a:lnTo>
                <a:lnTo>
                  <a:pt x="42155" y="69342"/>
                </a:lnTo>
                <a:lnTo>
                  <a:pt x="44138" y="66786"/>
                </a:lnTo>
                <a:lnTo>
                  <a:pt x="46414" y="64129"/>
                </a:lnTo>
                <a:lnTo>
                  <a:pt x="48883" y="60453"/>
                </a:lnTo>
                <a:lnTo>
                  <a:pt x="51482" y="56097"/>
                </a:lnTo>
                <a:lnTo>
                  <a:pt x="54167" y="51289"/>
                </a:lnTo>
                <a:lnTo>
                  <a:pt x="59690" y="40866"/>
                </a:lnTo>
                <a:lnTo>
                  <a:pt x="62496" y="35419"/>
                </a:lnTo>
                <a:lnTo>
                  <a:pt x="64367" y="30836"/>
                </a:lnTo>
                <a:lnTo>
                  <a:pt x="65615" y="26828"/>
                </a:lnTo>
                <a:lnTo>
                  <a:pt x="67616" y="18101"/>
                </a:lnTo>
                <a:lnTo>
                  <a:pt x="66828" y="16433"/>
                </a:lnTo>
                <a:lnTo>
                  <a:pt x="65350" y="14368"/>
                </a:lnTo>
                <a:lnTo>
                  <a:pt x="60685" y="8762"/>
                </a:lnTo>
                <a:lnTo>
                  <a:pt x="60302" y="7349"/>
                </a:lnTo>
                <a:lnTo>
                  <a:pt x="60047" y="5455"/>
                </a:lnTo>
                <a:lnTo>
                  <a:pt x="59877" y="3239"/>
                </a:lnTo>
                <a:lnTo>
                  <a:pt x="58811" y="2715"/>
                </a:lnTo>
                <a:lnTo>
                  <a:pt x="57148" y="3318"/>
                </a:lnTo>
                <a:lnTo>
                  <a:pt x="55087" y="4672"/>
                </a:lnTo>
                <a:lnTo>
                  <a:pt x="52760" y="5575"/>
                </a:lnTo>
                <a:lnTo>
                  <a:pt x="50256" y="6177"/>
                </a:lnTo>
                <a:lnTo>
                  <a:pt x="47635" y="6578"/>
                </a:lnTo>
                <a:lnTo>
                  <a:pt x="45887" y="7799"/>
                </a:lnTo>
                <a:lnTo>
                  <a:pt x="44722" y="9565"/>
                </a:lnTo>
                <a:lnTo>
                  <a:pt x="42392" y="159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7"/>
          <p:cNvSpPr/>
          <p:nvPr/>
        </p:nvSpPr>
        <p:spPr>
          <a:xfrm>
            <a:off x="5112067" y="5006050"/>
            <a:ext cx="428626" cy="274611"/>
          </a:xfrm>
          <a:custGeom>
            <a:avLst/>
            <a:gdLst/>
            <a:ahLst/>
            <a:cxnLst/>
            <a:rect l="0" t="0" r="0" b="0"/>
            <a:pathLst>
              <a:path w="428626" h="274611">
                <a:moveTo>
                  <a:pt x="0" y="274610"/>
                </a:moveTo>
                <a:lnTo>
                  <a:pt x="0" y="260957"/>
                </a:lnTo>
                <a:lnTo>
                  <a:pt x="1905" y="252173"/>
                </a:lnTo>
                <a:lnTo>
                  <a:pt x="5080" y="241554"/>
                </a:lnTo>
                <a:lnTo>
                  <a:pt x="9102" y="229713"/>
                </a:lnTo>
                <a:lnTo>
                  <a:pt x="11783" y="218961"/>
                </a:lnTo>
                <a:lnTo>
                  <a:pt x="13570" y="208935"/>
                </a:lnTo>
                <a:lnTo>
                  <a:pt x="14762" y="199395"/>
                </a:lnTo>
                <a:lnTo>
                  <a:pt x="16509" y="191129"/>
                </a:lnTo>
                <a:lnTo>
                  <a:pt x="18626" y="183713"/>
                </a:lnTo>
                <a:lnTo>
                  <a:pt x="20990" y="176865"/>
                </a:lnTo>
                <a:lnTo>
                  <a:pt x="23518" y="165632"/>
                </a:lnTo>
                <a:lnTo>
                  <a:pt x="26156" y="151475"/>
                </a:lnTo>
                <a:lnTo>
                  <a:pt x="28868" y="135370"/>
                </a:lnTo>
                <a:lnTo>
                  <a:pt x="31628" y="122728"/>
                </a:lnTo>
                <a:lnTo>
                  <a:pt x="34420" y="112396"/>
                </a:lnTo>
                <a:lnTo>
                  <a:pt x="37234" y="103602"/>
                </a:lnTo>
                <a:lnTo>
                  <a:pt x="39110" y="95835"/>
                </a:lnTo>
                <a:lnTo>
                  <a:pt x="40361" y="88751"/>
                </a:lnTo>
                <a:lnTo>
                  <a:pt x="41195" y="82124"/>
                </a:lnTo>
                <a:lnTo>
                  <a:pt x="42704" y="76754"/>
                </a:lnTo>
                <a:lnTo>
                  <a:pt x="46920" y="68246"/>
                </a:lnTo>
                <a:lnTo>
                  <a:pt x="49377" y="65596"/>
                </a:lnTo>
                <a:lnTo>
                  <a:pt x="51968" y="63830"/>
                </a:lnTo>
                <a:lnTo>
                  <a:pt x="57387" y="61867"/>
                </a:lnTo>
                <a:lnTo>
                  <a:pt x="68627" y="60607"/>
                </a:lnTo>
                <a:lnTo>
                  <a:pt x="75469" y="60358"/>
                </a:lnTo>
                <a:lnTo>
                  <a:pt x="78944" y="62865"/>
                </a:lnTo>
                <a:lnTo>
                  <a:pt x="86256" y="69630"/>
                </a:lnTo>
                <a:lnTo>
                  <a:pt x="88936" y="72234"/>
                </a:lnTo>
                <a:lnTo>
                  <a:pt x="94455" y="80208"/>
                </a:lnTo>
                <a:lnTo>
                  <a:pt x="97260" y="85001"/>
                </a:lnTo>
                <a:lnTo>
                  <a:pt x="105457" y="97947"/>
                </a:lnTo>
                <a:lnTo>
                  <a:pt x="110310" y="105399"/>
                </a:lnTo>
                <a:lnTo>
                  <a:pt x="113545" y="112273"/>
                </a:lnTo>
                <a:lnTo>
                  <a:pt x="115701" y="118760"/>
                </a:lnTo>
                <a:lnTo>
                  <a:pt x="117139" y="124990"/>
                </a:lnTo>
                <a:lnTo>
                  <a:pt x="120003" y="132001"/>
                </a:lnTo>
                <a:lnTo>
                  <a:pt x="123817" y="139532"/>
                </a:lnTo>
                <a:lnTo>
                  <a:pt x="128265" y="147410"/>
                </a:lnTo>
                <a:lnTo>
                  <a:pt x="132183" y="153615"/>
                </a:lnTo>
                <a:lnTo>
                  <a:pt x="135747" y="158704"/>
                </a:lnTo>
                <a:lnTo>
                  <a:pt x="142247" y="166899"/>
                </a:lnTo>
                <a:lnTo>
                  <a:pt x="148311" y="173716"/>
                </a:lnTo>
                <a:lnTo>
                  <a:pt x="156721" y="179920"/>
                </a:lnTo>
                <a:lnTo>
                  <a:pt x="165856" y="185853"/>
                </a:lnTo>
                <a:lnTo>
                  <a:pt x="176354" y="193596"/>
                </a:lnTo>
                <a:lnTo>
                  <a:pt x="182520" y="195741"/>
                </a:lnTo>
                <a:lnTo>
                  <a:pt x="185498" y="195361"/>
                </a:lnTo>
                <a:lnTo>
                  <a:pt x="188435" y="194155"/>
                </a:lnTo>
                <a:lnTo>
                  <a:pt x="195442" y="189925"/>
                </a:lnTo>
                <a:lnTo>
                  <a:pt x="201207" y="184642"/>
                </a:lnTo>
                <a:lnTo>
                  <a:pt x="204623" y="176531"/>
                </a:lnTo>
                <a:lnTo>
                  <a:pt x="208805" y="164457"/>
                </a:lnTo>
                <a:lnTo>
                  <a:pt x="213499" y="149739"/>
                </a:lnTo>
                <a:lnTo>
                  <a:pt x="216627" y="138023"/>
                </a:lnTo>
                <a:lnTo>
                  <a:pt x="218713" y="128307"/>
                </a:lnTo>
                <a:lnTo>
                  <a:pt x="220104" y="119925"/>
                </a:lnTo>
                <a:lnTo>
                  <a:pt x="221984" y="112431"/>
                </a:lnTo>
                <a:lnTo>
                  <a:pt x="224189" y="105531"/>
                </a:lnTo>
                <a:lnTo>
                  <a:pt x="226612" y="99025"/>
                </a:lnTo>
                <a:lnTo>
                  <a:pt x="228227" y="90878"/>
                </a:lnTo>
                <a:lnTo>
                  <a:pt x="229304" y="81637"/>
                </a:lnTo>
                <a:lnTo>
                  <a:pt x="230022" y="71666"/>
                </a:lnTo>
                <a:lnTo>
                  <a:pt x="233358" y="59304"/>
                </a:lnTo>
                <a:lnTo>
                  <a:pt x="238439" y="45347"/>
                </a:lnTo>
                <a:lnTo>
                  <a:pt x="244685" y="30329"/>
                </a:lnTo>
                <a:lnTo>
                  <a:pt x="249801" y="19363"/>
                </a:lnTo>
                <a:lnTo>
                  <a:pt x="254164" y="11101"/>
                </a:lnTo>
                <a:lnTo>
                  <a:pt x="258025" y="4639"/>
                </a:lnTo>
                <a:lnTo>
                  <a:pt x="261552" y="1284"/>
                </a:lnTo>
                <a:lnTo>
                  <a:pt x="264855" y="0"/>
                </a:lnTo>
                <a:lnTo>
                  <a:pt x="268010" y="97"/>
                </a:lnTo>
                <a:lnTo>
                  <a:pt x="272018" y="2066"/>
                </a:lnTo>
                <a:lnTo>
                  <a:pt x="281552" y="9334"/>
                </a:lnTo>
                <a:lnTo>
                  <a:pt x="289599" y="16375"/>
                </a:lnTo>
                <a:lnTo>
                  <a:pt x="296351" y="22678"/>
                </a:lnTo>
                <a:lnTo>
                  <a:pt x="302526" y="28655"/>
                </a:lnTo>
                <a:lnTo>
                  <a:pt x="308446" y="37027"/>
                </a:lnTo>
                <a:lnTo>
                  <a:pt x="311358" y="41925"/>
                </a:lnTo>
                <a:lnTo>
                  <a:pt x="314252" y="47097"/>
                </a:lnTo>
                <a:lnTo>
                  <a:pt x="320008" y="57923"/>
                </a:lnTo>
                <a:lnTo>
                  <a:pt x="322876" y="62525"/>
                </a:lnTo>
                <a:lnTo>
                  <a:pt x="328603" y="70177"/>
                </a:lnTo>
                <a:lnTo>
                  <a:pt x="331464" y="74504"/>
                </a:lnTo>
                <a:lnTo>
                  <a:pt x="334323" y="79293"/>
                </a:lnTo>
                <a:lnTo>
                  <a:pt x="337182" y="84391"/>
                </a:lnTo>
                <a:lnTo>
                  <a:pt x="350519" y="105295"/>
                </a:lnTo>
                <a:lnTo>
                  <a:pt x="359409" y="118872"/>
                </a:lnTo>
                <a:lnTo>
                  <a:pt x="367241" y="132684"/>
                </a:lnTo>
                <a:lnTo>
                  <a:pt x="374367" y="146655"/>
                </a:lnTo>
                <a:lnTo>
                  <a:pt x="381023" y="160731"/>
                </a:lnTo>
                <a:lnTo>
                  <a:pt x="387366" y="172973"/>
                </a:lnTo>
                <a:lnTo>
                  <a:pt x="393499" y="183992"/>
                </a:lnTo>
                <a:lnTo>
                  <a:pt x="399493" y="194196"/>
                </a:lnTo>
                <a:lnTo>
                  <a:pt x="408692" y="210612"/>
                </a:lnTo>
                <a:lnTo>
                  <a:pt x="412479" y="217657"/>
                </a:lnTo>
                <a:lnTo>
                  <a:pt x="415956" y="223306"/>
                </a:lnTo>
                <a:lnTo>
                  <a:pt x="419227" y="228025"/>
                </a:lnTo>
                <a:lnTo>
                  <a:pt x="424448" y="235808"/>
                </a:lnTo>
                <a:lnTo>
                  <a:pt x="425840" y="239217"/>
                </a:lnTo>
                <a:lnTo>
                  <a:pt x="428625" y="257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8"/>
          <p:cNvSpPr/>
          <p:nvPr/>
        </p:nvSpPr>
        <p:spPr>
          <a:xfrm>
            <a:off x="3672036" y="5889718"/>
            <a:ext cx="76525" cy="76604"/>
          </a:xfrm>
          <a:custGeom>
            <a:avLst/>
            <a:gdLst/>
            <a:ahLst/>
            <a:cxnLst/>
            <a:rect l="0" t="0" r="0" b="0"/>
            <a:pathLst>
              <a:path w="76525" h="76604">
                <a:moveTo>
                  <a:pt x="68431" y="33879"/>
                </a:moveTo>
                <a:lnTo>
                  <a:pt x="5581" y="33879"/>
                </a:lnTo>
                <a:lnTo>
                  <a:pt x="3671" y="34832"/>
                </a:lnTo>
                <a:lnTo>
                  <a:pt x="2397" y="36419"/>
                </a:lnTo>
                <a:lnTo>
                  <a:pt x="1549" y="38430"/>
                </a:lnTo>
                <a:lnTo>
                  <a:pt x="983" y="40723"/>
                </a:lnTo>
                <a:lnTo>
                  <a:pt x="606" y="43204"/>
                </a:lnTo>
                <a:lnTo>
                  <a:pt x="0" y="49479"/>
                </a:lnTo>
                <a:lnTo>
                  <a:pt x="903" y="50947"/>
                </a:lnTo>
                <a:lnTo>
                  <a:pt x="2457" y="52878"/>
                </a:lnTo>
                <a:lnTo>
                  <a:pt x="7245" y="58270"/>
                </a:lnTo>
                <a:lnTo>
                  <a:pt x="12625" y="63754"/>
                </a:lnTo>
                <a:lnTo>
                  <a:pt x="20252" y="71411"/>
                </a:lnTo>
                <a:lnTo>
                  <a:pt x="22976" y="73188"/>
                </a:lnTo>
                <a:lnTo>
                  <a:pt x="25746" y="74373"/>
                </a:lnTo>
                <a:lnTo>
                  <a:pt x="28544" y="75162"/>
                </a:lnTo>
                <a:lnTo>
                  <a:pt x="31362" y="75689"/>
                </a:lnTo>
                <a:lnTo>
                  <a:pt x="34193" y="76040"/>
                </a:lnTo>
                <a:lnTo>
                  <a:pt x="37033" y="76274"/>
                </a:lnTo>
                <a:lnTo>
                  <a:pt x="40832" y="76430"/>
                </a:lnTo>
                <a:lnTo>
                  <a:pt x="50132" y="76603"/>
                </a:lnTo>
                <a:lnTo>
                  <a:pt x="53374" y="75697"/>
                </a:lnTo>
                <a:lnTo>
                  <a:pt x="55536" y="74140"/>
                </a:lnTo>
                <a:lnTo>
                  <a:pt x="56977" y="72150"/>
                </a:lnTo>
                <a:lnTo>
                  <a:pt x="58890" y="69870"/>
                </a:lnTo>
                <a:lnTo>
                  <a:pt x="61118" y="67399"/>
                </a:lnTo>
                <a:lnTo>
                  <a:pt x="63556" y="64798"/>
                </a:lnTo>
                <a:lnTo>
                  <a:pt x="66133" y="63064"/>
                </a:lnTo>
                <a:lnTo>
                  <a:pt x="68804" y="61908"/>
                </a:lnTo>
                <a:lnTo>
                  <a:pt x="71537" y="61138"/>
                </a:lnTo>
                <a:lnTo>
                  <a:pt x="73359" y="57767"/>
                </a:lnTo>
                <a:lnTo>
                  <a:pt x="74574" y="52662"/>
                </a:lnTo>
                <a:lnTo>
                  <a:pt x="75384" y="46401"/>
                </a:lnTo>
                <a:lnTo>
                  <a:pt x="75923" y="40322"/>
                </a:lnTo>
                <a:lnTo>
                  <a:pt x="76284" y="34364"/>
                </a:lnTo>
                <a:lnTo>
                  <a:pt x="76524" y="28487"/>
                </a:lnTo>
                <a:lnTo>
                  <a:pt x="75731" y="23617"/>
                </a:lnTo>
                <a:lnTo>
                  <a:pt x="74250" y="19418"/>
                </a:lnTo>
                <a:lnTo>
                  <a:pt x="69580" y="10385"/>
                </a:lnTo>
                <a:lnTo>
                  <a:pt x="68244" y="8692"/>
                </a:lnTo>
                <a:lnTo>
                  <a:pt x="66402" y="6610"/>
                </a:lnTo>
                <a:lnTo>
                  <a:pt x="64221" y="4270"/>
                </a:lnTo>
                <a:lnTo>
                  <a:pt x="60862" y="2709"/>
                </a:lnTo>
                <a:lnTo>
                  <a:pt x="56718" y="1670"/>
                </a:lnTo>
                <a:lnTo>
                  <a:pt x="52049" y="976"/>
                </a:lnTo>
                <a:lnTo>
                  <a:pt x="47985" y="514"/>
                </a:lnTo>
                <a:lnTo>
                  <a:pt x="44323" y="205"/>
                </a:lnTo>
                <a:lnTo>
                  <a:pt x="40929" y="0"/>
                </a:lnTo>
                <a:lnTo>
                  <a:pt x="38666" y="815"/>
                </a:lnTo>
                <a:lnTo>
                  <a:pt x="37158" y="2312"/>
                </a:lnTo>
                <a:lnTo>
                  <a:pt x="36152" y="4262"/>
                </a:lnTo>
                <a:lnTo>
                  <a:pt x="33577" y="6514"/>
                </a:lnTo>
                <a:lnTo>
                  <a:pt x="29955" y="8968"/>
                </a:lnTo>
                <a:lnTo>
                  <a:pt x="25635" y="11557"/>
                </a:lnTo>
                <a:lnTo>
                  <a:pt x="22755" y="14235"/>
                </a:lnTo>
                <a:lnTo>
                  <a:pt x="20836" y="16973"/>
                </a:lnTo>
                <a:lnTo>
                  <a:pt x="19556" y="19751"/>
                </a:lnTo>
                <a:lnTo>
                  <a:pt x="18703" y="23508"/>
                </a:lnTo>
                <a:lnTo>
                  <a:pt x="18134" y="27918"/>
                </a:lnTo>
                <a:lnTo>
                  <a:pt x="17755" y="32763"/>
                </a:lnTo>
                <a:lnTo>
                  <a:pt x="17501" y="37897"/>
                </a:lnTo>
                <a:lnTo>
                  <a:pt x="17221" y="48683"/>
                </a:lnTo>
                <a:lnTo>
                  <a:pt x="18098" y="53273"/>
                </a:lnTo>
                <a:lnTo>
                  <a:pt x="19636" y="57286"/>
                </a:lnTo>
                <a:lnTo>
                  <a:pt x="21613" y="60914"/>
                </a:lnTo>
                <a:lnTo>
                  <a:pt x="23884" y="64285"/>
                </a:lnTo>
                <a:lnTo>
                  <a:pt x="26351" y="67485"/>
                </a:lnTo>
                <a:lnTo>
                  <a:pt x="32602" y="74914"/>
                </a:lnTo>
                <a:lnTo>
                  <a:pt x="34068" y="75522"/>
                </a:lnTo>
                <a:lnTo>
                  <a:pt x="35997" y="75929"/>
                </a:lnTo>
                <a:lnTo>
                  <a:pt x="59859" y="595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9"/>
          <p:cNvSpPr/>
          <p:nvPr/>
        </p:nvSpPr>
        <p:spPr>
          <a:xfrm>
            <a:off x="3341029" y="6044987"/>
            <a:ext cx="390867" cy="341526"/>
          </a:xfrm>
          <a:custGeom>
            <a:avLst/>
            <a:gdLst/>
            <a:ahLst/>
            <a:cxnLst/>
            <a:rect l="0" t="0" r="0" b="0"/>
            <a:pathLst>
              <a:path w="390867" h="341526">
                <a:moveTo>
                  <a:pt x="5103" y="341525"/>
                </a:moveTo>
                <a:lnTo>
                  <a:pt x="9654" y="336975"/>
                </a:lnTo>
                <a:lnTo>
                  <a:pt x="10994" y="334681"/>
                </a:lnTo>
                <a:lnTo>
                  <a:pt x="12484" y="329594"/>
                </a:lnTo>
                <a:lnTo>
                  <a:pt x="13322" y="321374"/>
                </a:lnTo>
                <a:lnTo>
                  <a:pt x="13518" y="313202"/>
                </a:lnTo>
                <a:lnTo>
                  <a:pt x="13675" y="199900"/>
                </a:lnTo>
                <a:lnTo>
                  <a:pt x="12723" y="193768"/>
                </a:lnTo>
                <a:lnTo>
                  <a:pt x="11135" y="187776"/>
                </a:lnTo>
                <a:lnTo>
                  <a:pt x="9125" y="181875"/>
                </a:lnTo>
                <a:lnTo>
                  <a:pt x="7784" y="176037"/>
                </a:lnTo>
                <a:lnTo>
                  <a:pt x="6890" y="170240"/>
                </a:lnTo>
                <a:lnTo>
                  <a:pt x="6294" y="164470"/>
                </a:lnTo>
                <a:lnTo>
                  <a:pt x="5898" y="158719"/>
                </a:lnTo>
                <a:lnTo>
                  <a:pt x="5633" y="152979"/>
                </a:lnTo>
                <a:lnTo>
                  <a:pt x="5456" y="147248"/>
                </a:lnTo>
                <a:lnTo>
                  <a:pt x="4386" y="142474"/>
                </a:lnTo>
                <a:lnTo>
                  <a:pt x="657" y="134631"/>
                </a:lnTo>
                <a:lnTo>
                  <a:pt x="234" y="131205"/>
                </a:lnTo>
                <a:lnTo>
                  <a:pt x="904" y="127970"/>
                </a:lnTo>
                <a:lnTo>
                  <a:pt x="3237" y="121835"/>
                </a:lnTo>
                <a:lnTo>
                  <a:pt x="4274" y="115932"/>
                </a:lnTo>
                <a:lnTo>
                  <a:pt x="3598" y="113025"/>
                </a:lnTo>
                <a:lnTo>
                  <a:pt x="306" y="107254"/>
                </a:lnTo>
                <a:lnTo>
                  <a:pt x="0" y="104382"/>
                </a:lnTo>
                <a:lnTo>
                  <a:pt x="749" y="101515"/>
                </a:lnTo>
                <a:lnTo>
                  <a:pt x="2200" y="98651"/>
                </a:lnTo>
                <a:lnTo>
                  <a:pt x="4120" y="96741"/>
                </a:lnTo>
                <a:lnTo>
                  <a:pt x="6353" y="95469"/>
                </a:lnTo>
                <a:lnTo>
                  <a:pt x="8794" y="94620"/>
                </a:lnTo>
                <a:lnTo>
                  <a:pt x="11374" y="95007"/>
                </a:lnTo>
                <a:lnTo>
                  <a:pt x="20628" y="100453"/>
                </a:lnTo>
                <a:lnTo>
                  <a:pt x="26318" y="105737"/>
                </a:lnTo>
                <a:lnTo>
                  <a:pt x="27819" y="108133"/>
                </a:lnTo>
                <a:lnTo>
                  <a:pt x="29486" y="113335"/>
                </a:lnTo>
                <a:lnTo>
                  <a:pt x="31836" y="116056"/>
                </a:lnTo>
                <a:lnTo>
                  <a:pt x="46755" y="127266"/>
                </a:lnTo>
                <a:lnTo>
                  <a:pt x="50016" y="130106"/>
                </a:lnTo>
                <a:lnTo>
                  <a:pt x="56179" y="138341"/>
                </a:lnTo>
                <a:lnTo>
                  <a:pt x="62093" y="147398"/>
                </a:lnTo>
                <a:lnTo>
                  <a:pt x="67897" y="154599"/>
                </a:lnTo>
                <a:lnTo>
                  <a:pt x="76191" y="163515"/>
                </a:lnTo>
                <a:lnTo>
                  <a:pt x="92488" y="180209"/>
                </a:lnTo>
                <a:lnTo>
                  <a:pt x="98868" y="189184"/>
                </a:lnTo>
                <a:lnTo>
                  <a:pt x="104879" y="198571"/>
                </a:lnTo>
                <a:lnTo>
                  <a:pt x="110725" y="205917"/>
                </a:lnTo>
                <a:lnTo>
                  <a:pt x="121579" y="212357"/>
                </a:lnTo>
                <a:lnTo>
                  <a:pt x="128473" y="215408"/>
                </a:lnTo>
                <a:lnTo>
                  <a:pt x="138674" y="221339"/>
                </a:lnTo>
                <a:lnTo>
                  <a:pt x="146383" y="226197"/>
                </a:lnTo>
                <a:lnTo>
                  <a:pt x="157505" y="229571"/>
                </a:lnTo>
                <a:lnTo>
                  <a:pt x="163395" y="229931"/>
                </a:lnTo>
                <a:lnTo>
                  <a:pt x="165876" y="229029"/>
                </a:lnTo>
                <a:lnTo>
                  <a:pt x="174959" y="222688"/>
                </a:lnTo>
                <a:lnTo>
                  <a:pt x="180632" y="217309"/>
                </a:lnTo>
                <a:lnTo>
                  <a:pt x="182129" y="214899"/>
                </a:lnTo>
                <a:lnTo>
                  <a:pt x="183794" y="209682"/>
                </a:lnTo>
                <a:lnTo>
                  <a:pt x="184534" y="201648"/>
                </a:lnTo>
                <a:lnTo>
                  <a:pt x="184731" y="196838"/>
                </a:lnTo>
                <a:lnTo>
                  <a:pt x="185125" y="9290"/>
                </a:lnTo>
                <a:lnTo>
                  <a:pt x="190205" y="5588"/>
                </a:lnTo>
                <a:lnTo>
                  <a:pt x="199887" y="0"/>
                </a:lnTo>
                <a:lnTo>
                  <a:pt x="201634" y="495"/>
                </a:lnTo>
                <a:lnTo>
                  <a:pt x="206115" y="3584"/>
                </a:lnTo>
                <a:lnTo>
                  <a:pt x="213993" y="10678"/>
                </a:lnTo>
                <a:lnTo>
                  <a:pt x="222086" y="21127"/>
                </a:lnTo>
                <a:lnTo>
                  <a:pt x="226910" y="27914"/>
                </a:lnTo>
                <a:lnTo>
                  <a:pt x="233937" y="40059"/>
                </a:lnTo>
                <a:lnTo>
                  <a:pt x="251905" y="73873"/>
                </a:lnTo>
                <a:lnTo>
                  <a:pt x="260125" y="87843"/>
                </a:lnTo>
                <a:lnTo>
                  <a:pt x="267510" y="99061"/>
                </a:lnTo>
                <a:lnTo>
                  <a:pt x="280796" y="117558"/>
                </a:lnTo>
                <a:lnTo>
                  <a:pt x="293051" y="135304"/>
                </a:lnTo>
                <a:lnTo>
                  <a:pt x="298033" y="144037"/>
                </a:lnTo>
                <a:lnTo>
                  <a:pt x="302307" y="152717"/>
                </a:lnTo>
                <a:lnTo>
                  <a:pt x="306109" y="161360"/>
                </a:lnTo>
                <a:lnTo>
                  <a:pt x="310548" y="169028"/>
                </a:lnTo>
                <a:lnTo>
                  <a:pt x="315414" y="176044"/>
                </a:lnTo>
                <a:lnTo>
                  <a:pt x="320561" y="182627"/>
                </a:lnTo>
                <a:lnTo>
                  <a:pt x="325899" y="191778"/>
                </a:lnTo>
                <a:lnTo>
                  <a:pt x="331362" y="202642"/>
                </a:lnTo>
                <a:lnTo>
                  <a:pt x="336909" y="214646"/>
                </a:lnTo>
                <a:lnTo>
                  <a:pt x="341559" y="223602"/>
                </a:lnTo>
                <a:lnTo>
                  <a:pt x="345613" y="230525"/>
                </a:lnTo>
                <a:lnTo>
                  <a:pt x="349267" y="236092"/>
                </a:lnTo>
                <a:lnTo>
                  <a:pt x="352656" y="241709"/>
                </a:lnTo>
                <a:lnTo>
                  <a:pt x="355867" y="247358"/>
                </a:lnTo>
                <a:lnTo>
                  <a:pt x="361975" y="257763"/>
                </a:lnTo>
                <a:lnTo>
                  <a:pt x="367865" y="265563"/>
                </a:lnTo>
                <a:lnTo>
                  <a:pt x="371118" y="272204"/>
                </a:lnTo>
                <a:lnTo>
                  <a:pt x="371986" y="275308"/>
                </a:lnTo>
                <a:lnTo>
                  <a:pt x="373516" y="277379"/>
                </a:lnTo>
                <a:lnTo>
                  <a:pt x="375489" y="278758"/>
                </a:lnTo>
                <a:lnTo>
                  <a:pt x="377757" y="279678"/>
                </a:lnTo>
                <a:lnTo>
                  <a:pt x="382817" y="283240"/>
                </a:lnTo>
                <a:lnTo>
                  <a:pt x="390866" y="2900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0"/>
          <p:cNvSpPr/>
          <p:nvPr/>
        </p:nvSpPr>
        <p:spPr>
          <a:xfrm>
            <a:off x="2557462" y="4860607"/>
            <a:ext cx="342901" cy="153678"/>
          </a:xfrm>
          <a:custGeom>
            <a:avLst/>
            <a:gdLst/>
            <a:ahLst/>
            <a:cxnLst/>
            <a:rect l="0" t="0" r="0" b="0"/>
            <a:pathLst>
              <a:path w="342901" h="153678">
                <a:moveTo>
                  <a:pt x="0" y="0"/>
                </a:moveTo>
                <a:lnTo>
                  <a:pt x="0" y="4551"/>
                </a:lnTo>
                <a:lnTo>
                  <a:pt x="2858" y="8749"/>
                </a:lnTo>
                <a:lnTo>
                  <a:pt x="7620" y="14405"/>
                </a:lnTo>
                <a:lnTo>
                  <a:pt x="13652" y="21034"/>
                </a:lnTo>
                <a:lnTo>
                  <a:pt x="30515" y="41098"/>
                </a:lnTo>
                <a:lnTo>
                  <a:pt x="40346" y="53117"/>
                </a:lnTo>
                <a:lnTo>
                  <a:pt x="51662" y="65891"/>
                </a:lnTo>
                <a:lnTo>
                  <a:pt x="76936" y="92785"/>
                </a:lnTo>
                <a:lnTo>
                  <a:pt x="130117" y="147148"/>
                </a:lnTo>
                <a:lnTo>
                  <a:pt x="133417" y="149534"/>
                </a:lnTo>
                <a:lnTo>
                  <a:pt x="139624" y="152185"/>
                </a:lnTo>
                <a:lnTo>
                  <a:pt x="148098" y="153363"/>
                </a:lnTo>
                <a:lnTo>
                  <a:pt x="153024" y="153677"/>
                </a:lnTo>
                <a:lnTo>
                  <a:pt x="160119" y="152934"/>
                </a:lnTo>
                <a:lnTo>
                  <a:pt x="168658" y="151486"/>
                </a:lnTo>
                <a:lnTo>
                  <a:pt x="178161" y="149568"/>
                </a:lnTo>
                <a:lnTo>
                  <a:pt x="190212" y="146385"/>
                </a:lnTo>
                <a:lnTo>
                  <a:pt x="203960" y="142357"/>
                </a:lnTo>
                <a:lnTo>
                  <a:pt x="218841" y="137768"/>
                </a:lnTo>
                <a:lnTo>
                  <a:pt x="233524" y="132803"/>
                </a:lnTo>
                <a:lnTo>
                  <a:pt x="262538" y="122206"/>
                </a:lnTo>
                <a:lnTo>
                  <a:pt x="275991" y="117666"/>
                </a:lnTo>
                <a:lnTo>
                  <a:pt x="288769" y="113686"/>
                </a:lnTo>
                <a:lnTo>
                  <a:pt x="301098" y="110081"/>
                </a:lnTo>
                <a:lnTo>
                  <a:pt x="311222" y="107678"/>
                </a:lnTo>
                <a:lnTo>
                  <a:pt x="319876" y="106075"/>
                </a:lnTo>
                <a:lnTo>
                  <a:pt x="342900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1"/>
          <p:cNvSpPr/>
          <p:nvPr/>
        </p:nvSpPr>
        <p:spPr>
          <a:xfrm>
            <a:off x="4529599" y="5143500"/>
            <a:ext cx="205279" cy="300038"/>
          </a:xfrm>
          <a:custGeom>
            <a:avLst/>
            <a:gdLst/>
            <a:ahLst/>
            <a:cxnLst/>
            <a:rect l="0" t="0" r="0" b="0"/>
            <a:pathLst>
              <a:path w="205279" h="300038">
                <a:moveTo>
                  <a:pt x="170988" y="300037"/>
                </a:moveTo>
                <a:lnTo>
                  <a:pt x="170988" y="295487"/>
                </a:lnTo>
                <a:lnTo>
                  <a:pt x="170036" y="293193"/>
                </a:lnTo>
                <a:lnTo>
                  <a:pt x="166438" y="288106"/>
                </a:lnTo>
                <a:lnTo>
                  <a:pt x="164144" y="286368"/>
                </a:lnTo>
                <a:lnTo>
                  <a:pt x="161663" y="285210"/>
                </a:lnTo>
                <a:lnTo>
                  <a:pt x="155387" y="283350"/>
                </a:lnTo>
                <a:lnTo>
                  <a:pt x="149750" y="278477"/>
                </a:lnTo>
                <a:lnTo>
                  <a:pt x="142047" y="271000"/>
                </a:lnTo>
                <a:lnTo>
                  <a:pt x="68945" y="197994"/>
                </a:lnTo>
                <a:lnTo>
                  <a:pt x="63907" y="193909"/>
                </a:lnTo>
                <a:lnTo>
                  <a:pt x="58643" y="190232"/>
                </a:lnTo>
                <a:lnTo>
                  <a:pt x="53229" y="186829"/>
                </a:lnTo>
                <a:lnTo>
                  <a:pt x="48667" y="181703"/>
                </a:lnTo>
                <a:lnTo>
                  <a:pt x="44673" y="175427"/>
                </a:lnTo>
                <a:lnTo>
                  <a:pt x="41058" y="168387"/>
                </a:lnTo>
                <a:lnTo>
                  <a:pt x="37696" y="162740"/>
                </a:lnTo>
                <a:lnTo>
                  <a:pt x="31419" y="153926"/>
                </a:lnTo>
                <a:lnTo>
                  <a:pt x="28412" y="151195"/>
                </a:lnTo>
                <a:lnTo>
                  <a:pt x="25455" y="149374"/>
                </a:lnTo>
                <a:lnTo>
                  <a:pt x="22531" y="148160"/>
                </a:lnTo>
                <a:lnTo>
                  <a:pt x="20582" y="146398"/>
                </a:lnTo>
                <a:lnTo>
                  <a:pt x="19283" y="144271"/>
                </a:lnTo>
                <a:lnTo>
                  <a:pt x="17196" y="138564"/>
                </a:lnTo>
                <a:lnTo>
                  <a:pt x="12284" y="133025"/>
                </a:lnTo>
                <a:lnTo>
                  <a:pt x="9941" y="131546"/>
                </a:lnTo>
                <a:lnTo>
                  <a:pt x="4796" y="129902"/>
                </a:lnTo>
                <a:lnTo>
                  <a:pt x="1096" y="128977"/>
                </a:lnTo>
                <a:lnTo>
                  <a:pt x="577" y="127894"/>
                </a:lnTo>
                <a:lnTo>
                  <a:pt x="0" y="124152"/>
                </a:lnTo>
                <a:lnTo>
                  <a:pt x="798" y="122773"/>
                </a:lnTo>
                <a:lnTo>
                  <a:pt x="2283" y="121853"/>
                </a:lnTo>
                <a:lnTo>
                  <a:pt x="4226" y="121241"/>
                </a:lnTo>
                <a:lnTo>
                  <a:pt x="5521" y="119880"/>
                </a:lnTo>
                <a:lnTo>
                  <a:pt x="6384" y="118019"/>
                </a:lnTo>
                <a:lnTo>
                  <a:pt x="6959" y="115827"/>
                </a:lnTo>
                <a:lnTo>
                  <a:pt x="10139" y="110851"/>
                </a:lnTo>
                <a:lnTo>
                  <a:pt x="15391" y="104446"/>
                </a:lnTo>
                <a:lnTo>
                  <a:pt x="20851" y="98786"/>
                </a:lnTo>
                <a:lnTo>
                  <a:pt x="23271" y="97289"/>
                </a:lnTo>
                <a:lnTo>
                  <a:pt x="28501" y="95627"/>
                </a:lnTo>
                <a:lnTo>
                  <a:pt x="34001" y="94888"/>
                </a:lnTo>
                <a:lnTo>
                  <a:pt x="40741" y="94414"/>
                </a:lnTo>
                <a:lnTo>
                  <a:pt x="44203" y="91809"/>
                </a:lnTo>
                <a:lnTo>
                  <a:pt x="48917" y="87476"/>
                </a:lnTo>
                <a:lnTo>
                  <a:pt x="54187" y="82375"/>
                </a:lnTo>
                <a:lnTo>
                  <a:pt x="56926" y="80635"/>
                </a:lnTo>
                <a:lnTo>
                  <a:pt x="62509" y="78700"/>
                </a:lnTo>
                <a:lnTo>
                  <a:pt x="68165" y="75300"/>
                </a:lnTo>
                <a:lnTo>
                  <a:pt x="71007" y="73060"/>
                </a:lnTo>
                <a:lnTo>
                  <a:pt x="76705" y="70571"/>
                </a:lnTo>
                <a:lnTo>
                  <a:pt x="79557" y="69908"/>
                </a:lnTo>
                <a:lnTo>
                  <a:pt x="85267" y="66630"/>
                </a:lnTo>
                <a:lnTo>
                  <a:pt x="90980" y="61998"/>
                </a:lnTo>
                <a:lnTo>
                  <a:pt x="96694" y="56765"/>
                </a:lnTo>
                <a:lnTo>
                  <a:pt x="103361" y="52130"/>
                </a:lnTo>
                <a:lnTo>
                  <a:pt x="112568" y="46184"/>
                </a:lnTo>
                <a:lnTo>
                  <a:pt x="123469" y="39361"/>
                </a:lnTo>
                <a:lnTo>
                  <a:pt x="131688" y="33861"/>
                </a:lnTo>
                <a:lnTo>
                  <a:pt x="138121" y="29241"/>
                </a:lnTo>
                <a:lnTo>
                  <a:pt x="143362" y="25209"/>
                </a:lnTo>
                <a:lnTo>
                  <a:pt x="147808" y="21568"/>
                </a:lnTo>
                <a:lnTo>
                  <a:pt x="151725" y="18189"/>
                </a:lnTo>
                <a:lnTo>
                  <a:pt x="155288" y="14983"/>
                </a:lnTo>
                <a:lnTo>
                  <a:pt x="158616" y="12846"/>
                </a:lnTo>
                <a:lnTo>
                  <a:pt x="164854" y="10472"/>
                </a:lnTo>
                <a:lnTo>
                  <a:pt x="170802" y="6876"/>
                </a:lnTo>
                <a:lnTo>
                  <a:pt x="173721" y="4584"/>
                </a:lnTo>
                <a:lnTo>
                  <a:pt x="179506" y="2037"/>
                </a:lnTo>
                <a:lnTo>
                  <a:pt x="182381" y="1358"/>
                </a:lnTo>
                <a:lnTo>
                  <a:pt x="186204" y="905"/>
                </a:lnTo>
                <a:lnTo>
                  <a:pt x="190657" y="603"/>
                </a:lnTo>
                <a:lnTo>
                  <a:pt x="20527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2"/>
          <p:cNvSpPr/>
          <p:nvPr/>
        </p:nvSpPr>
        <p:spPr>
          <a:xfrm>
            <a:off x="3457575" y="5633337"/>
            <a:ext cx="334328" cy="238826"/>
          </a:xfrm>
          <a:custGeom>
            <a:avLst/>
            <a:gdLst/>
            <a:ahLst/>
            <a:cxnLst/>
            <a:rect l="0" t="0" r="0" b="0"/>
            <a:pathLst>
              <a:path w="334328" h="238826">
                <a:moveTo>
                  <a:pt x="0" y="238825"/>
                </a:moveTo>
                <a:lnTo>
                  <a:pt x="0" y="217836"/>
                </a:lnTo>
                <a:lnTo>
                  <a:pt x="952" y="215307"/>
                </a:lnTo>
                <a:lnTo>
                  <a:pt x="4550" y="209958"/>
                </a:lnTo>
                <a:lnTo>
                  <a:pt x="9325" y="204405"/>
                </a:lnTo>
                <a:lnTo>
                  <a:pt x="11931" y="201591"/>
                </a:lnTo>
                <a:lnTo>
                  <a:pt x="14621" y="194952"/>
                </a:lnTo>
                <a:lnTo>
                  <a:pt x="17367" y="185764"/>
                </a:lnTo>
                <a:lnTo>
                  <a:pt x="20150" y="174876"/>
                </a:lnTo>
                <a:lnTo>
                  <a:pt x="22959" y="164760"/>
                </a:lnTo>
                <a:lnTo>
                  <a:pt x="28619" y="145900"/>
                </a:lnTo>
                <a:lnTo>
                  <a:pt x="37160" y="119217"/>
                </a:lnTo>
                <a:lnTo>
                  <a:pt x="39061" y="112414"/>
                </a:lnTo>
                <a:lnTo>
                  <a:pt x="40328" y="106926"/>
                </a:lnTo>
                <a:lnTo>
                  <a:pt x="41173" y="102315"/>
                </a:lnTo>
                <a:lnTo>
                  <a:pt x="41735" y="98288"/>
                </a:lnTo>
                <a:lnTo>
                  <a:pt x="42362" y="91274"/>
                </a:lnTo>
                <a:lnTo>
                  <a:pt x="43481" y="85213"/>
                </a:lnTo>
                <a:lnTo>
                  <a:pt x="47264" y="68318"/>
                </a:lnTo>
                <a:lnTo>
                  <a:pt x="49607" y="61336"/>
                </a:lnTo>
                <a:lnTo>
                  <a:pt x="52122" y="55729"/>
                </a:lnTo>
                <a:lnTo>
                  <a:pt x="58449" y="44438"/>
                </a:lnTo>
                <a:lnTo>
                  <a:pt x="59315" y="40353"/>
                </a:lnTo>
                <a:lnTo>
                  <a:pt x="59545" y="37931"/>
                </a:lnTo>
                <a:lnTo>
                  <a:pt x="60652" y="36316"/>
                </a:lnTo>
                <a:lnTo>
                  <a:pt x="62341" y="35239"/>
                </a:lnTo>
                <a:lnTo>
                  <a:pt x="64421" y="34521"/>
                </a:lnTo>
                <a:lnTo>
                  <a:pt x="65807" y="33090"/>
                </a:lnTo>
                <a:lnTo>
                  <a:pt x="66731" y="31183"/>
                </a:lnTo>
                <a:lnTo>
                  <a:pt x="67347" y="28960"/>
                </a:lnTo>
                <a:lnTo>
                  <a:pt x="69663" y="26525"/>
                </a:lnTo>
                <a:lnTo>
                  <a:pt x="81071" y="18547"/>
                </a:lnTo>
                <a:lnTo>
                  <a:pt x="90908" y="11103"/>
                </a:lnTo>
                <a:lnTo>
                  <a:pt x="96918" y="9028"/>
                </a:lnTo>
                <a:lnTo>
                  <a:pt x="105305" y="8106"/>
                </a:lnTo>
                <a:lnTo>
                  <a:pt x="114429" y="7696"/>
                </a:lnTo>
                <a:lnTo>
                  <a:pt x="121660" y="7514"/>
                </a:lnTo>
                <a:lnTo>
                  <a:pt x="127779" y="6512"/>
                </a:lnTo>
                <a:lnTo>
                  <a:pt x="135668" y="4892"/>
                </a:lnTo>
                <a:lnTo>
                  <a:pt x="144738" y="2860"/>
                </a:lnTo>
                <a:lnTo>
                  <a:pt x="151737" y="1505"/>
                </a:lnTo>
                <a:lnTo>
                  <a:pt x="162054" y="0"/>
                </a:lnTo>
                <a:lnTo>
                  <a:pt x="172805" y="550"/>
                </a:lnTo>
                <a:lnTo>
                  <a:pt x="187593" y="1870"/>
                </a:lnTo>
                <a:lnTo>
                  <a:pt x="217677" y="4925"/>
                </a:lnTo>
                <a:lnTo>
                  <a:pt x="234222" y="6282"/>
                </a:lnTo>
                <a:lnTo>
                  <a:pt x="245683" y="6644"/>
                </a:lnTo>
                <a:lnTo>
                  <a:pt x="334327" y="73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3"/>
          <p:cNvSpPr/>
          <p:nvPr/>
        </p:nvSpPr>
        <p:spPr>
          <a:xfrm>
            <a:off x="2011205" y="4937760"/>
            <a:ext cx="289083" cy="282893"/>
          </a:xfrm>
          <a:custGeom>
            <a:avLst/>
            <a:gdLst/>
            <a:ahLst/>
            <a:cxnLst/>
            <a:rect l="0" t="0" r="0" b="0"/>
            <a:pathLst>
              <a:path w="289083" h="282893">
                <a:moveTo>
                  <a:pt x="14762" y="0"/>
                </a:moveTo>
                <a:lnTo>
                  <a:pt x="5661" y="0"/>
                </a:lnTo>
                <a:lnTo>
                  <a:pt x="2979" y="952"/>
                </a:lnTo>
                <a:lnTo>
                  <a:pt x="1192" y="2540"/>
                </a:lnTo>
                <a:lnTo>
                  <a:pt x="0" y="4551"/>
                </a:lnTo>
                <a:lnTo>
                  <a:pt x="158" y="5891"/>
                </a:lnTo>
                <a:lnTo>
                  <a:pt x="1216" y="6785"/>
                </a:lnTo>
                <a:lnTo>
                  <a:pt x="2874" y="7381"/>
                </a:lnTo>
                <a:lnTo>
                  <a:pt x="9758" y="12770"/>
                </a:lnTo>
                <a:lnTo>
                  <a:pt x="17830" y="20400"/>
                </a:lnTo>
                <a:lnTo>
                  <a:pt x="22522" y="24077"/>
                </a:lnTo>
                <a:lnTo>
                  <a:pt x="28508" y="28434"/>
                </a:lnTo>
                <a:lnTo>
                  <a:pt x="35356" y="33243"/>
                </a:lnTo>
                <a:lnTo>
                  <a:pt x="40874" y="37402"/>
                </a:lnTo>
                <a:lnTo>
                  <a:pt x="49545" y="44563"/>
                </a:lnTo>
                <a:lnTo>
                  <a:pt x="54143" y="47806"/>
                </a:lnTo>
                <a:lnTo>
                  <a:pt x="59113" y="50920"/>
                </a:lnTo>
                <a:lnTo>
                  <a:pt x="64332" y="53950"/>
                </a:lnTo>
                <a:lnTo>
                  <a:pt x="72671" y="62395"/>
                </a:lnTo>
                <a:lnTo>
                  <a:pt x="76228" y="67314"/>
                </a:lnTo>
                <a:lnTo>
                  <a:pt x="81457" y="72498"/>
                </a:lnTo>
                <a:lnTo>
                  <a:pt x="87800" y="77859"/>
                </a:lnTo>
                <a:lnTo>
                  <a:pt x="94887" y="83339"/>
                </a:lnTo>
                <a:lnTo>
                  <a:pt x="100563" y="88896"/>
                </a:lnTo>
                <a:lnTo>
                  <a:pt x="105300" y="94507"/>
                </a:lnTo>
                <a:lnTo>
                  <a:pt x="109411" y="100152"/>
                </a:lnTo>
                <a:lnTo>
                  <a:pt x="114056" y="105820"/>
                </a:lnTo>
                <a:lnTo>
                  <a:pt x="119058" y="111504"/>
                </a:lnTo>
                <a:lnTo>
                  <a:pt x="124298" y="117199"/>
                </a:lnTo>
                <a:lnTo>
                  <a:pt x="135199" y="128605"/>
                </a:lnTo>
                <a:lnTo>
                  <a:pt x="201036" y="194839"/>
                </a:lnTo>
                <a:lnTo>
                  <a:pt x="208477" y="203235"/>
                </a:lnTo>
                <a:lnTo>
                  <a:pt x="214390" y="210737"/>
                </a:lnTo>
                <a:lnTo>
                  <a:pt x="219285" y="217644"/>
                </a:lnTo>
                <a:lnTo>
                  <a:pt x="224453" y="224153"/>
                </a:lnTo>
                <a:lnTo>
                  <a:pt x="229803" y="230398"/>
                </a:lnTo>
                <a:lnTo>
                  <a:pt x="239876" y="241464"/>
                </a:lnTo>
                <a:lnTo>
                  <a:pt x="247528" y="249557"/>
                </a:lnTo>
                <a:lnTo>
                  <a:pt x="257190" y="259468"/>
                </a:lnTo>
                <a:lnTo>
                  <a:pt x="265700" y="265496"/>
                </a:lnTo>
                <a:lnTo>
                  <a:pt x="277584" y="272577"/>
                </a:lnTo>
                <a:lnTo>
                  <a:pt x="281750" y="276085"/>
                </a:lnTo>
                <a:lnTo>
                  <a:pt x="289082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4"/>
          <p:cNvSpPr/>
          <p:nvPr/>
        </p:nvSpPr>
        <p:spPr>
          <a:xfrm>
            <a:off x="3264041" y="4269104"/>
            <a:ext cx="322122" cy="368619"/>
          </a:xfrm>
          <a:custGeom>
            <a:avLst/>
            <a:gdLst/>
            <a:ahLst/>
            <a:cxnLst/>
            <a:rect l="0" t="0" r="0" b="0"/>
            <a:pathLst>
              <a:path w="322122" h="368619">
                <a:moveTo>
                  <a:pt x="4938" y="0"/>
                </a:moveTo>
                <a:lnTo>
                  <a:pt x="388" y="4551"/>
                </a:lnTo>
                <a:lnTo>
                  <a:pt x="0" y="5892"/>
                </a:lnTo>
                <a:lnTo>
                  <a:pt x="694" y="6786"/>
                </a:lnTo>
                <a:lnTo>
                  <a:pt x="2109" y="7381"/>
                </a:lnTo>
                <a:lnTo>
                  <a:pt x="11223" y="15182"/>
                </a:lnTo>
                <a:lnTo>
                  <a:pt x="20348" y="24078"/>
                </a:lnTo>
                <a:lnTo>
                  <a:pt x="29567" y="33244"/>
                </a:lnTo>
                <a:lnTo>
                  <a:pt x="37474" y="43668"/>
                </a:lnTo>
                <a:lnTo>
                  <a:pt x="45117" y="54651"/>
                </a:lnTo>
                <a:lnTo>
                  <a:pt x="54863" y="65882"/>
                </a:lnTo>
                <a:lnTo>
                  <a:pt x="60129" y="70591"/>
                </a:lnTo>
                <a:lnTo>
                  <a:pt x="65544" y="74684"/>
                </a:lnTo>
                <a:lnTo>
                  <a:pt x="71060" y="78365"/>
                </a:lnTo>
                <a:lnTo>
                  <a:pt x="77594" y="83676"/>
                </a:lnTo>
                <a:lnTo>
                  <a:pt x="84808" y="90074"/>
                </a:lnTo>
                <a:lnTo>
                  <a:pt x="92475" y="97197"/>
                </a:lnTo>
                <a:lnTo>
                  <a:pt x="98539" y="103851"/>
                </a:lnTo>
                <a:lnTo>
                  <a:pt x="103534" y="110191"/>
                </a:lnTo>
                <a:lnTo>
                  <a:pt x="107816" y="116324"/>
                </a:lnTo>
                <a:lnTo>
                  <a:pt x="113529" y="123270"/>
                </a:lnTo>
                <a:lnTo>
                  <a:pt x="120195" y="130758"/>
                </a:lnTo>
                <a:lnTo>
                  <a:pt x="127496" y="138607"/>
                </a:lnTo>
                <a:lnTo>
                  <a:pt x="134268" y="146697"/>
                </a:lnTo>
                <a:lnTo>
                  <a:pt x="140688" y="154949"/>
                </a:lnTo>
                <a:lnTo>
                  <a:pt x="146874" y="163307"/>
                </a:lnTo>
                <a:lnTo>
                  <a:pt x="153854" y="171736"/>
                </a:lnTo>
                <a:lnTo>
                  <a:pt x="161366" y="180213"/>
                </a:lnTo>
                <a:lnTo>
                  <a:pt x="177331" y="197253"/>
                </a:lnTo>
                <a:lnTo>
                  <a:pt x="214824" y="235491"/>
                </a:lnTo>
                <a:lnTo>
                  <a:pt x="222967" y="245577"/>
                </a:lnTo>
                <a:lnTo>
                  <a:pt x="232206" y="258015"/>
                </a:lnTo>
                <a:lnTo>
                  <a:pt x="258332" y="295207"/>
                </a:lnTo>
                <a:lnTo>
                  <a:pt x="284226" y="333374"/>
                </a:lnTo>
                <a:lnTo>
                  <a:pt x="290191" y="340359"/>
                </a:lnTo>
                <a:lnTo>
                  <a:pt x="296072" y="345969"/>
                </a:lnTo>
                <a:lnTo>
                  <a:pt x="301897" y="350661"/>
                </a:lnTo>
                <a:lnTo>
                  <a:pt x="310910" y="358415"/>
                </a:lnTo>
                <a:lnTo>
                  <a:pt x="322121" y="3686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5"/>
          <p:cNvSpPr/>
          <p:nvPr/>
        </p:nvSpPr>
        <p:spPr>
          <a:xfrm>
            <a:off x="975183" y="2966095"/>
            <a:ext cx="1462265" cy="68570"/>
          </a:xfrm>
          <a:custGeom>
            <a:avLst/>
            <a:gdLst/>
            <a:ahLst/>
            <a:cxnLst/>
            <a:rect l="0" t="0" r="0" b="0"/>
            <a:pathLst>
              <a:path w="1462265" h="68570">
                <a:moveTo>
                  <a:pt x="4939" y="68569"/>
                </a:moveTo>
                <a:lnTo>
                  <a:pt x="388" y="59468"/>
                </a:lnTo>
                <a:lnTo>
                  <a:pt x="0" y="56787"/>
                </a:lnTo>
                <a:lnTo>
                  <a:pt x="694" y="55000"/>
                </a:lnTo>
                <a:lnTo>
                  <a:pt x="2109" y="53808"/>
                </a:lnTo>
                <a:lnTo>
                  <a:pt x="5910" y="52061"/>
                </a:lnTo>
                <a:lnTo>
                  <a:pt x="11301" y="49944"/>
                </a:lnTo>
                <a:lnTo>
                  <a:pt x="17753" y="47580"/>
                </a:lnTo>
                <a:lnTo>
                  <a:pt x="23007" y="45052"/>
                </a:lnTo>
                <a:lnTo>
                  <a:pt x="27462" y="42413"/>
                </a:lnTo>
                <a:lnTo>
                  <a:pt x="31384" y="39702"/>
                </a:lnTo>
                <a:lnTo>
                  <a:pt x="35904" y="37895"/>
                </a:lnTo>
                <a:lnTo>
                  <a:pt x="46006" y="35886"/>
                </a:lnTo>
                <a:lnTo>
                  <a:pt x="51367" y="34398"/>
                </a:lnTo>
                <a:lnTo>
                  <a:pt x="56846" y="32454"/>
                </a:lnTo>
                <a:lnTo>
                  <a:pt x="62404" y="30205"/>
                </a:lnTo>
                <a:lnTo>
                  <a:pt x="71824" y="27753"/>
                </a:lnTo>
                <a:lnTo>
                  <a:pt x="83819" y="25166"/>
                </a:lnTo>
                <a:lnTo>
                  <a:pt x="97530" y="22489"/>
                </a:lnTo>
                <a:lnTo>
                  <a:pt x="108577" y="20704"/>
                </a:lnTo>
                <a:lnTo>
                  <a:pt x="169164" y="13054"/>
                </a:lnTo>
                <a:lnTo>
                  <a:pt x="183002" y="11557"/>
                </a:lnTo>
                <a:lnTo>
                  <a:pt x="205998" y="9893"/>
                </a:lnTo>
                <a:lnTo>
                  <a:pt x="219941" y="8497"/>
                </a:lnTo>
                <a:lnTo>
                  <a:pt x="253213" y="4406"/>
                </a:lnTo>
                <a:lnTo>
                  <a:pt x="272372" y="2934"/>
                </a:lnTo>
                <a:lnTo>
                  <a:pt x="313981" y="1298"/>
                </a:lnTo>
                <a:lnTo>
                  <a:pt x="459461" y="104"/>
                </a:lnTo>
                <a:lnTo>
                  <a:pt x="613947" y="0"/>
                </a:lnTo>
                <a:lnTo>
                  <a:pt x="646212" y="949"/>
                </a:lnTo>
                <a:lnTo>
                  <a:pt x="671532" y="2534"/>
                </a:lnTo>
                <a:lnTo>
                  <a:pt x="692222" y="4544"/>
                </a:lnTo>
                <a:lnTo>
                  <a:pt x="720302" y="5883"/>
                </a:lnTo>
                <a:lnTo>
                  <a:pt x="789603" y="7371"/>
                </a:lnTo>
                <a:lnTo>
                  <a:pt x="818561" y="8721"/>
                </a:lnTo>
                <a:lnTo>
                  <a:pt x="842629" y="10573"/>
                </a:lnTo>
                <a:lnTo>
                  <a:pt x="863436" y="12760"/>
                </a:lnTo>
                <a:lnTo>
                  <a:pt x="883023" y="14218"/>
                </a:lnTo>
                <a:lnTo>
                  <a:pt x="920026" y="15839"/>
                </a:lnTo>
                <a:lnTo>
                  <a:pt x="936942" y="17223"/>
                </a:lnTo>
                <a:lnTo>
                  <a:pt x="952982" y="19098"/>
                </a:lnTo>
                <a:lnTo>
                  <a:pt x="968437" y="21301"/>
                </a:lnTo>
                <a:lnTo>
                  <a:pt x="1056920" y="31681"/>
                </a:lnTo>
                <a:lnTo>
                  <a:pt x="1075829" y="34452"/>
                </a:lnTo>
                <a:lnTo>
                  <a:pt x="1093198" y="37252"/>
                </a:lnTo>
                <a:lnTo>
                  <a:pt x="1110493" y="39119"/>
                </a:lnTo>
                <a:lnTo>
                  <a:pt x="1164996" y="42699"/>
                </a:lnTo>
                <a:lnTo>
                  <a:pt x="1210130" y="46911"/>
                </a:lnTo>
                <a:lnTo>
                  <a:pt x="1230357" y="48416"/>
                </a:lnTo>
                <a:lnTo>
                  <a:pt x="1353067" y="55579"/>
                </a:lnTo>
                <a:lnTo>
                  <a:pt x="1379941" y="58004"/>
                </a:lnTo>
                <a:lnTo>
                  <a:pt x="1402620" y="60574"/>
                </a:lnTo>
                <a:lnTo>
                  <a:pt x="1462264" y="685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6"/>
          <p:cNvSpPr/>
          <p:nvPr/>
        </p:nvSpPr>
        <p:spPr>
          <a:xfrm>
            <a:off x="2848927" y="2768917"/>
            <a:ext cx="840106" cy="8573"/>
          </a:xfrm>
          <a:custGeom>
            <a:avLst/>
            <a:gdLst/>
            <a:ahLst/>
            <a:cxnLst/>
            <a:rect l="0" t="0" r="0" b="0"/>
            <a:pathLst>
              <a:path w="840106" h="8573">
                <a:moveTo>
                  <a:pt x="0" y="8572"/>
                </a:moveTo>
                <a:lnTo>
                  <a:pt x="48522" y="8572"/>
                </a:lnTo>
                <a:lnTo>
                  <a:pt x="54255" y="7620"/>
                </a:lnTo>
                <a:lnTo>
                  <a:pt x="59983" y="6033"/>
                </a:lnTo>
                <a:lnTo>
                  <a:pt x="65706" y="4022"/>
                </a:lnTo>
                <a:lnTo>
                  <a:pt x="73331" y="2681"/>
                </a:lnTo>
                <a:lnTo>
                  <a:pt x="82225" y="1787"/>
                </a:lnTo>
                <a:lnTo>
                  <a:pt x="91964" y="1192"/>
                </a:lnTo>
                <a:lnTo>
                  <a:pt x="110405" y="530"/>
                </a:lnTo>
                <a:lnTo>
                  <a:pt x="140977" y="105"/>
                </a:lnTo>
                <a:lnTo>
                  <a:pt x="8401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7"/>
          <p:cNvSpPr/>
          <p:nvPr/>
        </p:nvSpPr>
        <p:spPr>
          <a:xfrm>
            <a:off x="3852081" y="2649173"/>
            <a:ext cx="334157" cy="323747"/>
          </a:xfrm>
          <a:custGeom>
            <a:avLst/>
            <a:gdLst/>
            <a:ahLst/>
            <a:cxnLst/>
            <a:rect l="0" t="0" r="0" b="0"/>
            <a:pathLst>
              <a:path w="334157" h="323747">
                <a:moveTo>
                  <a:pt x="51264" y="34019"/>
                </a:moveTo>
                <a:lnTo>
                  <a:pt x="60365" y="24918"/>
                </a:lnTo>
                <a:lnTo>
                  <a:pt x="66856" y="20331"/>
                </a:lnTo>
                <a:lnTo>
                  <a:pt x="74994" y="15369"/>
                </a:lnTo>
                <a:lnTo>
                  <a:pt x="84229" y="10156"/>
                </a:lnTo>
                <a:lnTo>
                  <a:pt x="95148" y="6680"/>
                </a:lnTo>
                <a:lnTo>
                  <a:pt x="107190" y="4363"/>
                </a:lnTo>
                <a:lnTo>
                  <a:pt x="119980" y="2819"/>
                </a:lnTo>
                <a:lnTo>
                  <a:pt x="130412" y="1789"/>
                </a:lnTo>
                <a:lnTo>
                  <a:pt x="139272" y="1102"/>
                </a:lnTo>
                <a:lnTo>
                  <a:pt x="147083" y="644"/>
                </a:lnTo>
                <a:lnTo>
                  <a:pt x="160843" y="136"/>
                </a:lnTo>
                <a:lnTo>
                  <a:pt x="167179" y="0"/>
                </a:lnTo>
                <a:lnTo>
                  <a:pt x="173308" y="862"/>
                </a:lnTo>
                <a:lnTo>
                  <a:pt x="179299" y="2390"/>
                </a:lnTo>
                <a:lnTo>
                  <a:pt x="185198" y="4360"/>
                </a:lnTo>
                <a:lnTo>
                  <a:pt x="192941" y="7579"/>
                </a:lnTo>
                <a:lnTo>
                  <a:pt x="201913" y="11630"/>
                </a:lnTo>
                <a:lnTo>
                  <a:pt x="211704" y="16236"/>
                </a:lnTo>
                <a:lnTo>
                  <a:pt x="219184" y="21211"/>
                </a:lnTo>
                <a:lnTo>
                  <a:pt x="225123" y="26433"/>
                </a:lnTo>
                <a:lnTo>
                  <a:pt x="230034" y="31819"/>
                </a:lnTo>
                <a:lnTo>
                  <a:pt x="235214" y="39220"/>
                </a:lnTo>
                <a:lnTo>
                  <a:pt x="240572" y="47964"/>
                </a:lnTo>
                <a:lnTo>
                  <a:pt x="250653" y="65934"/>
                </a:lnTo>
                <a:lnTo>
                  <a:pt x="258309" y="80271"/>
                </a:lnTo>
                <a:lnTo>
                  <a:pt x="260731" y="89619"/>
                </a:lnTo>
                <a:lnTo>
                  <a:pt x="262346" y="100613"/>
                </a:lnTo>
                <a:lnTo>
                  <a:pt x="263423" y="112705"/>
                </a:lnTo>
                <a:lnTo>
                  <a:pt x="263188" y="123624"/>
                </a:lnTo>
                <a:lnTo>
                  <a:pt x="262079" y="133761"/>
                </a:lnTo>
                <a:lnTo>
                  <a:pt x="260387" y="143376"/>
                </a:lnTo>
                <a:lnTo>
                  <a:pt x="258307" y="152644"/>
                </a:lnTo>
                <a:lnTo>
                  <a:pt x="255967" y="161680"/>
                </a:lnTo>
                <a:lnTo>
                  <a:pt x="253455" y="170561"/>
                </a:lnTo>
                <a:lnTo>
                  <a:pt x="250828" y="178387"/>
                </a:lnTo>
                <a:lnTo>
                  <a:pt x="248124" y="185509"/>
                </a:lnTo>
                <a:lnTo>
                  <a:pt x="245369" y="192163"/>
                </a:lnTo>
                <a:lnTo>
                  <a:pt x="241627" y="199456"/>
                </a:lnTo>
                <a:lnTo>
                  <a:pt x="237228" y="207175"/>
                </a:lnTo>
                <a:lnTo>
                  <a:pt x="232389" y="215179"/>
                </a:lnTo>
                <a:lnTo>
                  <a:pt x="227259" y="222420"/>
                </a:lnTo>
                <a:lnTo>
                  <a:pt x="221934" y="229152"/>
                </a:lnTo>
                <a:lnTo>
                  <a:pt x="216479" y="235545"/>
                </a:lnTo>
                <a:lnTo>
                  <a:pt x="209985" y="241712"/>
                </a:lnTo>
                <a:lnTo>
                  <a:pt x="202797" y="247729"/>
                </a:lnTo>
                <a:lnTo>
                  <a:pt x="195149" y="253645"/>
                </a:lnTo>
                <a:lnTo>
                  <a:pt x="188145" y="259494"/>
                </a:lnTo>
                <a:lnTo>
                  <a:pt x="181570" y="265298"/>
                </a:lnTo>
                <a:lnTo>
                  <a:pt x="169185" y="276827"/>
                </a:lnTo>
                <a:lnTo>
                  <a:pt x="157330" y="288301"/>
                </a:lnTo>
                <a:lnTo>
                  <a:pt x="150550" y="293076"/>
                </a:lnTo>
                <a:lnTo>
                  <a:pt x="143172" y="297211"/>
                </a:lnTo>
                <a:lnTo>
                  <a:pt x="135396" y="300920"/>
                </a:lnTo>
                <a:lnTo>
                  <a:pt x="127354" y="304346"/>
                </a:lnTo>
                <a:lnTo>
                  <a:pt x="119135" y="307582"/>
                </a:lnTo>
                <a:lnTo>
                  <a:pt x="110799" y="310692"/>
                </a:lnTo>
                <a:lnTo>
                  <a:pt x="103336" y="313718"/>
                </a:lnTo>
                <a:lnTo>
                  <a:pt x="96457" y="316687"/>
                </a:lnTo>
                <a:lnTo>
                  <a:pt x="89964" y="319620"/>
                </a:lnTo>
                <a:lnTo>
                  <a:pt x="83732" y="321574"/>
                </a:lnTo>
                <a:lnTo>
                  <a:pt x="77672" y="322878"/>
                </a:lnTo>
                <a:lnTo>
                  <a:pt x="71726" y="323746"/>
                </a:lnTo>
                <a:lnTo>
                  <a:pt x="65858" y="323373"/>
                </a:lnTo>
                <a:lnTo>
                  <a:pt x="60041" y="322172"/>
                </a:lnTo>
                <a:lnTo>
                  <a:pt x="47544" y="318297"/>
                </a:lnTo>
                <a:lnTo>
                  <a:pt x="32466" y="313400"/>
                </a:lnTo>
                <a:lnTo>
                  <a:pt x="26349" y="310761"/>
                </a:lnTo>
                <a:lnTo>
                  <a:pt x="17013" y="305288"/>
                </a:lnTo>
                <a:lnTo>
                  <a:pt x="9689" y="299680"/>
                </a:lnTo>
                <a:lnTo>
                  <a:pt x="6402" y="296852"/>
                </a:lnTo>
                <a:lnTo>
                  <a:pt x="4211" y="294014"/>
                </a:lnTo>
                <a:lnTo>
                  <a:pt x="1776" y="288319"/>
                </a:lnTo>
                <a:lnTo>
                  <a:pt x="405" y="279759"/>
                </a:lnTo>
                <a:lnTo>
                  <a:pt x="0" y="271190"/>
                </a:lnTo>
                <a:lnTo>
                  <a:pt x="2444" y="262936"/>
                </a:lnTo>
                <a:lnTo>
                  <a:pt x="4430" y="258068"/>
                </a:lnTo>
                <a:lnTo>
                  <a:pt x="7658" y="253870"/>
                </a:lnTo>
                <a:lnTo>
                  <a:pt x="16326" y="246666"/>
                </a:lnTo>
                <a:lnTo>
                  <a:pt x="23988" y="240289"/>
                </a:lnTo>
                <a:lnTo>
                  <a:pt x="27365" y="237255"/>
                </a:lnTo>
                <a:lnTo>
                  <a:pt x="31521" y="235232"/>
                </a:lnTo>
                <a:lnTo>
                  <a:pt x="41219" y="232984"/>
                </a:lnTo>
                <a:lnTo>
                  <a:pt x="47425" y="231433"/>
                </a:lnTo>
                <a:lnTo>
                  <a:pt x="54420" y="229446"/>
                </a:lnTo>
                <a:lnTo>
                  <a:pt x="61940" y="227168"/>
                </a:lnTo>
                <a:lnTo>
                  <a:pt x="69811" y="225650"/>
                </a:lnTo>
                <a:lnTo>
                  <a:pt x="77916" y="224638"/>
                </a:lnTo>
                <a:lnTo>
                  <a:pt x="86177" y="223964"/>
                </a:lnTo>
                <a:lnTo>
                  <a:pt x="93589" y="224466"/>
                </a:lnTo>
                <a:lnTo>
                  <a:pt x="100435" y="225754"/>
                </a:lnTo>
                <a:lnTo>
                  <a:pt x="106905" y="227565"/>
                </a:lnTo>
                <a:lnTo>
                  <a:pt x="113123" y="228772"/>
                </a:lnTo>
                <a:lnTo>
                  <a:pt x="119173" y="229577"/>
                </a:lnTo>
                <a:lnTo>
                  <a:pt x="125112" y="230113"/>
                </a:lnTo>
                <a:lnTo>
                  <a:pt x="131928" y="232376"/>
                </a:lnTo>
                <a:lnTo>
                  <a:pt x="139330" y="235790"/>
                </a:lnTo>
                <a:lnTo>
                  <a:pt x="160860" y="247155"/>
                </a:lnTo>
                <a:lnTo>
                  <a:pt x="167190" y="250405"/>
                </a:lnTo>
                <a:lnTo>
                  <a:pt x="176173" y="254476"/>
                </a:lnTo>
                <a:lnTo>
                  <a:pt x="208712" y="268356"/>
                </a:lnTo>
                <a:lnTo>
                  <a:pt x="224746" y="275646"/>
                </a:lnTo>
                <a:lnTo>
                  <a:pt x="262686" y="294207"/>
                </a:lnTo>
                <a:lnTo>
                  <a:pt x="276032" y="299870"/>
                </a:lnTo>
                <a:lnTo>
                  <a:pt x="288739" y="304598"/>
                </a:lnTo>
                <a:lnTo>
                  <a:pt x="334156" y="3169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8"/>
          <p:cNvSpPr/>
          <p:nvPr/>
        </p:nvSpPr>
        <p:spPr>
          <a:xfrm>
            <a:off x="4361893" y="2781527"/>
            <a:ext cx="235825" cy="158435"/>
          </a:xfrm>
          <a:custGeom>
            <a:avLst/>
            <a:gdLst/>
            <a:ahLst/>
            <a:cxnLst/>
            <a:rect l="0" t="0" r="0" b="0"/>
            <a:pathLst>
              <a:path w="235825" h="158435">
                <a:moveTo>
                  <a:pt x="30084" y="98833"/>
                </a:moveTo>
                <a:lnTo>
                  <a:pt x="43736" y="94282"/>
                </a:lnTo>
                <a:lnTo>
                  <a:pt x="48711" y="91989"/>
                </a:lnTo>
                <a:lnTo>
                  <a:pt x="52979" y="89507"/>
                </a:lnTo>
                <a:lnTo>
                  <a:pt x="56778" y="86901"/>
                </a:lnTo>
                <a:lnTo>
                  <a:pt x="61215" y="84211"/>
                </a:lnTo>
                <a:lnTo>
                  <a:pt x="66078" y="81465"/>
                </a:lnTo>
                <a:lnTo>
                  <a:pt x="71225" y="78681"/>
                </a:lnTo>
                <a:lnTo>
                  <a:pt x="75609" y="76826"/>
                </a:lnTo>
                <a:lnTo>
                  <a:pt x="79483" y="75589"/>
                </a:lnTo>
                <a:lnTo>
                  <a:pt x="83020" y="74764"/>
                </a:lnTo>
                <a:lnTo>
                  <a:pt x="87282" y="73262"/>
                </a:lnTo>
                <a:lnTo>
                  <a:pt x="92028" y="71308"/>
                </a:lnTo>
                <a:lnTo>
                  <a:pt x="97098" y="69053"/>
                </a:lnTo>
                <a:lnTo>
                  <a:pt x="107810" y="64007"/>
                </a:lnTo>
                <a:lnTo>
                  <a:pt x="113334" y="61328"/>
                </a:lnTo>
                <a:lnTo>
                  <a:pt x="117969" y="58590"/>
                </a:lnTo>
                <a:lnTo>
                  <a:pt x="122012" y="55812"/>
                </a:lnTo>
                <a:lnTo>
                  <a:pt x="125659" y="53007"/>
                </a:lnTo>
                <a:lnTo>
                  <a:pt x="129043" y="50185"/>
                </a:lnTo>
                <a:lnTo>
                  <a:pt x="132252" y="47351"/>
                </a:lnTo>
                <a:lnTo>
                  <a:pt x="135344" y="44509"/>
                </a:lnTo>
                <a:lnTo>
                  <a:pt x="137404" y="41662"/>
                </a:lnTo>
                <a:lnTo>
                  <a:pt x="138779" y="38811"/>
                </a:lnTo>
                <a:lnTo>
                  <a:pt x="139694" y="35958"/>
                </a:lnTo>
                <a:lnTo>
                  <a:pt x="139352" y="32151"/>
                </a:lnTo>
                <a:lnTo>
                  <a:pt x="138172" y="27708"/>
                </a:lnTo>
                <a:lnTo>
                  <a:pt x="136433" y="22842"/>
                </a:lnTo>
                <a:lnTo>
                  <a:pt x="134321" y="18644"/>
                </a:lnTo>
                <a:lnTo>
                  <a:pt x="131960" y="14894"/>
                </a:lnTo>
                <a:lnTo>
                  <a:pt x="125878" y="6581"/>
                </a:lnTo>
                <a:lnTo>
                  <a:pt x="119967" y="2904"/>
                </a:lnTo>
                <a:lnTo>
                  <a:pt x="115724" y="590"/>
                </a:lnTo>
                <a:lnTo>
                  <a:pt x="111942" y="0"/>
                </a:lnTo>
                <a:lnTo>
                  <a:pt x="108469" y="559"/>
                </a:lnTo>
                <a:lnTo>
                  <a:pt x="105201" y="1885"/>
                </a:lnTo>
                <a:lnTo>
                  <a:pt x="101116" y="2768"/>
                </a:lnTo>
                <a:lnTo>
                  <a:pt x="96489" y="3357"/>
                </a:lnTo>
                <a:lnTo>
                  <a:pt x="91499" y="3750"/>
                </a:lnTo>
                <a:lnTo>
                  <a:pt x="86267" y="5917"/>
                </a:lnTo>
                <a:lnTo>
                  <a:pt x="80875" y="9266"/>
                </a:lnTo>
                <a:lnTo>
                  <a:pt x="75375" y="13404"/>
                </a:lnTo>
                <a:lnTo>
                  <a:pt x="69803" y="18068"/>
                </a:lnTo>
                <a:lnTo>
                  <a:pt x="64183" y="23082"/>
                </a:lnTo>
                <a:lnTo>
                  <a:pt x="58532" y="28330"/>
                </a:lnTo>
                <a:lnTo>
                  <a:pt x="50954" y="34685"/>
                </a:lnTo>
                <a:lnTo>
                  <a:pt x="32375" y="49368"/>
                </a:lnTo>
                <a:lnTo>
                  <a:pt x="24944" y="56331"/>
                </a:lnTo>
                <a:lnTo>
                  <a:pt x="19037" y="62878"/>
                </a:lnTo>
                <a:lnTo>
                  <a:pt x="14147" y="69148"/>
                </a:lnTo>
                <a:lnTo>
                  <a:pt x="10887" y="74280"/>
                </a:lnTo>
                <a:lnTo>
                  <a:pt x="8713" y="78655"/>
                </a:lnTo>
                <a:lnTo>
                  <a:pt x="7264" y="82523"/>
                </a:lnTo>
                <a:lnTo>
                  <a:pt x="5346" y="87007"/>
                </a:lnTo>
                <a:lnTo>
                  <a:pt x="674" y="97069"/>
                </a:lnTo>
                <a:lnTo>
                  <a:pt x="0" y="101467"/>
                </a:lnTo>
                <a:lnTo>
                  <a:pt x="503" y="105351"/>
                </a:lnTo>
                <a:lnTo>
                  <a:pt x="1791" y="108894"/>
                </a:lnTo>
                <a:lnTo>
                  <a:pt x="2649" y="112207"/>
                </a:lnTo>
                <a:lnTo>
                  <a:pt x="3222" y="115369"/>
                </a:lnTo>
                <a:lnTo>
                  <a:pt x="3604" y="118430"/>
                </a:lnTo>
                <a:lnTo>
                  <a:pt x="5763" y="122375"/>
                </a:lnTo>
                <a:lnTo>
                  <a:pt x="9108" y="126910"/>
                </a:lnTo>
                <a:lnTo>
                  <a:pt x="13243" y="131838"/>
                </a:lnTo>
                <a:lnTo>
                  <a:pt x="16951" y="136076"/>
                </a:lnTo>
                <a:lnTo>
                  <a:pt x="23612" y="143325"/>
                </a:lnTo>
                <a:lnTo>
                  <a:pt x="27675" y="145639"/>
                </a:lnTo>
                <a:lnTo>
                  <a:pt x="32288" y="147182"/>
                </a:lnTo>
                <a:lnTo>
                  <a:pt x="37268" y="148211"/>
                </a:lnTo>
                <a:lnTo>
                  <a:pt x="41541" y="149849"/>
                </a:lnTo>
                <a:lnTo>
                  <a:pt x="48828" y="154209"/>
                </a:lnTo>
                <a:lnTo>
                  <a:pt x="54011" y="155753"/>
                </a:lnTo>
                <a:lnTo>
                  <a:pt x="60323" y="156782"/>
                </a:lnTo>
                <a:lnTo>
                  <a:pt x="67388" y="157468"/>
                </a:lnTo>
                <a:lnTo>
                  <a:pt x="74004" y="157925"/>
                </a:lnTo>
                <a:lnTo>
                  <a:pt x="80319" y="158230"/>
                </a:lnTo>
                <a:lnTo>
                  <a:pt x="86433" y="158434"/>
                </a:lnTo>
                <a:lnTo>
                  <a:pt x="93368" y="157617"/>
                </a:lnTo>
                <a:lnTo>
                  <a:pt x="100848" y="156120"/>
                </a:lnTo>
                <a:lnTo>
                  <a:pt x="108693" y="154169"/>
                </a:lnTo>
                <a:lnTo>
                  <a:pt x="116780" y="152869"/>
                </a:lnTo>
                <a:lnTo>
                  <a:pt x="125029" y="152002"/>
                </a:lnTo>
                <a:lnTo>
                  <a:pt x="133386" y="151423"/>
                </a:lnTo>
                <a:lnTo>
                  <a:pt x="144672" y="149133"/>
                </a:lnTo>
                <a:lnTo>
                  <a:pt x="157911" y="145701"/>
                </a:lnTo>
                <a:lnTo>
                  <a:pt x="172452" y="141509"/>
                </a:lnTo>
                <a:lnTo>
                  <a:pt x="185956" y="136808"/>
                </a:lnTo>
                <a:lnTo>
                  <a:pt x="198769" y="131770"/>
                </a:lnTo>
                <a:lnTo>
                  <a:pt x="235824" y="1159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9"/>
          <p:cNvSpPr/>
          <p:nvPr/>
        </p:nvSpPr>
        <p:spPr>
          <a:xfrm>
            <a:off x="4615503" y="2770109"/>
            <a:ext cx="230818" cy="461724"/>
          </a:xfrm>
          <a:custGeom>
            <a:avLst/>
            <a:gdLst/>
            <a:ahLst/>
            <a:cxnLst/>
            <a:rect l="0" t="0" r="0" b="0"/>
            <a:pathLst>
              <a:path w="230818" h="461724">
                <a:moveTo>
                  <a:pt x="127947" y="7380"/>
                </a:moveTo>
                <a:lnTo>
                  <a:pt x="114294" y="2830"/>
                </a:lnTo>
                <a:lnTo>
                  <a:pt x="109320" y="1489"/>
                </a:lnTo>
                <a:lnTo>
                  <a:pt x="105051" y="595"/>
                </a:lnTo>
                <a:lnTo>
                  <a:pt x="101253" y="0"/>
                </a:lnTo>
                <a:lnTo>
                  <a:pt x="97768" y="555"/>
                </a:lnTo>
                <a:lnTo>
                  <a:pt x="91356" y="3712"/>
                </a:lnTo>
                <a:lnTo>
                  <a:pt x="87361" y="5887"/>
                </a:lnTo>
                <a:lnTo>
                  <a:pt x="72635" y="13500"/>
                </a:lnTo>
                <a:lnTo>
                  <a:pt x="61771" y="18990"/>
                </a:lnTo>
                <a:lnTo>
                  <a:pt x="57159" y="21788"/>
                </a:lnTo>
                <a:lnTo>
                  <a:pt x="53133" y="24605"/>
                </a:lnTo>
                <a:lnTo>
                  <a:pt x="49496" y="27436"/>
                </a:lnTo>
                <a:lnTo>
                  <a:pt x="45166" y="31229"/>
                </a:lnTo>
                <a:lnTo>
                  <a:pt x="40374" y="35662"/>
                </a:lnTo>
                <a:lnTo>
                  <a:pt x="35275" y="40522"/>
                </a:lnTo>
                <a:lnTo>
                  <a:pt x="29971" y="47573"/>
                </a:lnTo>
                <a:lnTo>
                  <a:pt x="24529" y="56083"/>
                </a:lnTo>
                <a:lnTo>
                  <a:pt x="18997" y="65566"/>
                </a:lnTo>
                <a:lnTo>
                  <a:pt x="14356" y="76651"/>
                </a:lnTo>
                <a:lnTo>
                  <a:pt x="10309" y="88803"/>
                </a:lnTo>
                <a:lnTo>
                  <a:pt x="6659" y="101667"/>
                </a:lnTo>
                <a:lnTo>
                  <a:pt x="4226" y="112148"/>
                </a:lnTo>
                <a:lnTo>
                  <a:pt x="2603" y="121041"/>
                </a:lnTo>
                <a:lnTo>
                  <a:pt x="801" y="135049"/>
                </a:lnTo>
                <a:lnTo>
                  <a:pt x="0" y="144449"/>
                </a:lnTo>
                <a:lnTo>
                  <a:pt x="739" y="148290"/>
                </a:lnTo>
                <a:lnTo>
                  <a:pt x="4100" y="155097"/>
                </a:lnTo>
                <a:lnTo>
                  <a:pt x="8769" y="161297"/>
                </a:lnTo>
                <a:lnTo>
                  <a:pt x="14019" y="167228"/>
                </a:lnTo>
                <a:lnTo>
                  <a:pt x="19527" y="173039"/>
                </a:lnTo>
                <a:lnTo>
                  <a:pt x="23282" y="174969"/>
                </a:lnTo>
                <a:lnTo>
                  <a:pt x="27690" y="176257"/>
                </a:lnTo>
                <a:lnTo>
                  <a:pt x="32534" y="177115"/>
                </a:lnTo>
                <a:lnTo>
                  <a:pt x="36716" y="176734"/>
                </a:lnTo>
                <a:lnTo>
                  <a:pt x="40456" y="175528"/>
                </a:lnTo>
                <a:lnTo>
                  <a:pt x="57854" y="166748"/>
                </a:lnTo>
                <a:lnTo>
                  <a:pt x="62168" y="164108"/>
                </a:lnTo>
                <a:lnTo>
                  <a:pt x="65997" y="161396"/>
                </a:lnTo>
                <a:lnTo>
                  <a:pt x="69502" y="158635"/>
                </a:lnTo>
                <a:lnTo>
                  <a:pt x="74696" y="152984"/>
                </a:lnTo>
                <a:lnTo>
                  <a:pt x="81016" y="145407"/>
                </a:lnTo>
                <a:lnTo>
                  <a:pt x="88087" y="136546"/>
                </a:lnTo>
                <a:lnTo>
                  <a:pt x="93753" y="128733"/>
                </a:lnTo>
                <a:lnTo>
                  <a:pt x="98484" y="121620"/>
                </a:lnTo>
                <a:lnTo>
                  <a:pt x="107232" y="107684"/>
                </a:lnTo>
                <a:lnTo>
                  <a:pt x="117470" y="91965"/>
                </a:lnTo>
                <a:lnTo>
                  <a:pt x="121915" y="83773"/>
                </a:lnTo>
                <a:lnTo>
                  <a:pt x="125831" y="75454"/>
                </a:lnTo>
                <a:lnTo>
                  <a:pt x="129393" y="67050"/>
                </a:lnTo>
                <a:lnTo>
                  <a:pt x="135892" y="55173"/>
                </a:lnTo>
                <a:lnTo>
                  <a:pt x="138959" y="50672"/>
                </a:lnTo>
                <a:lnTo>
                  <a:pt x="141003" y="48624"/>
                </a:lnTo>
                <a:lnTo>
                  <a:pt x="142366" y="48211"/>
                </a:lnTo>
                <a:lnTo>
                  <a:pt x="149104" y="54393"/>
                </a:lnTo>
                <a:lnTo>
                  <a:pt x="156864" y="62056"/>
                </a:lnTo>
                <a:lnTo>
                  <a:pt x="162389" y="70098"/>
                </a:lnTo>
                <a:lnTo>
                  <a:pt x="165195" y="74910"/>
                </a:lnTo>
                <a:lnTo>
                  <a:pt x="168314" y="85336"/>
                </a:lnTo>
                <a:lnTo>
                  <a:pt x="169700" y="96320"/>
                </a:lnTo>
                <a:lnTo>
                  <a:pt x="170316" y="107552"/>
                </a:lnTo>
                <a:lnTo>
                  <a:pt x="173130" y="121434"/>
                </a:lnTo>
                <a:lnTo>
                  <a:pt x="175214" y="129136"/>
                </a:lnTo>
                <a:lnTo>
                  <a:pt x="180070" y="142774"/>
                </a:lnTo>
                <a:lnTo>
                  <a:pt x="182698" y="149078"/>
                </a:lnTo>
                <a:lnTo>
                  <a:pt x="184450" y="156138"/>
                </a:lnTo>
                <a:lnTo>
                  <a:pt x="185618" y="163702"/>
                </a:lnTo>
                <a:lnTo>
                  <a:pt x="186396" y="171602"/>
                </a:lnTo>
                <a:lnTo>
                  <a:pt x="192043" y="246433"/>
                </a:lnTo>
                <a:lnTo>
                  <a:pt x="193538" y="276287"/>
                </a:lnTo>
                <a:lnTo>
                  <a:pt x="195641" y="357143"/>
                </a:lnTo>
                <a:lnTo>
                  <a:pt x="196133" y="389526"/>
                </a:lnTo>
                <a:lnTo>
                  <a:pt x="197217" y="402161"/>
                </a:lnTo>
                <a:lnTo>
                  <a:pt x="198891" y="413443"/>
                </a:lnTo>
                <a:lnTo>
                  <a:pt x="200961" y="423821"/>
                </a:lnTo>
                <a:lnTo>
                  <a:pt x="205799" y="437893"/>
                </a:lnTo>
                <a:lnTo>
                  <a:pt x="212117" y="450137"/>
                </a:lnTo>
                <a:lnTo>
                  <a:pt x="215521" y="454351"/>
                </a:lnTo>
                <a:lnTo>
                  <a:pt x="230817" y="4617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90"/>
          <p:cNvSpPr/>
          <p:nvPr/>
        </p:nvSpPr>
        <p:spPr>
          <a:xfrm>
            <a:off x="4974907" y="2794635"/>
            <a:ext cx="154306" cy="196847"/>
          </a:xfrm>
          <a:custGeom>
            <a:avLst/>
            <a:gdLst/>
            <a:ahLst/>
            <a:cxnLst/>
            <a:rect l="0" t="0" r="0" b="0"/>
            <a:pathLst>
              <a:path w="154306" h="196847">
                <a:moveTo>
                  <a:pt x="0" y="0"/>
                </a:moveTo>
                <a:lnTo>
                  <a:pt x="0" y="107161"/>
                </a:lnTo>
                <a:lnTo>
                  <a:pt x="953" y="116208"/>
                </a:lnTo>
                <a:lnTo>
                  <a:pt x="2540" y="124144"/>
                </a:lnTo>
                <a:lnTo>
                  <a:pt x="4551" y="131340"/>
                </a:lnTo>
                <a:lnTo>
                  <a:pt x="6844" y="137090"/>
                </a:lnTo>
                <a:lnTo>
                  <a:pt x="9325" y="141876"/>
                </a:lnTo>
                <a:lnTo>
                  <a:pt x="11932" y="146019"/>
                </a:lnTo>
                <a:lnTo>
                  <a:pt x="14622" y="151638"/>
                </a:lnTo>
                <a:lnTo>
                  <a:pt x="17368" y="158242"/>
                </a:lnTo>
                <a:lnTo>
                  <a:pt x="20152" y="165502"/>
                </a:lnTo>
                <a:lnTo>
                  <a:pt x="23912" y="172247"/>
                </a:lnTo>
                <a:lnTo>
                  <a:pt x="28324" y="178649"/>
                </a:lnTo>
                <a:lnTo>
                  <a:pt x="33170" y="184822"/>
                </a:lnTo>
                <a:lnTo>
                  <a:pt x="37354" y="188937"/>
                </a:lnTo>
                <a:lnTo>
                  <a:pt x="41095" y="191680"/>
                </a:lnTo>
                <a:lnTo>
                  <a:pt x="44542" y="193509"/>
                </a:lnTo>
                <a:lnTo>
                  <a:pt x="47792" y="194729"/>
                </a:lnTo>
                <a:lnTo>
                  <a:pt x="50911" y="195541"/>
                </a:lnTo>
                <a:lnTo>
                  <a:pt x="53943" y="196083"/>
                </a:lnTo>
                <a:lnTo>
                  <a:pt x="56917" y="196445"/>
                </a:lnTo>
                <a:lnTo>
                  <a:pt x="59853" y="196685"/>
                </a:lnTo>
                <a:lnTo>
                  <a:pt x="62761" y="196846"/>
                </a:lnTo>
                <a:lnTo>
                  <a:pt x="66606" y="195048"/>
                </a:lnTo>
                <a:lnTo>
                  <a:pt x="71074" y="191944"/>
                </a:lnTo>
                <a:lnTo>
                  <a:pt x="75957" y="187970"/>
                </a:lnTo>
                <a:lnTo>
                  <a:pt x="80166" y="183416"/>
                </a:lnTo>
                <a:lnTo>
                  <a:pt x="83924" y="178475"/>
                </a:lnTo>
                <a:lnTo>
                  <a:pt x="87382" y="173276"/>
                </a:lnTo>
                <a:lnTo>
                  <a:pt x="91593" y="167904"/>
                </a:lnTo>
                <a:lnTo>
                  <a:pt x="96304" y="162419"/>
                </a:lnTo>
                <a:lnTo>
                  <a:pt x="101350" y="156857"/>
                </a:lnTo>
                <a:lnTo>
                  <a:pt x="104714" y="152196"/>
                </a:lnTo>
                <a:lnTo>
                  <a:pt x="106957" y="148136"/>
                </a:lnTo>
                <a:lnTo>
                  <a:pt x="108452" y="144477"/>
                </a:lnTo>
                <a:lnTo>
                  <a:pt x="111354" y="140133"/>
                </a:lnTo>
                <a:lnTo>
                  <a:pt x="115193" y="135332"/>
                </a:lnTo>
                <a:lnTo>
                  <a:pt x="119658" y="130226"/>
                </a:lnTo>
                <a:lnTo>
                  <a:pt x="123587" y="124917"/>
                </a:lnTo>
                <a:lnTo>
                  <a:pt x="127159" y="119473"/>
                </a:lnTo>
                <a:lnTo>
                  <a:pt x="130493" y="113939"/>
                </a:lnTo>
                <a:lnTo>
                  <a:pt x="132715" y="108344"/>
                </a:lnTo>
                <a:lnTo>
                  <a:pt x="134197" y="102709"/>
                </a:lnTo>
                <a:lnTo>
                  <a:pt x="135185" y="97048"/>
                </a:lnTo>
                <a:lnTo>
                  <a:pt x="136796" y="92321"/>
                </a:lnTo>
                <a:lnTo>
                  <a:pt x="138822" y="88217"/>
                </a:lnTo>
                <a:lnTo>
                  <a:pt x="141126" y="84529"/>
                </a:lnTo>
                <a:lnTo>
                  <a:pt x="143614" y="76355"/>
                </a:lnTo>
                <a:lnTo>
                  <a:pt x="146225" y="65191"/>
                </a:lnTo>
                <a:lnTo>
                  <a:pt x="148919" y="52033"/>
                </a:lnTo>
                <a:lnTo>
                  <a:pt x="150714" y="41356"/>
                </a:lnTo>
                <a:lnTo>
                  <a:pt x="151911" y="32333"/>
                </a:lnTo>
                <a:lnTo>
                  <a:pt x="154305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91"/>
          <p:cNvSpPr/>
          <p:nvPr/>
        </p:nvSpPr>
        <p:spPr>
          <a:xfrm>
            <a:off x="5215105" y="2649559"/>
            <a:ext cx="471321" cy="350153"/>
          </a:xfrm>
          <a:custGeom>
            <a:avLst/>
            <a:gdLst/>
            <a:ahLst/>
            <a:cxnLst/>
            <a:rect l="0" t="0" r="0" b="0"/>
            <a:pathLst>
              <a:path w="471321" h="350153">
                <a:moveTo>
                  <a:pt x="128420" y="145076"/>
                </a:moveTo>
                <a:lnTo>
                  <a:pt x="105665" y="145076"/>
                </a:lnTo>
                <a:lnTo>
                  <a:pt x="91954" y="147616"/>
                </a:lnTo>
                <a:lnTo>
                  <a:pt x="82685" y="151920"/>
                </a:lnTo>
                <a:lnTo>
                  <a:pt x="71159" y="160650"/>
                </a:lnTo>
                <a:lnTo>
                  <a:pt x="61378" y="169778"/>
                </a:lnTo>
                <a:lnTo>
                  <a:pt x="53221" y="180184"/>
                </a:lnTo>
                <a:lnTo>
                  <a:pt x="49712" y="185626"/>
                </a:lnTo>
                <a:lnTo>
                  <a:pt x="44515" y="193065"/>
                </a:lnTo>
                <a:lnTo>
                  <a:pt x="31121" y="211489"/>
                </a:lnTo>
                <a:lnTo>
                  <a:pt x="25454" y="220784"/>
                </a:lnTo>
                <a:lnTo>
                  <a:pt x="20723" y="229838"/>
                </a:lnTo>
                <a:lnTo>
                  <a:pt x="9515" y="253693"/>
                </a:lnTo>
                <a:lnTo>
                  <a:pt x="6287" y="260349"/>
                </a:lnTo>
                <a:lnTo>
                  <a:pt x="4136" y="266692"/>
                </a:lnTo>
                <a:lnTo>
                  <a:pt x="2701" y="272826"/>
                </a:lnTo>
                <a:lnTo>
                  <a:pt x="1745" y="278820"/>
                </a:lnTo>
                <a:lnTo>
                  <a:pt x="1107" y="285673"/>
                </a:lnTo>
                <a:lnTo>
                  <a:pt x="682" y="293100"/>
                </a:lnTo>
                <a:lnTo>
                  <a:pt x="84" y="312125"/>
                </a:lnTo>
                <a:lnTo>
                  <a:pt x="0" y="316449"/>
                </a:lnTo>
                <a:lnTo>
                  <a:pt x="1849" y="321237"/>
                </a:lnTo>
                <a:lnTo>
                  <a:pt x="8983" y="331637"/>
                </a:lnTo>
                <a:lnTo>
                  <a:pt x="12600" y="335172"/>
                </a:lnTo>
                <a:lnTo>
                  <a:pt x="15965" y="337529"/>
                </a:lnTo>
                <a:lnTo>
                  <a:pt x="19160" y="339101"/>
                </a:lnTo>
                <a:lnTo>
                  <a:pt x="22242" y="339195"/>
                </a:lnTo>
                <a:lnTo>
                  <a:pt x="25250" y="338307"/>
                </a:lnTo>
                <a:lnTo>
                  <a:pt x="31131" y="334778"/>
                </a:lnTo>
                <a:lnTo>
                  <a:pt x="42668" y="324753"/>
                </a:lnTo>
                <a:lnTo>
                  <a:pt x="45535" y="322010"/>
                </a:lnTo>
                <a:lnTo>
                  <a:pt x="51259" y="313883"/>
                </a:lnTo>
                <a:lnTo>
                  <a:pt x="56979" y="303921"/>
                </a:lnTo>
                <a:lnTo>
                  <a:pt x="62695" y="293143"/>
                </a:lnTo>
                <a:lnTo>
                  <a:pt x="71270" y="276366"/>
                </a:lnTo>
                <a:lnTo>
                  <a:pt x="82065" y="252322"/>
                </a:lnTo>
                <a:lnTo>
                  <a:pt x="94482" y="224173"/>
                </a:lnTo>
                <a:lnTo>
                  <a:pt x="103176" y="205313"/>
                </a:lnTo>
                <a:lnTo>
                  <a:pt x="105876" y="198569"/>
                </a:lnTo>
                <a:lnTo>
                  <a:pt x="108875" y="188535"/>
                </a:lnTo>
                <a:lnTo>
                  <a:pt x="110208" y="180901"/>
                </a:lnTo>
                <a:lnTo>
                  <a:pt x="110564" y="177532"/>
                </a:lnTo>
                <a:lnTo>
                  <a:pt x="111753" y="174333"/>
                </a:lnTo>
                <a:lnTo>
                  <a:pt x="118593" y="164004"/>
                </a:lnTo>
                <a:lnTo>
                  <a:pt x="119964" y="164362"/>
                </a:lnTo>
                <a:lnTo>
                  <a:pt x="124026" y="167300"/>
                </a:lnTo>
                <a:lnTo>
                  <a:pt x="125491" y="169417"/>
                </a:lnTo>
                <a:lnTo>
                  <a:pt x="127118" y="174309"/>
                </a:lnTo>
                <a:lnTo>
                  <a:pt x="132921" y="182198"/>
                </a:lnTo>
                <a:lnTo>
                  <a:pt x="140898" y="192054"/>
                </a:lnTo>
                <a:lnTo>
                  <a:pt x="147618" y="202785"/>
                </a:lnTo>
                <a:lnTo>
                  <a:pt x="151240" y="211364"/>
                </a:lnTo>
                <a:lnTo>
                  <a:pt x="153802" y="219305"/>
                </a:lnTo>
                <a:lnTo>
                  <a:pt x="158116" y="229184"/>
                </a:lnTo>
                <a:lnTo>
                  <a:pt x="163208" y="237385"/>
                </a:lnTo>
                <a:lnTo>
                  <a:pt x="165900" y="240905"/>
                </a:lnTo>
                <a:lnTo>
                  <a:pt x="168890" y="247356"/>
                </a:lnTo>
                <a:lnTo>
                  <a:pt x="169687" y="250410"/>
                </a:lnTo>
                <a:lnTo>
                  <a:pt x="173113" y="256344"/>
                </a:lnTo>
                <a:lnTo>
                  <a:pt x="175360" y="259259"/>
                </a:lnTo>
                <a:lnTo>
                  <a:pt x="182937" y="265039"/>
                </a:lnTo>
                <a:lnTo>
                  <a:pt x="191702" y="269830"/>
                </a:lnTo>
                <a:lnTo>
                  <a:pt x="201992" y="273480"/>
                </a:lnTo>
                <a:lnTo>
                  <a:pt x="211073" y="279218"/>
                </a:lnTo>
                <a:lnTo>
                  <a:pt x="216907" y="280895"/>
                </a:lnTo>
                <a:lnTo>
                  <a:pt x="225546" y="281838"/>
                </a:lnTo>
                <a:lnTo>
                  <a:pt x="228413" y="281018"/>
                </a:lnTo>
                <a:lnTo>
                  <a:pt x="247268" y="270269"/>
                </a:lnTo>
                <a:lnTo>
                  <a:pt x="255219" y="262312"/>
                </a:lnTo>
                <a:lnTo>
                  <a:pt x="261927" y="252426"/>
                </a:lnTo>
                <a:lnTo>
                  <a:pt x="272012" y="235197"/>
                </a:lnTo>
                <a:lnTo>
                  <a:pt x="281456" y="220372"/>
                </a:lnTo>
                <a:lnTo>
                  <a:pt x="297482" y="195961"/>
                </a:lnTo>
                <a:lnTo>
                  <a:pt x="303994" y="184714"/>
                </a:lnTo>
                <a:lnTo>
                  <a:pt x="326809" y="142533"/>
                </a:lnTo>
                <a:lnTo>
                  <a:pt x="343275" y="113783"/>
                </a:lnTo>
                <a:lnTo>
                  <a:pt x="348809" y="101354"/>
                </a:lnTo>
                <a:lnTo>
                  <a:pt x="352498" y="90210"/>
                </a:lnTo>
                <a:lnTo>
                  <a:pt x="354958" y="79924"/>
                </a:lnTo>
                <a:lnTo>
                  <a:pt x="356597" y="71161"/>
                </a:lnTo>
                <a:lnTo>
                  <a:pt x="357691" y="63414"/>
                </a:lnTo>
                <a:lnTo>
                  <a:pt x="358419" y="56345"/>
                </a:lnTo>
                <a:lnTo>
                  <a:pt x="358905" y="49727"/>
                </a:lnTo>
                <a:lnTo>
                  <a:pt x="359229" y="43410"/>
                </a:lnTo>
                <a:lnTo>
                  <a:pt x="359445" y="37293"/>
                </a:lnTo>
                <a:lnTo>
                  <a:pt x="357684" y="31311"/>
                </a:lnTo>
                <a:lnTo>
                  <a:pt x="354605" y="25417"/>
                </a:lnTo>
                <a:lnTo>
                  <a:pt x="348009" y="14741"/>
                </a:lnTo>
                <a:lnTo>
                  <a:pt x="345077" y="6822"/>
                </a:lnTo>
                <a:lnTo>
                  <a:pt x="343343" y="4329"/>
                </a:lnTo>
                <a:lnTo>
                  <a:pt x="341234" y="2667"/>
                </a:lnTo>
                <a:lnTo>
                  <a:pt x="338876" y="1559"/>
                </a:lnTo>
                <a:lnTo>
                  <a:pt x="333716" y="328"/>
                </a:lnTo>
                <a:lnTo>
                  <a:pt x="331006" y="0"/>
                </a:lnTo>
                <a:lnTo>
                  <a:pt x="327295" y="1686"/>
                </a:lnTo>
                <a:lnTo>
                  <a:pt x="318091" y="8639"/>
                </a:lnTo>
                <a:lnTo>
                  <a:pt x="310191" y="18080"/>
                </a:lnTo>
                <a:lnTo>
                  <a:pt x="303504" y="28625"/>
                </a:lnTo>
                <a:lnTo>
                  <a:pt x="300387" y="34105"/>
                </a:lnTo>
                <a:lnTo>
                  <a:pt x="297358" y="39662"/>
                </a:lnTo>
                <a:lnTo>
                  <a:pt x="293432" y="45273"/>
                </a:lnTo>
                <a:lnTo>
                  <a:pt x="288910" y="50918"/>
                </a:lnTo>
                <a:lnTo>
                  <a:pt x="283991" y="56586"/>
                </a:lnTo>
                <a:lnTo>
                  <a:pt x="279759" y="63223"/>
                </a:lnTo>
                <a:lnTo>
                  <a:pt x="275985" y="70504"/>
                </a:lnTo>
                <a:lnTo>
                  <a:pt x="272517" y="78216"/>
                </a:lnTo>
                <a:lnTo>
                  <a:pt x="269252" y="87168"/>
                </a:lnTo>
                <a:lnTo>
                  <a:pt x="266123" y="96946"/>
                </a:lnTo>
                <a:lnTo>
                  <a:pt x="263084" y="107274"/>
                </a:lnTo>
                <a:lnTo>
                  <a:pt x="261058" y="117017"/>
                </a:lnTo>
                <a:lnTo>
                  <a:pt x="259708" y="126370"/>
                </a:lnTo>
                <a:lnTo>
                  <a:pt x="258808" y="135463"/>
                </a:lnTo>
                <a:lnTo>
                  <a:pt x="258208" y="145334"/>
                </a:lnTo>
                <a:lnTo>
                  <a:pt x="257541" y="166463"/>
                </a:lnTo>
                <a:lnTo>
                  <a:pt x="258315" y="180289"/>
                </a:lnTo>
                <a:lnTo>
                  <a:pt x="259784" y="196174"/>
                </a:lnTo>
                <a:lnTo>
                  <a:pt x="261716" y="213431"/>
                </a:lnTo>
                <a:lnTo>
                  <a:pt x="263957" y="229698"/>
                </a:lnTo>
                <a:lnTo>
                  <a:pt x="268986" y="260473"/>
                </a:lnTo>
                <a:lnTo>
                  <a:pt x="271660" y="272490"/>
                </a:lnTo>
                <a:lnTo>
                  <a:pt x="274396" y="282406"/>
                </a:lnTo>
                <a:lnTo>
                  <a:pt x="277172" y="290922"/>
                </a:lnTo>
                <a:lnTo>
                  <a:pt x="280928" y="298504"/>
                </a:lnTo>
                <a:lnTo>
                  <a:pt x="285337" y="305464"/>
                </a:lnTo>
                <a:lnTo>
                  <a:pt x="290181" y="312009"/>
                </a:lnTo>
                <a:lnTo>
                  <a:pt x="296268" y="318277"/>
                </a:lnTo>
                <a:lnTo>
                  <a:pt x="303184" y="324361"/>
                </a:lnTo>
                <a:lnTo>
                  <a:pt x="317535" y="335248"/>
                </a:lnTo>
                <a:lnTo>
                  <a:pt x="330263" y="343262"/>
                </a:lnTo>
                <a:lnTo>
                  <a:pt x="342270" y="347458"/>
                </a:lnTo>
                <a:lnTo>
                  <a:pt x="353957" y="349324"/>
                </a:lnTo>
                <a:lnTo>
                  <a:pt x="365501" y="350152"/>
                </a:lnTo>
                <a:lnTo>
                  <a:pt x="376982" y="347981"/>
                </a:lnTo>
                <a:lnTo>
                  <a:pt x="391291" y="343841"/>
                </a:lnTo>
                <a:lnTo>
                  <a:pt x="413526" y="338826"/>
                </a:lnTo>
                <a:lnTo>
                  <a:pt x="424218" y="336155"/>
                </a:lnTo>
                <a:lnTo>
                  <a:pt x="434204" y="333422"/>
                </a:lnTo>
                <a:lnTo>
                  <a:pt x="443718" y="330647"/>
                </a:lnTo>
                <a:lnTo>
                  <a:pt x="456830" y="325024"/>
                </a:lnTo>
                <a:lnTo>
                  <a:pt x="471320" y="316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92"/>
          <p:cNvSpPr/>
          <p:nvPr/>
        </p:nvSpPr>
        <p:spPr>
          <a:xfrm>
            <a:off x="5960072" y="2769022"/>
            <a:ext cx="395008" cy="231311"/>
          </a:xfrm>
          <a:custGeom>
            <a:avLst/>
            <a:gdLst/>
            <a:ahLst/>
            <a:cxnLst/>
            <a:rect l="0" t="0" r="0" b="0"/>
            <a:pathLst>
              <a:path w="395008" h="231311">
                <a:moveTo>
                  <a:pt x="163550" y="8467"/>
                </a:moveTo>
                <a:lnTo>
                  <a:pt x="154448" y="3917"/>
                </a:lnTo>
                <a:lnTo>
                  <a:pt x="147440" y="1682"/>
                </a:lnTo>
                <a:lnTo>
                  <a:pt x="135179" y="248"/>
                </a:lnTo>
                <a:lnTo>
                  <a:pt x="126811" y="52"/>
                </a:lnTo>
                <a:lnTo>
                  <a:pt x="121912" y="0"/>
                </a:lnTo>
                <a:lnTo>
                  <a:pt x="111389" y="2482"/>
                </a:lnTo>
                <a:lnTo>
                  <a:pt x="105917" y="4477"/>
                </a:lnTo>
                <a:lnTo>
                  <a:pt x="98458" y="7712"/>
                </a:lnTo>
                <a:lnTo>
                  <a:pt x="80010" y="16387"/>
                </a:lnTo>
                <a:lnTo>
                  <a:pt x="38514" y="36735"/>
                </a:lnTo>
                <a:lnTo>
                  <a:pt x="29238" y="42621"/>
                </a:lnTo>
                <a:lnTo>
                  <a:pt x="25432" y="45524"/>
                </a:lnTo>
                <a:lnTo>
                  <a:pt x="21941" y="49364"/>
                </a:lnTo>
                <a:lnTo>
                  <a:pt x="18661" y="53829"/>
                </a:lnTo>
                <a:lnTo>
                  <a:pt x="11105" y="65582"/>
                </a:lnTo>
                <a:lnTo>
                  <a:pt x="11438" y="67499"/>
                </a:lnTo>
                <a:lnTo>
                  <a:pt x="14347" y="72169"/>
                </a:lnTo>
                <a:lnTo>
                  <a:pt x="16275" y="77419"/>
                </a:lnTo>
                <a:lnTo>
                  <a:pt x="16789" y="80153"/>
                </a:lnTo>
                <a:lnTo>
                  <a:pt x="18085" y="81975"/>
                </a:lnTo>
                <a:lnTo>
                  <a:pt x="19900" y="83190"/>
                </a:lnTo>
                <a:lnTo>
                  <a:pt x="29547" y="87440"/>
                </a:lnTo>
                <a:lnTo>
                  <a:pt x="34210" y="89691"/>
                </a:lnTo>
                <a:lnTo>
                  <a:pt x="43033" y="93096"/>
                </a:lnTo>
                <a:lnTo>
                  <a:pt x="68077" y="101961"/>
                </a:lnTo>
                <a:lnTo>
                  <a:pt x="80851" y="106991"/>
                </a:lnTo>
                <a:lnTo>
                  <a:pt x="93177" y="112250"/>
                </a:lnTo>
                <a:lnTo>
                  <a:pt x="115128" y="122221"/>
                </a:lnTo>
                <a:lnTo>
                  <a:pt x="131235" y="129827"/>
                </a:lnTo>
                <a:lnTo>
                  <a:pt x="142202" y="136383"/>
                </a:lnTo>
                <a:lnTo>
                  <a:pt x="146461" y="139464"/>
                </a:lnTo>
                <a:lnTo>
                  <a:pt x="149300" y="142471"/>
                </a:lnTo>
                <a:lnTo>
                  <a:pt x="151192" y="145428"/>
                </a:lnTo>
                <a:lnTo>
                  <a:pt x="152454" y="148352"/>
                </a:lnTo>
                <a:lnTo>
                  <a:pt x="153295" y="152207"/>
                </a:lnTo>
                <a:lnTo>
                  <a:pt x="153856" y="156681"/>
                </a:lnTo>
                <a:lnTo>
                  <a:pt x="154230" y="161569"/>
                </a:lnTo>
                <a:lnTo>
                  <a:pt x="152574" y="166733"/>
                </a:lnTo>
                <a:lnTo>
                  <a:pt x="149565" y="172080"/>
                </a:lnTo>
                <a:lnTo>
                  <a:pt x="145654" y="177550"/>
                </a:lnTo>
                <a:lnTo>
                  <a:pt x="141142" y="182149"/>
                </a:lnTo>
                <a:lnTo>
                  <a:pt x="136229" y="186168"/>
                </a:lnTo>
                <a:lnTo>
                  <a:pt x="131048" y="189799"/>
                </a:lnTo>
                <a:lnTo>
                  <a:pt x="126642" y="194126"/>
                </a:lnTo>
                <a:lnTo>
                  <a:pt x="122753" y="198915"/>
                </a:lnTo>
                <a:lnTo>
                  <a:pt x="119207" y="204012"/>
                </a:lnTo>
                <a:lnTo>
                  <a:pt x="114938" y="207411"/>
                </a:lnTo>
                <a:lnTo>
                  <a:pt x="110187" y="209676"/>
                </a:lnTo>
                <a:lnTo>
                  <a:pt x="98875" y="213146"/>
                </a:lnTo>
                <a:lnTo>
                  <a:pt x="84323" y="217863"/>
                </a:lnTo>
                <a:lnTo>
                  <a:pt x="73410" y="223135"/>
                </a:lnTo>
                <a:lnTo>
                  <a:pt x="69167" y="225874"/>
                </a:lnTo>
                <a:lnTo>
                  <a:pt x="62528" y="227700"/>
                </a:lnTo>
                <a:lnTo>
                  <a:pt x="54292" y="228918"/>
                </a:lnTo>
                <a:lnTo>
                  <a:pt x="44992" y="229730"/>
                </a:lnTo>
                <a:lnTo>
                  <a:pt x="36886" y="230271"/>
                </a:lnTo>
                <a:lnTo>
                  <a:pt x="22800" y="230872"/>
                </a:lnTo>
                <a:lnTo>
                  <a:pt x="0" y="231289"/>
                </a:lnTo>
                <a:lnTo>
                  <a:pt x="224" y="231310"/>
                </a:lnTo>
                <a:lnTo>
                  <a:pt x="5091" y="226789"/>
                </a:lnTo>
                <a:lnTo>
                  <a:pt x="10285" y="225453"/>
                </a:lnTo>
                <a:lnTo>
                  <a:pt x="17558" y="224562"/>
                </a:lnTo>
                <a:lnTo>
                  <a:pt x="26217" y="223968"/>
                </a:lnTo>
                <a:lnTo>
                  <a:pt x="34847" y="222620"/>
                </a:lnTo>
                <a:lnTo>
                  <a:pt x="43458" y="220768"/>
                </a:lnTo>
                <a:lnTo>
                  <a:pt x="52056" y="218581"/>
                </a:lnTo>
                <a:lnTo>
                  <a:pt x="63503" y="215218"/>
                </a:lnTo>
                <a:lnTo>
                  <a:pt x="125479" y="196133"/>
                </a:lnTo>
                <a:lnTo>
                  <a:pt x="161869" y="185220"/>
                </a:lnTo>
                <a:lnTo>
                  <a:pt x="197094" y="174019"/>
                </a:lnTo>
                <a:lnTo>
                  <a:pt x="210677" y="169318"/>
                </a:lnTo>
                <a:lnTo>
                  <a:pt x="221638" y="165231"/>
                </a:lnTo>
                <a:lnTo>
                  <a:pt x="230850" y="161554"/>
                </a:lnTo>
                <a:lnTo>
                  <a:pt x="238897" y="158150"/>
                </a:lnTo>
                <a:lnTo>
                  <a:pt x="252918" y="151828"/>
                </a:lnTo>
                <a:lnTo>
                  <a:pt x="271521" y="142914"/>
                </a:lnTo>
                <a:lnTo>
                  <a:pt x="277441" y="139056"/>
                </a:lnTo>
                <a:lnTo>
                  <a:pt x="283293" y="134579"/>
                </a:lnTo>
                <a:lnTo>
                  <a:pt x="289098" y="129689"/>
                </a:lnTo>
                <a:lnTo>
                  <a:pt x="293921" y="125477"/>
                </a:lnTo>
                <a:lnTo>
                  <a:pt x="301820" y="118257"/>
                </a:lnTo>
                <a:lnTo>
                  <a:pt x="316173" y="104286"/>
                </a:lnTo>
                <a:lnTo>
                  <a:pt x="319591" y="99017"/>
                </a:lnTo>
                <a:lnTo>
                  <a:pt x="321870" y="93599"/>
                </a:lnTo>
                <a:lnTo>
                  <a:pt x="323389" y="88082"/>
                </a:lnTo>
                <a:lnTo>
                  <a:pt x="327617" y="74331"/>
                </a:lnTo>
                <a:lnTo>
                  <a:pt x="330078" y="66664"/>
                </a:lnTo>
                <a:lnTo>
                  <a:pt x="331719" y="59648"/>
                </a:lnTo>
                <a:lnTo>
                  <a:pt x="332812" y="53065"/>
                </a:lnTo>
                <a:lnTo>
                  <a:pt x="333542" y="46772"/>
                </a:lnTo>
                <a:lnTo>
                  <a:pt x="334028" y="40671"/>
                </a:lnTo>
                <a:lnTo>
                  <a:pt x="334352" y="34699"/>
                </a:lnTo>
                <a:lnTo>
                  <a:pt x="334568" y="28813"/>
                </a:lnTo>
                <a:lnTo>
                  <a:pt x="333760" y="23936"/>
                </a:lnTo>
                <a:lnTo>
                  <a:pt x="332268" y="19732"/>
                </a:lnTo>
                <a:lnTo>
                  <a:pt x="330321" y="15977"/>
                </a:lnTo>
                <a:lnTo>
                  <a:pt x="328071" y="13474"/>
                </a:lnTo>
                <a:lnTo>
                  <a:pt x="325618" y="11805"/>
                </a:lnTo>
                <a:lnTo>
                  <a:pt x="320353" y="9951"/>
                </a:lnTo>
                <a:lnTo>
                  <a:pt x="314838" y="9127"/>
                </a:lnTo>
                <a:lnTo>
                  <a:pt x="306672" y="11301"/>
                </a:lnTo>
                <a:lnTo>
                  <a:pt x="297644" y="15442"/>
                </a:lnTo>
                <a:lnTo>
                  <a:pt x="290458" y="20457"/>
                </a:lnTo>
                <a:lnTo>
                  <a:pt x="286255" y="24080"/>
                </a:lnTo>
                <a:lnTo>
                  <a:pt x="281548" y="28401"/>
                </a:lnTo>
                <a:lnTo>
                  <a:pt x="271239" y="38282"/>
                </a:lnTo>
                <a:lnTo>
                  <a:pt x="260307" y="49024"/>
                </a:lnTo>
                <a:lnTo>
                  <a:pt x="254725" y="55507"/>
                </a:lnTo>
                <a:lnTo>
                  <a:pt x="249098" y="62687"/>
                </a:lnTo>
                <a:lnTo>
                  <a:pt x="243442" y="70332"/>
                </a:lnTo>
                <a:lnTo>
                  <a:pt x="238719" y="77333"/>
                </a:lnTo>
                <a:lnTo>
                  <a:pt x="234618" y="83905"/>
                </a:lnTo>
                <a:lnTo>
                  <a:pt x="230931" y="90192"/>
                </a:lnTo>
                <a:lnTo>
                  <a:pt x="228473" y="96288"/>
                </a:lnTo>
                <a:lnTo>
                  <a:pt x="226835" y="102257"/>
                </a:lnTo>
                <a:lnTo>
                  <a:pt x="225743" y="108141"/>
                </a:lnTo>
                <a:lnTo>
                  <a:pt x="224061" y="114922"/>
                </a:lnTo>
                <a:lnTo>
                  <a:pt x="221989" y="122300"/>
                </a:lnTo>
                <a:lnTo>
                  <a:pt x="219654" y="130076"/>
                </a:lnTo>
                <a:lnTo>
                  <a:pt x="218098" y="137164"/>
                </a:lnTo>
                <a:lnTo>
                  <a:pt x="217060" y="143795"/>
                </a:lnTo>
                <a:lnTo>
                  <a:pt x="216368" y="150121"/>
                </a:lnTo>
                <a:lnTo>
                  <a:pt x="216860" y="155291"/>
                </a:lnTo>
                <a:lnTo>
                  <a:pt x="218140" y="159690"/>
                </a:lnTo>
                <a:lnTo>
                  <a:pt x="222102" y="168070"/>
                </a:lnTo>
                <a:lnTo>
                  <a:pt x="227039" y="178145"/>
                </a:lnTo>
                <a:lnTo>
                  <a:pt x="229688" y="182545"/>
                </a:lnTo>
                <a:lnTo>
                  <a:pt x="232407" y="186432"/>
                </a:lnTo>
                <a:lnTo>
                  <a:pt x="235173" y="189976"/>
                </a:lnTo>
                <a:lnTo>
                  <a:pt x="238921" y="194243"/>
                </a:lnTo>
                <a:lnTo>
                  <a:pt x="243325" y="198993"/>
                </a:lnTo>
                <a:lnTo>
                  <a:pt x="248166" y="204065"/>
                </a:lnTo>
                <a:lnTo>
                  <a:pt x="253298" y="207445"/>
                </a:lnTo>
                <a:lnTo>
                  <a:pt x="264081" y="211202"/>
                </a:lnTo>
                <a:lnTo>
                  <a:pt x="275223" y="215412"/>
                </a:lnTo>
                <a:lnTo>
                  <a:pt x="286525" y="219506"/>
                </a:lnTo>
                <a:lnTo>
                  <a:pt x="297898" y="221325"/>
                </a:lnTo>
                <a:lnTo>
                  <a:pt x="309303" y="219593"/>
                </a:lnTo>
                <a:lnTo>
                  <a:pt x="320722" y="215649"/>
                </a:lnTo>
                <a:lnTo>
                  <a:pt x="332147" y="210721"/>
                </a:lnTo>
                <a:lnTo>
                  <a:pt x="338813" y="208073"/>
                </a:lnTo>
                <a:lnTo>
                  <a:pt x="353840" y="202591"/>
                </a:lnTo>
                <a:lnTo>
                  <a:pt x="364964" y="196980"/>
                </a:lnTo>
                <a:lnTo>
                  <a:pt x="374035" y="191311"/>
                </a:lnTo>
                <a:lnTo>
                  <a:pt x="379121" y="188465"/>
                </a:lnTo>
                <a:lnTo>
                  <a:pt x="395007" y="1799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93"/>
          <p:cNvSpPr/>
          <p:nvPr/>
        </p:nvSpPr>
        <p:spPr>
          <a:xfrm>
            <a:off x="6389370" y="2820352"/>
            <a:ext cx="192972" cy="469876"/>
          </a:xfrm>
          <a:custGeom>
            <a:avLst/>
            <a:gdLst/>
            <a:ahLst/>
            <a:cxnLst/>
            <a:rect l="0" t="0" r="0" b="0"/>
            <a:pathLst>
              <a:path w="192972" h="469876">
                <a:moveTo>
                  <a:pt x="102870" y="0"/>
                </a:moveTo>
                <a:lnTo>
                  <a:pt x="89217" y="0"/>
                </a:lnTo>
                <a:lnTo>
                  <a:pt x="84243" y="953"/>
                </a:lnTo>
                <a:lnTo>
                  <a:pt x="79974" y="2540"/>
                </a:lnTo>
                <a:lnTo>
                  <a:pt x="76176" y="4551"/>
                </a:lnTo>
                <a:lnTo>
                  <a:pt x="72692" y="6844"/>
                </a:lnTo>
                <a:lnTo>
                  <a:pt x="69415" y="9325"/>
                </a:lnTo>
                <a:lnTo>
                  <a:pt x="66279" y="11932"/>
                </a:lnTo>
                <a:lnTo>
                  <a:pt x="60255" y="19908"/>
                </a:lnTo>
                <a:lnTo>
                  <a:pt x="39524" y="54203"/>
                </a:lnTo>
                <a:lnTo>
                  <a:pt x="34922" y="64711"/>
                </a:lnTo>
                <a:lnTo>
                  <a:pt x="31854" y="74573"/>
                </a:lnTo>
                <a:lnTo>
                  <a:pt x="27492" y="94104"/>
                </a:lnTo>
                <a:lnTo>
                  <a:pt x="22378" y="115484"/>
                </a:lnTo>
                <a:lnTo>
                  <a:pt x="21586" y="125567"/>
                </a:lnTo>
                <a:lnTo>
                  <a:pt x="22011" y="135146"/>
                </a:lnTo>
                <a:lnTo>
                  <a:pt x="23246" y="144390"/>
                </a:lnTo>
                <a:lnTo>
                  <a:pt x="25022" y="152458"/>
                </a:lnTo>
                <a:lnTo>
                  <a:pt x="29535" y="166502"/>
                </a:lnTo>
                <a:lnTo>
                  <a:pt x="32072" y="170056"/>
                </a:lnTo>
                <a:lnTo>
                  <a:pt x="34717" y="171473"/>
                </a:lnTo>
                <a:lnTo>
                  <a:pt x="37432" y="171465"/>
                </a:lnTo>
                <a:lnTo>
                  <a:pt x="40195" y="170508"/>
                </a:lnTo>
                <a:lnTo>
                  <a:pt x="45804" y="166904"/>
                </a:lnTo>
                <a:lnTo>
                  <a:pt x="51472" y="159587"/>
                </a:lnTo>
                <a:lnTo>
                  <a:pt x="54317" y="154969"/>
                </a:lnTo>
                <a:lnTo>
                  <a:pt x="58119" y="149985"/>
                </a:lnTo>
                <a:lnTo>
                  <a:pt x="62558" y="144758"/>
                </a:lnTo>
                <a:lnTo>
                  <a:pt x="67423" y="139368"/>
                </a:lnTo>
                <a:lnTo>
                  <a:pt x="71618" y="133869"/>
                </a:lnTo>
                <a:lnTo>
                  <a:pt x="75368" y="128299"/>
                </a:lnTo>
                <a:lnTo>
                  <a:pt x="78820" y="122680"/>
                </a:lnTo>
                <a:lnTo>
                  <a:pt x="92781" y="101120"/>
                </a:lnTo>
                <a:lnTo>
                  <a:pt x="97096" y="94083"/>
                </a:lnTo>
                <a:lnTo>
                  <a:pt x="100926" y="87487"/>
                </a:lnTo>
                <a:lnTo>
                  <a:pt x="104431" y="81185"/>
                </a:lnTo>
                <a:lnTo>
                  <a:pt x="108673" y="75078"/>
                </a:lnTo>
                <a:lnTo>
                  <a:pt x="113406" y="69102"/>
                </a:lnTo>
                <a:lnTo>
                  <a:pt x="118466" y="63213"/>
                </a:lnTo>
                <a:lnTo>
                  <a:pt x="123745" y="56429"/>
                </a:lnTo>
                <a:lnTo>
                  <a:pt x="129169" y="49050"/>
                </a:lnTo>
                <a:lnTo>
                  <a:pt x="134690" y="41272"/>
                </a:lnTo>
                <a:lnTo>
                  <a:pt x="138371" y="35135"/>
                </a:lnTo>
                <a:lnTo>
                  <a:pt x="142460" y="25776"/>
                </a:lnTo>
                <a:lnTo>
                  <a:pt x="144504" y="22899"/>
                </a:lnTo>
                <a:lnTo>
                  <a:pt x="146818" y="20981"/>
                </a:lnTo>
                <a:lnTo>
                  <a:pt x="149313" y="19702"/>
                </a:lnTo>
                <a:lnTo>
                  <a:pt x="150025" y="19802"/>
                </a:lnTo>
                <a:lnTo>
                  <a:pt x="149547" y="20822"/>
                </a:lnTo>
                <a:lnTo>
                  <a:pt x="146486" y="24750"/>
                </a:lnTo>
                <a:lnTo>
                  <a:pt x="145955" y="39084"/>
                </a:lnTo>
                <a:lnTo>
                  <a:pt x="145798" y="56877"/>
                </a:lnTo>
                <a:lnTo>
                  <a:pt x="148302" y="68459"/>
                </a:lnTo>
                <a:lnTo>
                  <a:pt x="151636" y="79956"/>
                </a:lnTo>
                <a:lnTo>
                  <a:pt x="153119" y="91416"/>
                </a:lnTo>
                <a:lnTo>
                  <a:pt x="154467" y="99044"/>
                </a:lnTo>
                <a:lnTo>
                  <a:pt x="156318" y="107939"/>
                </a:lnTo>
                <a:lnTo>
                  <a:pt x="158504" y="117680"/>
                </a:lnTo>
                <a:lnTo>
                  <a:pt x="160914" y="127031"/>
                </a:lnTo>
                <a:lnTo>
                  <a:pt x="163474" y="136122"/>
                </a:lnTo>
                <a:lnTo>
                  <a:pt x="166132" y="145041"/>
                </a:lnTo>
                <a:lnTo>
                  <a:pt x="169810" y="155749"/>
                </a:lnTo>
                <a:lnTo>
                  <a:pt x="178976" y="180347"/>
                </a:lnTo>
                <a:lnTo>
                  <a:pt x="182182" y="191669"/>
                </a:lnTo>
                <a:lnTo>
                  <a:pt x="184320" y="202074"/>
                </a:lnTo>
                <a:lnTo>
                  <a:pt x="185744" y="211869"/>
                </a:lnTo>
                <a:lnTo>
                  <a:pt x="187647" y="220303"/>
                </a:lnTo>
                <a:lnTo>
                  <a:pt x="192301" y="234755"/>
                </a:lnTo>
                <a:lnTo>
                  <a:pt x="192971" y="242228"/>
                </a:lnTo>
                <a:lnTo>
                  <a:pt x="192464" y="250068"/>
                </a:lnTo>
                <a:lnTo>
                  <a:pt x="184808" y="301385"/>
                </a:lnTo>
                <a:lnTo>
                  <a:pt x="182260" y="315224"/>
                </a:lnTo>
                <a:lnTo>
                  <a:pt x="179609" y="327307"/>
                </a:lnTo>
                <a:lnTo>
                  <a:pt x="176889" y="338220"/>
                </a:lnTo>
                <a:lnTo>
                  <a:pt x="173171" y="348352"/>
                </a:lnTo>
                <a:lnTo>
                  <a:pt x="168787" y="357965"/>
                </a:lnTo>
                <a:lnTo>
                  <a:pt x="163960" y="367231"/>
                </a:lnTo>
                <a:lnTo>
                  <a:pt x="157884" y="376266"/>
                </a:lnTo>
                <a:lnTo>
                  <a:pt x="150976" y="385146"/>
                </a:lnTo>
                <a:lnTo>
                  <a:pt x="143513" y="393924"/>
                </a:lnTo>
                <a:lnTo>
                  <a:pt x="133776" y="403586"/>
                </a:lnTo>
                <a:lnTo>
                  <a:pt x="122520" y="413837"/>
                </a:lnTo>
                <a:lnTo>
                  <a:pt x="110255" y="424482"/>
                </a:lnTo>
                <a:lnTo>
                  <a:pt x="98268" y="434435"/>
                </a:lnTo>
                <a:lnTo>
                  <a:pt x="74790" y="453115"/>
                </a:lnTo>
                <a:lnTo>
                  <a:pt x="65099" y="459239"/>
                </a:lnTo>
                <a:lnTo>
                  <a:pt x="56735" y="463322"/>
                </a:lnTo>
                <a:lnTo>
                  <a:pt x="49253" y="466044"/>
                </a:lnTo>
                <a:lnTo>
                  <a:pt x="43312" y="467858"/>
                </a:lnTo>
                <a:lnTo>
                  <a:pt x="38400" y="469068"/>
                </a:lnTo>
                <a:lnTo>
                  <a:pt x="34172" y="469875"/>
                </a:lnTo>
                <a:lnTo>
                  <a:pt x="30402" y="469460"/>
                </a:lnTo>
                <a:lnTo>
                  <a:pt x="26935" y="468231"/>
                </a:lnTo>
                <a:lnTo>
                  <a:pt x="23672" y="466459"/>
                </a:lnTo>
                <a:lnTo>
                  <a:pt x="20543" y="464325"/>
                </a:lnTo>
                <a:lnTo>
                  <a:pt x="17505" y="461950"/>
                </a:lnTo>
                <a:lnTo>
                  <a:pt x="0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94"/>
          <p:cNvSpPr/>
          <p:nvPr/>
        </p:nvSpPr>
        <p:spPr>
          <a:xfrm>
            <a:off x="6629400" y="2806112"/>
            <a:ext cx="900113" cy="228553"/>
          </a:xfrm>
          <a:custGeom>
            <a:avLst/>
            <a:gdLst/>
            <a:ahLst/>
            <a:cxnLst/>
            <a:rect l="0" t="0" r="0" b="0"/>
            <a:pathLst>
              <a:path w="900113" h="228553">
                <a:moveTo>
                  <a:pt x="0" y="74248"/>
                </a:moveTo>
                <a:lnTo>
                  <a:pt x="23863" y="86179"/>
                </a:lnTo>
                <a:lnTo>
                  <a:pt x="28292" y="89822"/>
                </a:lnTo>
                <a:lnTo>
                  <a:pt x="32195" y="94156"/>
                </a:lnTo>
                <a:lnTo>
                  <a:pt x="35752" y="98950"/>
                </a:lnTo>
                <a:lnTo>
                  <a:pt x="39074" y="103098"/>
                </a:lnTo>
                <a:lnTo>
                  <a:pt x="42242" y="106816"/>
                </a:lnTo>
                <a:lnTo>
                  <a:pt x="45306" y="110247"/>
                </a:lnTo>
                <a:lnTo>
                  <a:pt x="48301" y="114440"/>
                </a:lnTo>
                <a:lnTo>
                  <a:pt x="51251" y="119140"/>
                </a:lnTo>
                <a:lnTo>
                  <a:pt x="54169" y="124179"/>
                </a:lnTo>
                <a:lnTo>
                  <a:pt x="59952" y="134856"/>
                </a:lnTo>
                <a:lnTo>
                  <a:pt x="62828" y="140371"/>
                </a:lnTo>
                <a:lnTo>
                  <a:pt x="64745" y="145952"/>
                </a:lnTo>
                <a:lnTo>
                  <a:pt x="66023" y="151578"/>
                </a:lnTo>
                <a:lnTo>
                  <a:pt x="66875" y="157234"/>
                </a:lnTo>
                <a:lnTo>
                  <a:pt x="67443" y="163862"/>
                </a:lnTo>
                <a:lnTo>
                  <a:pt x="67822" y="171138"/>
                </a:lnTo>
                <a:lnTo>
                  <a:pt x="68074" y="178846"/>
                </a:lnTo>
                <a:lnTo>
                  <a:pt x="69195" y="184937"/>
                </a:lnTo>
                <a:lnTo>
                  <a:pt x="70895" y="189951"/>
                </a:lnTo>
                <a:lnTo>
                  <a:pt x="72981" y="194246"/>
                </a:lnTo>
                <a:lnTo>
                  <a:pt x="74371" y="199014"/>
                </a:lnTo>
                <a:lnTo>
                  <a:pt x="75298" y="204098"/>
                </a:lnTo>
                <a:lnTo>
                  <a:pt x="75916" y="209392"/>
                </a:lnTo>
                <a:lnTo>
                  <a:pt x="75376" y="211969"/>
                </a:lnTo>
                <a:lnTo>
                  <a:pt x="74063" y="212734"/>
                </a:lnTo>
                <a:lnTo>
                  <a:pt x="72235" y="212292"/>
                </a:lnTo>
                <a:lnTo>
                  <a:pt x="70064" y="210092"/>
                </a:lnTo>
                <a:lnTo>
                  <a:pt x="67664" y="206721"/>
                </a:lnTo>
                <a:lnTo>
                  <a:pt x="65112" y="202568"/>
                </a:lnTo>
                <a:lnTo>
                  <a:pt x="63410" y="198847"/>
                </a:lnTo>
                <a:lnTo>
                  <a:pt x="61520" y="192173"/>
                </a:lnTo>
                <a:lnTo>
                  <a:pt x="61968" y="185249"/>
                </a:lnTo>
                <a:lnTo>
                  <a:pt x="63219" y="175871"/>
                </a:lnTo>
                <a:lnTo>
                  <a:pt x="65006" y="164857"/>
                </a:lnTo>
                <a:lnTo>
                  <a:pt x="67150" y="154656"/>
                </a:lnTo>
                <a:lnTo>
                  <a:pt x="69531" y="144998"/>
                </a:lnTo>
                <a:lnTo>
                  <a:pt x="72072" y="135702"/>
                </a:lnTo>
                <a:lnTo>
                  <a:pt x="74717" y="127600"/>
                </a:lnTo>
                <a:lnTo>
                  <a:pt x="77434" y="120293"/>
                </a:lnTo>
                <a:lnTo>
                  <a:pt x="80198" y="113517"/>
                </a:lnTo>
                <a:lnTo>
                  <a:pt x="83945" y="107095"/>
                </a:lnTo>
                <a:lnTo>
                  <a:pt x="88348" y="100908"/>
                </a:lnTo>
                <a:lnTo>
                  <a:pt x="93189" y="94879"/>
                </a:lnTo>
                <a:lnTo>
                  <a:pt x="97368" y="88954"/>
                </a:lnTo>
                <a:lnTo>
                  <a:pt x="101107" y="83100"/>
                </a:lnTo>
                <a:lnTo>
                  <a:pt x="104552" y="77291"/>
                </a:lnTo>
                <a:lnTo>
                  <a:pt x="108753" y="71514"/>
                </a:lnTo>
                <a:lnTo>
                  <a:pt x="113460" y="65758"/>
                </a:lnTo>
                <a:lnTo>
                  <a:pt x="118502" y="60015"/>
                </a:lnTo>
                <a:lnTo>
                  <a:pt x="123769" y="56187"/>
                </a:lnTo>
                <a:lnTo>
                  <a:pt x="140282" y="49846"/>
                </a:lnTo>
                <a:lnTo>
                  <a:pt x="156288" y="43311"/>
                </a:lnTo>
                <a:lnTo>
                  <a:pt x="167487" y="40951"/>
                </a:lnTo>
                <a:lnTo>
                  <a:pt x="173816" y="40399"/>
                </a:lnTo>
                <a:lnTo>
                  <a:pt x="182344" y="42694"/>
                </a:lnTo>
                <a:lnTo>
                  <a:pt x="191531" y="46889"/>
                </a:lnTo>
                <a:lnTo>
                  <a:pt x="198790" y="51928"/>
                </a:lnTo>
                <a:lnTo>
                  <a:pt x="202059" y="55558"/>
                </a:lnTo>
                <a:lnTo>
                  <a:pt x="205191" y="59883"/>
                </a:lnTo>
                <a:lnTo>
                  <a:pt x="208231" y="64671"/>
                </a:lnTo>
                <a:lnTo>
                  <a:pt x="210258" y="69768"/>
                </a:lnTo>
                <a:lnTo>
                  <a:pt x="211610" y="75071"/>
                </a:lnTo>
                <a:lnTo>
                  <a:pt x="212511" y="80512"/>
                </a:lnTo>
                <a:lnTo>
                  <a:pt x="213111" y="86996"/>
                </a:lnTo>
                <a:lnTo>
                  <a:pt x="213511" y="94177"/>
                </a:lnTo>
                <a:lnTo>
                  <a:pt x="213956" y="108822"/>
                </a:lnTo>
                <a:lnTo>
                  <a:pt x="214265" y="139632"/>
                </a:lnTo>
                <a:lnTo>
                  <a:pt x="213328" y="146412"/>
                </a:lnTo>
                <a:lnTo>
                  <a:pt x="211752" y="153790"/>
                </a:lnTo>
                <a:lnTo>
                  <a:pt x="206927" y="172510"/>
                </a:lnTo>
                <a:lnTo>
                  <a:pt x="205579" y="174046"/>
                </a:lnTo>
                <a:lnTo>
                  <a:pt x="203727" y="175070"/>
                </a:lnTo>
                <a:lnTo>
                  <a:pt x="201541" y="175752"/>
                </a:lnTo>
                <a:lnTo>
                  <a:pt x="199130" y="175255"/>
                </a:lnTo>
                <a:lnTo>
                  <a:pt x="193912" y="172162"/>
                </a:lnTo>
                <a:lnTo>
                  <a:pt x="192140" y="170004"/>
                </a:lnTo>
                <a:lnTo>
                  <a:pt x="190958" y="167613"/>
                </a:lnTo>
                <a:lnTo>
                  <a:pt x="190171" y="165066"/>
                </a:lnTo>
                <a:lnTo>
                  <a:pt x="190597" y="161463"/>
                </a:lnTo>
                <a:lnTo>
                  <a:pt x="191835" y="157156"/>
                </a:lnTo>
                <a:lnTo>
                  <a:pt x="193612" y="152380"/>
                </a:lnTo>
                <a:lnTo>
                  <a:pt x="194798" y="147291"/>
                </a:lnTo>
                <a:lnTo>
                  <a:pt x="195588" y="141993"/>
                </a:lnTo>
                <a:lnTo>
                  <a:pt x="196114" y="136557"/>
                </a:lnTo>
                <a:lnTo>
                  <a:pt x="198370" y="131027"/>
                </a:lnTo>
                <a:lnTo>
                  <a:pt x="201779" y="125435"/>
                </a:lnTo>
                <a:lnTo>
                  <a:pt x="205957" y="119803"/>
                </a:lnTo>
                <a:lnTo>
                  <a:pt x="209694" y="113190"/>
                </a:lnTo>
                <a:lnTo>
                  <a:pt x="213138" y="105924"/>
                </a:lnTo>
                <a:lnTo>
                  <a:pt x="216387" y="98223"/>
                </a:lnTo>
                <a:lnTo>
                  <a:pt x="221411" y="91184"/>
                </a:lnTo>
                <a:lnTo>
                  <a:pt x="227617" y="84586"/>
                </a:lnTo>
                <a:lnTo>
                  <a:pt x="234612" y="78282"/>
                </a:lnTo>
                <a:lnTo>
                  <a:pt x="240227" y="72175"/>
                </a:lnTo>
                <a:lnTo>
                  <a:pt x="244924" y="66198"/>
                </a:lnTo>
                <a:lnTo>
                  <a:pt x="249008" y="60309"/>
                </a:lnTo>
                <a:lnTo>
                  <a:pt x="254588" y="54478"/>
                </a:lnTo>
                <a:lnTo>
                  <a:pt x="261165" y="48685"/>
                </a:lnTo>
                <a:lnTo>
                  <a:pt x="268408" y="42918"/>
                </a:lnTo>
                <a:lnTo>
                  <a:pt x="275140" y="38122"/>
                </a:lnTo>
                <a:lnTo>
                  <a:pt x="281534" y="33971"/>
                </a:lnTo>
                <a:lnTo>
                  <a:pt x="292766" y="27772"/>
                </a:lnTo>
                <a:lnTo>
                  <a:pt x="310278" y="21252"/>
                </a:lnTo>
                <a:lnTo>
                  <a:pt x="315437" y="18915"/>
                </a:lnTo>
                <a:lnTo>
                  <a:pt x="320781" y="18309"/>
                </a:lnTo>
                <a:lnTo>
                  <a:pt x="344161" y="22031"/>
                </a:lnTo>
                <a:lnTo>
                  <a:pt x="347551" y="23244"/>
                </a:lnTo>
                <a:lnTo>
                  <a:pt x="353857" y="27132"/>
                </a:lnTo>
                <a:lnTo>
                  <a:pt x="359835" y="32035"/>
                </a:lnTo>
                <a:lnTo>
                  <a:pt x="362762" y="34676"/>
                </a:lnTo>
                <a:lnTo>
                  <a:pt x="364714" y="38341"/>
                </a:lnTo>
                <a:lnTo>
                  <a:pt x="366015" y="42690"/>
                </a:lnTo>
                <a:lnTo>
                  <a:pt x="366882" y="47494"/>
                </a:lnTo>
                <a:lnTo>
                  <a:pt x="368413" y="52602"/>
                </a:lnTo>
                <a:lnTo>
                  <a:pt x="370386" y="57912"/>
                </a:lnTo>
                <a:lnTo>
                  <a:pt x="372654" y="63358"/>
                </a:lnTo>
                <a:lnTo>
                  <a:pt x="374166" y="68892"/>
                </a:lnTo>
                <a:lnTo>
                  <a:pt x="375174" y="74487"/>
                </a:lnTo>
                <a:lnTo>
                  <a:pt x="375846" y="80123"/>
                </a:lnTo>
                <a:lnTo>
                  <a:pt x="377246" y="88642"/>
                </a:lnTo>
                <a:lnTo>
                  <a:pt x="381342" y="110808"/>
                </a:lnTo>
                <a:lnTo>
                  <a:pt x="383768" y="119576"/>
                </a:lnTo>
                <a:lnTo>
                  <a:pt x="386338" y="126374"/>
                </a:lnTo>
                <a:lnTo>
                  <a:pt x="389004" y="131858"/>
                </a:lnTo>
                <a:lnTo>
                  <a:pt x="391733" y="136467"/>
                </a:lnTo>
                <a:lnTo>
                  <a:pt x="394505" y="140492"/>
                </a:lnTo>
                <a:lnTo>
                  <a:pt x="400125" y="147505"/>
                </a:lnTo>
                <a:lnTo>
                  <a:pt x="405798" y="153796"/>
                </a:lnTo>
                <a:lnTo>
                  <a:pt x="408644" y="155855"/>
                </a:lnTo>
                <a:lnTo>
                  <a:pt x="417201" y="159705"/>
                </a:lnTo>
                <a:lnTo>
                  <a:pt x="425770" y="165502"/>
                </a:lnTo>
                <a:lnTo>
                  <a:pt x="431483" y="167193"/>
                </a:lnTo>
                <a:lnTo>
                  <a:pt x="435293" y="166691"/>
                </a:lnTo>
                <a:lnTo>
                  <a:pt x="444606" y="163593"/>
                </a:lnTo>
                <a:lnTo>
                  <a:pt x="452555" y="159042"/>
                </a:lnTo>
                <a:lnTo>
                  <a:pt x="461168" y="152892"/>
                </a:lnTo>
                <a:lnTo>
                  <a:pt x="474521" y="143808"/>
                </a:lnTo>
                <a:lnTo>
                  <a:pt x="480177" y="138719"/>
                </a:lnTo>
                <a:lnTo>
                  <a:pt x="484900" y="133421"/>
                </a:lnTo>
                <a:lnTo>
                  <a:pt x="489001" y="127984"/>
                </a:lnTo>
                <a:lnTo>
                  <a:pt x="493641" y="122454"/>
                </a:lnTo>
                <a:lnTo>
                  <a:pt x="498639" y="116863"/>
                </a:lnTo>
                <a:lnTo>
                  <a:pt x="503876" y="111230"/>
                </a:lnTo>
                <a:lnTo>
                  <a:pt x="508320" y="105570"/>
                </a:lnTo>
                <a:lnTo>
                  <a:pt x="512235" y="99892"/>
                </a:lnTo>
                <a:lnTo>
                  <a:pt x="515797" y="94201"/>
                </a:lnTo>
                <a:lnTo>
                  <a:pt x="519124" y="88502"/>
                </a:lnTo>
                <a:lnTo>
                  <a:pt x="522296" y="82798"/>
                </a:lnTo>
                <a:lnTo>
                  <a:pt x="528358" y="71380"/>
                </a:lnTo>
                <a:lnTo>
                  <a:pt x="534228" y="59956"/>
                </a:lnTo>
                <a:lnTo>
                  <a:pt x="536175" y="54242"/>
                </a:lnTo>
                <a:lnTo>
                  <a:pt x="537472" y="48528"/>
                </a:lnTo>
                <a:lnTo>
                  <a:pt x="538336" y="42814"/>
                </a:lnTo>
                <a:lnTo>
                  <a:pt x="538914" y="38052"/>
                </a:lnTo>
                <a:lnTo>
                  <a:pt x="539298" y="33925"/>
                </a:lnTo>
                <a:lnTo>
                  <a:pt x="539725" y="26799"/>
                </a:lnTo>
                <a:lnTo>
                  <a:pt x="539915" y="20457"/>
                </a:lnTo>
                <a:lnTo>
                  <a:pt x="538061" y="16479"/>
                </a:lnTo>
                <a:lnTo>
                  <a:pt x="534920" y="11923"/>
                </a:lnTo>
                <a:lnTo>
                  <a:pt x="530921" y="6980"/>
                </a:lnTo>
                <a:lnTo>
                  <a:pt x="527302" y="3685"/>
                </a:lnTo>
                <a:lnTo>
                  <a:pt x="523937" y="1489"/>
                </a:lnTo>
                <a:lnTo>
                  <a:pt x="520741" y="24"/>
                </a:lnTo>
                <a:lnTo>
                  <a:pt x="518610" y="0"/>
                </a:lnTo>
                <a:lnTo>
                  <a:pt x="517190" y="937"/>
                </a:lnTo>
                <a:lnTo>
                  <a:pt x="516244" y="2514"/>
                </a:lnTo>
                <a:lnTo>
                  <a:pt x="510112" y="9346"/>
                </a:lnTo>
                <a:lnTo>
                  <a:pt x="505810" y="13835"/>
                </a:lnTo>
                <a:lnTo>
                  <a:pt x="501036" y="20637"/>
                </a:lnTo>
                <a:lnTo>
                  <a:pt x="495949" y="28982"/>
                </a:lnTo>
                <a:lnTo>
                  <a:pt x="490652" y="38356"/>
                </a:lnTo>
                <a:lnTo>
                  <a:pt x="486169" y="49367"/>
                </a:lnTo>
                <a:lnTo>
                  <a:pt x="482227" y="61471"/>
                </a:lnTo>
                <a:lnTo>
                  <a:pt x="478647" y="74302"/>
                </a:lnTo>
                <a:lnTo>
                  <a:pt x="476261" y="84761"/>
                </a:lnTo>
                <a:lnTo>
                  <a:pt x="474670" y="93639"/>
                </a:lnTo>
                <a:lnTo>
                  <a:pt x="473609" y="101463"/>
                </a:lnTo>
                <a:lnTo>
                  <a:pt x="473854" y="108584"/>
                </a:lnTo>
                <a:lnTo>
                  <a:pt x="474970" y="115236"/>
                </a:lnTo>
                <a:lnTo>
                  <a:pt x="476667" y="121575"/>
                </a:lnTo>
                <a:lnTo>
                  <a:pt x="477797" y="127707"/>
                </a:lnTo>
                <a:lnTo>
                  <a:pt x="478552" y="133700"/>
                </a:lnTo>
                <a:lnTo>
                  <a:pt x="479055" y="139600"/>
                </a:lnTo>
                <a:lnTo>
                  <a:pt x="481294" y="144486"/>
                </a:lnTo>
                <a:lnTo>
                  <a:pt x="484692" y="148696"/>
                </a:lnTo>
                <a:lnTo>
                  <a:pt x="488863" y="152455"/>
                </a:lnTo>
                <a:lnTo>
                  <a:pt x="492597" y="156866"/>
                </a:lnTo>
                <a:lnTo>
                  <a:pt x="496037" y="161711"/>
                </a:lnTo>
                <a:lnTo>
                  <a:pt x="499284" y="166847"/>
                </a:lnTo>
                <a:lnTo>
                  <a:pt x="502401" y="170270"/>
                </a:lnTo>
                <a:lnTo>
                  <a:pt x="505431" y="172553"/>
                </a:lnTo>
                <a:lnTo>
                  <a:pt x="519327" y="178305"/>
                </a:lnTo>
                <a:lnTo>
                  <a:pt x="526240" y="180767"/>
                </a:lnTo>
                <a:lnTo>
                  <a:pt x="532755" y="181455"/>
                </a:lnTo>
                <a:lnTo>
                  <a:pt x="545072" y="179681"/>
                </a:lnTo>
                <a:lnTo>
                  <a:pt x="562717" y="173326"/>
                </a:lnTo>
                <a:lnTo>
                  <a:pt x="576804" y="168130"/>
                </a:lnTo>
                <a:lnTo>
                  <a:pt x="591637" y="161693"/>
                </a:lnTo>
                <a:lnTo>
                  <a:pt x="598259" y="157310"/>
                </a:lnTo>
                <a:lnTo>
                  <a:pt x="604580" y="152482"/>
                </a:lnTo>
                <a:lnTo>
                  <a:pt x="610698" y="147359"/>
                </a:lnTo>
                <a:lnTo>
                  <a:pt x="616682" y="142039"/>
                </a:lnTo>
                <a:lnTo>
                  <a:pt x="628411" y="131047"/>
                </a:lnTo>
                <a:lnTo>
                  <a:pt x="639974" y="119812"/>
                </a:lnTo>
                <a:lnTo>
                  <a:pt x="644772" y="114149"/>
                </a:lnTo>
                <a:lnTo>
                  <a:pt x="648923" y="108468"/>
                </a:lnTo>
                <a:lnTo>
                  <a:pt x="652643" y="102776"/>
                </a:lnTo>
                <a:lnTo>
                  <a:pt x="657028" y="97077"/>
                </a:lnTo>
                <a:lnTo>
                  <a:pt x="661856" y="91372"/>
                </a:lnTo>
                <a:lnTo>
                  <a:pt x="666980" y="85664"/>
                </a:lnTo>
                <a:lnTo>
                  <a:pt x="671348" y="79954"/>
                </a:lnTo>
                <a:lnTo>
                  <a:pt x="675213" y="74242"/>
                </a:lnTo>
                <a:lnTo>
                  <a:pt x="678741" y="68529"/>
                </a:lnTo>
                <a:lnTo>
                  <a:pt x="682999" y="60910"/>
                </a:lnTo>
                <a:lnTo>
                  <a:pt x="692810" y="42285"/>
                </a:lnTo>
                <a:lnTo>
                  <a:pt x="696188" y="34841"/>
                </a:lnTo>
                <a:lnTo>
                  <a:pt x="698441" y="28927"/>
                </a:lnTo>
                <a:lnTo>
                  <a:pt x="699942" y="24031"/>
                </a:lnTo>
                <a:lnTo>
                  <a:pt x="700943" y="18863"/>
                </a:lnTo>
                <a:lnTo>
                  <a:pt x="701610" y="13512"/>
                </a:lnTo>
                <a:lnTo>
                  <a:pt x="702054" y="8040"/>
                </a:lnTo>
                <a:lnTo>
                  <a:pt x="702351" y="6296"/>
                </a:lnTo>
                <a:lnTo>
                  <a:pt x="702549" y="7039"/>
                </a:lnTo>
                <a:lnTo>
                  <a:pt x="702681" y="9439"/>
                </a:lnTo>
                <a:lnTo>
                  <a:pt x="703722" y="12945"/>
                </a:lnTo>
                <a:lnTo>
                  <a:pt x="705367" y="17187"/>
                </a:lnTo>
                <a:lnTo>
                  <a:pt x="707418" y="21919"/>
                </a:lnTo>
                <a:lnTo>
                  <a:pt x="708784" y="26980"/>
                </a:lnTo>
                <a:lnTo>
                  <a:pt x="709695" y="32258"/>
                </a:lnTo>
                <a:lnTo>
                  <a:pt x="710302" y="37682"/>
                </a:lnTo>
                <a:lnTo>
                  <a:pt x="717168" y="88579"/>
                </a:lnTo>
                <a:lnTo>
                  <a:pt x="718142" y="97137"/>
                </a:lnTo>
                <a:lnTo>
                  <a:pt x="718791" y="103795"/>
                </a:lnTo>
                <a:lnTo>
                  <a:pt x="719224" y="112043"/>
                </a:lnTo>
                <a:lnTo>
                  <a:pt x="719705" y="131368"/>
                </a:lnTo>
                <a:lnTo>
                  <a:pt x="720786" y="138998"/>
                </a:lnTo>
                <a:lnTo>
                  <a:pt x="722459" y="145037"/>
                </a:lnTo>
                <a:lnTo>
                  <a:pt x="724527" y="150016"/>
                </a:lnTo>
                <a:lnTo>
                  <a:pt x="725905" y="155239"/>
                </a:lnTo>
                <a:lnTo>
                  <a:pt x="726824" y="160627"/>
                </a:lnTo>
                <a:lnTo>
                  <a:pt x="727436" y="166124"/>
                </a:lnTo>
                <a:lnTo>
                  <a:pt x="727845" y="167883"/>
                </a:lnTo>
                <a:lnTo>
                  <a:pt x="728117" y="167151"/>
                </a:lnTo>
                <a:lnTo>
                  <a:pt x="728299" y="164759"/>
                </a:lnTo>
                <a:lnTo>
                  <a:pt x="727467" y="162211"/>
                </a:lnTo>
                <a:lnTo>
                  <a:pt x="724004" y="156840"/>
                </a:lnTo>
                <a:lnTo>
                  <a:pt x="722699" y="153122"/>
                </a:lnTo>
                <a:lnTo>
                  <a:pt x="721829" y="148738"/>
                </a:lnTo>
                <a:lnTo>
                  <a:pt x="721249" y="143910"/>
                </a:lnTo>
                <a:lnTo>
                  <a:pt x="721815" y="138787"/>
                </a:lnTo>
                <a:lnTo>
                  <a:pt x="723145" y="133466"/>
                </a:lnTo>
                <a:lnTo>
                  <a:pt x="724984" y="128014"/>
                </a:lnTo>
                <a:lnTo>
                  <a:pt x="726210" y="122474"/>
                </a:lnTo>
                <a:lnTo>
                  <a:pt x="727027" y="116877"/>
                </a:lnTo>
                <a:lnTo>
                  <a:pt x="727573" y="111239"/>
                </a:lnTo>
                <a:lnTo>
                  <a:pt x="729841" y="104624"/>
                </a:lnTo>
                <a:lnTo>
                  <a:pt x="733258" y="97356"/>
                </a:lnTo>
                <a:lnTo>
                  <a:pt x="737441" y="89653"/>
                </a:lnTo>
                <a:lnTo>
                  <a:pt x="744039" y="81660"/>
                </a:lnTo>
                <a:lnTo>
                  <a:pt x="752249" y="73475"/>
                </a:lnTo>
                <a:lnTo>
                  <a:pt x="761531" y="65160"/>
                </a:lnTo>
                <a:lnTo>
                  <a:pt x="768673" y="57712"/>
                </a:lnTo>
                <a:lnTo>
                  <a:pt x="774386" y="50841"/>
                </a:lnTo>
                <a:lnTo>
                  <a:pt x="779147" y="44356"/>
                </a:lnTo>
                <a:lnTo>
                  <a:pt x="785179" y="39080"/>
                </a:lnTo>
                <a:lnTo>
                  <a:pt x="792057" y="34610"/>
                </a:lnTo>
                <a:lnTo>
                  <a:pt x="799501" y="30677"/>
                </a:lnTo>
                <a:lnTo>
                  <a:pt x="815391" y="23768"/>
                </a:lnTo>
                <a:lnTo>
                  <a:pt x="835322" y="17063"/>
                </a:lnTo>
                <a:lnTo>
                  <a:pt x="850590" y="14798"/>
                </a:lnTo>
                <a:lnTo>
                  <a:pt x="859370" y="17028"/>
                </a:lnTo>
                <a:lnTo>
                  <a:pt x="864378" y="18956"/>
                </a:lnTo>
                <a:lnTo>
                  <a:pt x="868670" y="22147"/>
                </a:lnTo>
                <a:lnTo>
                  <a:pt x="872483" y="26179"/>
                </a:lnTo>
                <a:lnTo>
                  <a:pt x="875978" y="30772"/>
                </a:lnTo>
                <a:lnTo>
                  <a:pt x="884941" y="43495"/>
                </a:lnTo>
                <a:lnTo>
                  <a:pt x="889998" y="50888"/>
                </a:lnTo>
                <a:lnTo>
                  <a:pt x="893369" y="60580"/>
                </a:lnTo>
                <a:lnTo>
                  <a:pt x="895617" y="71803"/>
                </a:lnTo>
                <a:lnTo>
                  <a:pt x="897115" y="84048"/>
                </a:lnTo>
                <a:lnTo>
                  <a:pt x="898114" y="96974"/>
                </a:lnTo>
                <a:lnTo>
                  <a:pt x="898780" y="110353"/>
                </a:lnTo>
                <a:lnTo>
                  <a:pt x="899521" y="137919"/>
                </a:lnTo>
                <a:lnTo>
                  <a:pt x="900112" y="2285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5"/>
          <p:cNvSpPr/>
          <p:nvPr/>
        </p:nvSpPr>
        <p:spPr>
          <a:xfrm>
            <a:off x="7726680" y="2614612"/>
            <a:ext cx="8573" cy="377191"/>
          </a:xfrm>
          <a:custGeom>
            <a:avLst/>
            <a:gdLst/>
            <a:ahLst/>
            <a:cxnLst/>
            <a:rect l="0" t="0" r="0" b="0"/>
            <a:pathLst>
              <a:path w="8573" h="377191">
                <a:moveTo>
                  <a:pt x="0" y="0"/>
                </a:moveTo>
                <a:lnTo>
                  <a:pt x="4551" y="13652"/>
                </a:lnTo>
                <a:lnTo>
                  <a:pt x="5891" y="20532"/>
                </a:lnTo>
                <a:lnTo>
                  <a:pt x="6785" y="27975"/>
                </a:lnTo>
                <a:lnTo>
                  <a:pt x="7381" y="35795"/>
                </a:lnTo>
                <a:lnTo>
                  <a:pt x="7778" y="42913"/>
                </a:lnTo>
                <a:lnTo>
                  <a:pt x="8219" y="55903"/>
                </a:lnTo>
                <a:lnTo>
                  <a:pt x="8526" y="94886"/>
                </a:lnTo>
                <a:lnTo>
                  <a:pt x="8541" y="103262"/>
                </a:lnTo>
                <a:lnTo>
                  <a:pt x="7599" y="112656"/>
                </a:lnTo>
                <a:lnTo>
                  <a:pt x="6018" y="122730"/>
                </a:lnTo>
                <a:lnTo>
                  <a:pt x="4012" y="133254"/>
                </a:lnTo>
                <a:lnTo>
                  <a:pt x="2675" y="145986"/>
                </a:lnTo>
                <a:lnTo>
                  <a:pt x="1783" y="160189"/>
                </a:lnTo>
                <a:lnTo>
                  <a:pt x="792" y="188353"/>
                </a:lnTo>
                <a:lnTo>
                  <a:pt x="352" y="210395"/>
                </a:lnTo>
                <a:lnTo>
                  <a:pt x="1187" y="222178"/>
                </a:lnTo>
                <a:lnTo>
                  <a:pt x="2697" y="234797"/>
                </a:lnTo>
                <a:lnTo>
                  <a:pt x="4655" y="247971"/>
                </a:lnTo>
                <a:lnTo>
                  <a:pt x="5961" y="259611"/>
                </a:lnTo>
                <a:lnTo>
                  <a:pt x="6831" y="270229"/>
                </a:lnTo>
                <a:lnTo>
                  <a:pt x="7411" y="280165"/>
                </a:lnTo>
                <a:lnTo>
                  <a:pt x="8056" y="301366"/>
                </a:lnTo>
                <a:lnTo>
                  <a:pt x="8572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96"/>
          <p:cNvSpPr/>
          <p:nvPr/>
        </p:nvSpPr>
        <p:spPr>
          <a:xfrm>
            <a:off x="7598092" y="2768917"/>
            <a:ext cx="300039" cy="25719"/>
          </a:xfrm>
          <a:custGeom>
            <a:avLst/>
            <a:gdLst/>
            <a:ahLst/>
            <a:cxnLst/>
            <a:rect l="0" t="0" r="0" b="0"/>
            <a:pathLst>
              <a:path w="300039" h="25719">
                <a:moveTo>
                  <a:pt x="0" y="25718"/>
                </a:moveTo>
                <a:lnTo>
                  <a:pt x="18204" y="21167"/>
                </a:lnTo>
                <a:lnTo>
                  <a:pt x="29281" y="19826"/>
                </a:lnTo>
                <a:lnTo>
                  <a:pt x="42381" y="18932"/>
                </a:lnTo>
                <a:lnTo>
                  <a:pt x="56829" y="18337"/>
                </a:lnTo>
                <a:lnTo>
                  <a:pt x="100823" y="15135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97"/>
          <p:cNvSpPr/>
          <p:nvPr/>
        </p:nvSpPr>
        <p:spPr>
          <a:xfrm>
            <a:off x="7846694" y="2768917"/>
            <a:ext cx="226404" cy="188519"/>
          </a:xfrm>
          <a:custGeom>
            <a:avLst/>
            <a:gdLst/>
            <a:ahLst/>
            <a:cxnLst/>
            <a:rect l="0" t="0" r="0" b="0"/>
            <a:pathLst>
              <a:path w="226404" h="188519">
                <a:moveTo>
                  <a:pt x="137161" y="0"/>
                </a:moveTo>
                <a:lnTo>
                  <a:pt x="123509" y="4551"/>
                </a:lnTo>
                <a:lnTo>
                  <a:pt x="118534" y="6844"/>
                </a:lnTo>
                <a:lnTo>
                  <a:pt x="114265" y="9325"/>
                </a:lnTo>
                <a:lnTo>
                  <a:pt x="110466" y="11932"/>
                </a:lnTo>
                <a:lnTo>
                  <a:pt x="106029" y="14622"/>
                </a:lnTo>
                <a:lnTo>
                  <a:pt x="101167" y="17368"/>
                </a:lnTo>
                <a:lnTo>
                  <a:pt x="90684" y="22959"/>
                </a:lnTo>
                <a:lnTo>
                  <a:pt x="79674" y="28619"/>
                </a:lnTo>
                <a:lnTo>
                  <a:pt x="75024" y="31462"/>
                </a:lnTo>
                <a:lnTo>
                  <a:pt x="70970" y="34310"/>
                </a:lnTo>
                <a:lnTo>
                  <a:pt x="63928" y="40014"/>
                </a:lnTo>
                <a:lnTo>
                  <a:pt x="57623" y="45724"/>
                </a:lnTo>
                <a:lnTo>
                  <a:pt x="55560" y="48580"/>
                </a:lnTo>
                <a:lnTo>
                  <a:pt x="53269" y="54294"/>
                </a:lnTo>
                <a:lnTo>
                  <a:pt x="52250" y="60008"/>
                </a:lnTo>
                <a:lnTo>
                  <a:pt x="51798" y="65723"/>
                </a:lnTo>
                <a:lnTo>
                  <a:pt x="51597" y="71438"/>
                </a:lnTo>
                <a:lnTo>
                  <a:pt x="52495" y="73343"/>
                </a:lnTo>
                <a:lnTo>
                  <a:pt x="54047" y="74613"/>
                </a:lnTo>
                <a:lnTo>
                  <a:pt x="56035" y="75459"/>
                </a:lnTo>
                <a:lnTo>
                  <a:pt x="60783" y="78940"/>
                </a:lnTo>
                <a:lnTo>
                  <a:pt x="63382" y="81202"/>
                </a:lnTo>
                <a:lnTo>
                  <a:pt x="67973" y="82709"/>
                </a:lnTo>
                <a:lnTo>
                  <a:pt x="73890" y="83715"/>
                </a:lnTo>
                <a:lnTo>
                  <a:pt x="80693" y="84385"/>
                </a:lnTo>
                <a:lnTo>
                  <a:pt x="90943" y="84832"/>
                </a:lnTo>
                <a:lnTo>
                  <a:pt x="128864" y="85460"/>
                </a:lnTo>
                <a:lnTo>
                  <a:pt x="146490" y="85607"/>
                </a:lnTo>
                <a:lnTo>
                  <a:pt x="154811" y="86599"/>
                </a:lnTo>
                <a:lnTo>
                  <a:pt x="163215" y="88213"/>
                </a:lnTo>
                <a:lnTo>
                  <a:pt x="171676" y="90241"/>
                </a:lnTo>
                <a:lnTo>
                  <a:pt x="178268" y="91593"/>
                </a:lnTo>
                <a:lnTo>
                  <a:pt x="183615" y="92495"/>
                </a:lnTo>
                <a:lnTo>
                  <a:pt x="188133" y="93096"/>
                </a:lnTo>
                <a:lnTo>
                  <a:pt x="193049" y="94449"/>
                </a:lnTo>
                <a:lnTo>
                  <a:pt x="198232" y="96303"/>
                </a:lnTo>
                <a:lnTo>
                  <a:pt x="203592" y="98492"/>
                </a:lnTo>
                <a:lnTo>
                  <a:pt x="208118" y="100904"/>
                </a:lnTo>
                <a:lnTo>
                  <a:pt x="212088" y="103464"/>
                </a:lnTo>
                <a:lnTo>
                  <a:pt x="219039" y="108849"/>
                </a:lnTo>
                <a:lnTo>
                  <a:pt x="225303" y="114417"/>
                </a:lnTo>
                <a:lnTo>
                  <a:pt x="226403" y="117236"/>
                </a:lnTo>
                <a:lnTo>
                  <a:pt x="226183" y="120067"/>
                </a:lnTo>
                <a:lnTo>
                  <a:pt x="225084" y="122907"/>
                </a:lnTo>
                <a:lnTo>
                  <a:pt x="218987" y="140557"/>
                </a:lnTo>
                <a:lnTo>
                  <a:pt x="215523" y="146092"/>
                </a:lnTo>
                <a:lnTo>
                  <a:pt x="211310" y="150735"/>
                </a:lnTo>
                <a:lnTo>
                  <a:pt x="206597" y="154783"/>
                </a:lnTo>
                <a:lnTo>
                  <a:pt x="201548" y="158433"/>
                </a:lnTo>
                <a:lnTo>
                  <a:pt x="196279" y="161820"/>
                </a:lnTo>
                <a:lnTo>
                  <a:pt x="190860" y="165030"/>
                </a:lnTo>
                <a:lnTo>
                  <a:pt x="181533" y="169075"/>
                </a:lnTo>
                <a:lnTo>
                  <a:pt x="169599" y="173677"/>
                </a:lnTo>
                <a:lnTo>
                  <a:pt x="155929" y="178649"/>
                </a:lnTo>
                <a:lnTo>
                  <a:pt x="144911" y="181965"/>
                </a:lnTo>
                <a:lnTo>
                  <a:pt x="135660" y="184175"/>
                </a:lnTo>
                <a:lnTo>
                  <a:pt x="127588" y="185648"/>
                </a:lnTo>
                <a:lnTo>
                  <a:pt x="119348" y="186631"/>
                </a:lnTo>
                <a:lnTo>
                  <a:pt x="110998" y="187285"/>
                </a:lnTo>
                <a:lnTo>
                  <a:pt x="95053" y="188013"/>
                </a:lnTo>
                <a:lnTo>
                  <a:pt x="81616" y="188336"/>
                </a:lnTo>
                <a:lnTo>
                  <a:pt x="63341" y="188518"/>
                </a:lnTo>
                <a:lnTo>
                  <a:pt x="57467" y="187592"/>
                </a:lnTo>
                <a:lnTo>
                  <a:pt x="51647" y="186021"/>
                </a:lnTo>
                <a:lnTo>
                  <a:pt x="45861" y="184022"/>
                </a:lnTo>
                <a:lnTo>
                  <a:pt x="41052" y="182689"/>
                </a:lnTo>
                <a:lnTo>
                  <a:pt x="36893" y="181800"/>
                </a:lnTo>
                <a:lnTo>
                  <a:pt x="33168" y="181207"/>
                </a:lnTo>
                <a:lnTo>
                  <a:pt x="28780" y="179860"/>
                </a:lnTo>
                <a:lnTo>
                  <a:pt x="23950" y="178009"/>
                </a:lnTo>
                <a:lnTo>
                  <a:pt x="18824" y="175823"/>
                </a:lnTo>
                <a:lnTo>
                  <a:pt x="14454" y="173413"/>
                </a:lnTo>
                <a:lnTo>
                  <a:pt x="10589" y="170854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8"/>
          <p:cNvSpPr/>
          <p:nvPr/>
        </p:nvSpPr>
        <p:spPr>
          <a:xfrm>
            <a:off x="3869054" y="3275137"/>
            <a:ext cx="154306" cy="237795"/>
          </a:xfrm>
          <a:custGeom>
            <a:avLst/>
            <a:gdLst/>
            <a:ahLst/>
            <a:cxnLst/>
            <a:rect l="0" t="0" r="0" b="0"/>
            <a:pathLst>
              <a:path w="154306" h="237795">
                <a:moveTo>
                  <a:pt x="0" y="25275"/>
                </a:moveTo>
                <a:lnTo>
                  <a:pt x="13653" y="34377"/>
                </a:lnTo>
                <a:lnTo>
                  <a:pt x="18627" y="38010"/>
                </a:lnTo>
                <a:lnTo>
                  <a:pt x="22896" y="41385"/>
                </a:lnTo>
                <a:lnTo>
                  <a:pt x="26694" y="44588"/>
                </a:lnTo>
                <a:lnTo>
                  <a:pt x="31131" y="49580"/>
                </a:lnTo>
                <a:lnTo>
                  <a:pt x="35994" y="55766"/>
                </a:lnTo>
                <a:lnTo>
                  <a:pt x="41141" y="62747"/>
                </a:lnTo>
                <a:lnTo>
                  <a:pt x="44573" y="69307"/>
                </a:lnTo>
                <a:lnTo>
                  <a:pt x="46860" y="75584"/>
                </a:lnTo>
                <a:lnTo>
                  <a:pt x="48385" y="81675"/>
                </a:lnTo>
                <a:lnTo>
                  <a:pt x="48449" y="93355"/>
                </a:lnTo>
                <a:lnTo>
                  <a:pt x="47540" y="108762"/>
                </a:lnTo>
                <a:lnTo>
                  <a:pt x="45981" y="126653"/>
                </a:lnTo>
                <a:lnTo>
                  <a:pt x="44942" y="141438"/>
                </a:lnTo>
                <a:lnTo>
                  <a:pt x="43787" y="165485"/>
                </a:lnTo>
                <a:lnTo>
                  <a:pt x="44431" y="175899"/>
                </a:lnTo>
                <a:lnTo>
                  <a:pt x="45814" y="185699"/>
                </a:lnTo>
                <a:lnTo>
                  <a:pt x="47687" y="195089"/>
                </a:lnTo>
                <a:lnTo>
                  <a:pt x="48937" y="202302"/>
                </a:lnTo>
                <a:lnTo>
                  <a:pt x="49769" y="208063"/>
                </a:lnTo>
                <a:lnTo>
                  <a:pt x="50324" y="212856"/>
                </a:lnTo>
                <a:lnTo>
                  <a:pt x="50695" y="217004"/>
                </a:lnTo>
                <a:lnTo>
                  <a:pt x="51106" y="224153"/>
                </a:lnTo>
                <a:lnTo>
                  <a:pt x="51290" y="230505"/>
                </a:lnTo>
                <a:lnTo>
                  <a:pt x="51338" y="233533"/>
                </a:lnTo>
                <a:lnTo>
                  <a:pt x="49466" y="235551"/>
                </a:lnTo>
                <a:lnTo>
                  <a:pt x="46312" y="236897"/>
                </a:lnTo>
                <a:lnTo>
                  <a:pt x="42305" y="237794"/>
                </a:lnTo>
                <a:lnTo>
                  <a:pt x="39634" y="237439"/>
                </a:lnTo>
                <a:lnTo>
                  <a:pt x="37852" y="236250"/>
                </a:lnTo>
                <a:lnTo>
                  <a:pt x="34921" y="232389"/>
                </a:lnTo>
                <a:lnTo>
                  <a:pt x="30443" y="227498"/>
                </a:lnTo>
                <a:lnTo>
                  <a:pt x="27915" y="223908"/>
                </a:lnTo>
                <a:lnTo>
                  <a:pt x="25278" y="219610"/>
                </a:lnTo>
                <a:lnTo>
                  <a:pt x="22567" y="214839"/>
                </a:lnTo>
                <a:lnTo>
                  <a:pt x="20760" y="209754"/>
                </a:lnTo>
                <a:lnTo>
                  <a:pt x="19555" y="204458"/>
                </a:lnTo>
                <a:lnTo>
                  <a:pt x="18752" y="199023"/>
                </a:lnTo>
                <a:lnTo>
                  <a:pt x="20122" y="190637"/>
                </a:lnTo>
                <a:lnTo>
                  <a:pt x="22940" y="180284"/>
                </a:lnTo>
                <a:lnTo>
                  <a:pt x="26723" y="168619"/>
                </a:lnTo>
                <a:lnTo>
                  <a:pt x="29246" y="157033"/>
                </a:lnTo>
                <a:lnTo>
                  <a:pt x="30927" y="145499"/>
                </a:lnTo>
                <a:lnTo>
                  <a:pt x="32048" y="133999"/>
                </a:lnTo>
                <a:lnTo>
                  <a:pt x="33748" y="123475"/>
                </a:lnTo>
                <a:lnTo>
                  <a:pt x="35834" y="113602"/>
                </a:lnTo>
                <a:lnTo>
                  <a:pt x="38177" y="104162"/>
                </a:lnTo>
                <a:lnTo>
                  <a:pt x="40692" y="95011"/>
                </a:lnTo>
                <a:lnTo>
                  <a:pt x="46025" y="77224"/>
                </a:lnTo>
                <a:lnTo>
                  <a:pt x="48781" y="69433"/>
                </a:lnTo>
                <a:lnTo>
                  <a:pt x="51571" y="62334"/>
                </a:lnTo>
                <a:lnTo>
                  <a:pt x="54383" y="55696"/>
                </a:lnTo>
                <a:lnTo>
                  <a:pt x="58163" y="49366"/>
                </a:lnTo>
                <a:lnTo>
                  <a:pt x="62588" y="43241"/>
                </a:lnTo>
                <a:lnTo>
                  <a:pt x="67443" y="37252"/>
                </a:lnTo>
                <a:lnTo>
                  <a:pt x="71632" y="31354"/>
                </a:lnTo>
                <a:lnTo>
                  <a:pt x="75378" y="25518"/>
                </a:lnTo>
                <a:lnTo>
                  <a:pt x="78827" y="19722"/>
                </a:lnTo>
                <a:lnTo>
                  <a:pt x="83031" y="15858"/>
                </a:lnTo>
                <a:lnTo>
                  <a:pt x="87739" y="13282"/>
                </a:lnTo>
                <a:lnTo>
                  <a:pt x="92783" y="11565"/>
                </a:lnTo>
                <a:lnTo>
                  <a:pt x="96145" y="9467"/>
                </a:lnTo>
                <a:lnTo>
                  <a:pt x="98387" y="7116"/>
                </a:lnTo>
                <a:lnTo>
                  <a:pt x="99881" y="4597"/>
                </a:lnTo>
                <a:lnTo>
                  <a:pt x="102783" y="2917"/>
                </a:lnTo>
                <a:lnTo>
                  <a:pt x="106622" y="1797"/>
                </a:lnTo>
                <a:lnTo>
                  <a:pt x="111087" y="1051"/>
                </a:lnTo>
                <a:lnTo>
                  <a:pt x="115015" y="553"/>
                </a:lnTo>
                <a:lnTo>
                  <a:pt x="118587" y="221"/>
                </a:lnTo>
                <a:lnTo>
                  <a:pt x="121921" y="0"/>
                </a:lnTo>
                <a:lnTo>
                  <a:pt x="126048" y="805"/>
                </a:lnTo>
                <a:lnTo>
                  <a:pt x="130705" y="2294"/>
                </a:lnTo>
                <a:lnTo>
                  <a:pt x="142765" y="6977"/>
                </a:lnTo>
                <a:lnTo>
                  <a:pt x="146953" y="7618"/>
                </a:lnTo>
                <a:lnTo>
                  <a:pt x="154305" y="81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9"/>
          <p:cNvSpPr/>
          <p:nvPr/>
        </p:nvSpPr>
        <p:spPr>
          <a:xfrm>
            <a:off x="4117657" y="3300412"/>
            <a:ext cx="15955" cy="182606"/>
          </a:xfrm>
          <a:custGeom>
            <a:avLst/>
            <a:gdLst/>
            <a:ahLst/>
            <a:cxnLst/>
            <a:rect l="0" t="0" r="0" b="0"/>
            <a:pathLst>
              <a:path w="15955" h="182606">
                <a:moveTo>
                  <a:pt x="8572" y="0"/>
                </a:moveTo>
                <a:lnTo>
                  <a:pt x="13123" y="18204"/>
                </a:lnTo>
                <a:lnTo>
                  <a:pt x="14464" y="25471"/>
                </a:lnTo>
                <a:lnTo>
                  <a:pt x="15358" y="32221"/>
                </a:lnTo>
                <a:lnTo>
                  <a:pt x="15954" y="38625"/>
                </a:lnTo>
                <a:lnTo>
                  <a:pt x="15398" y="45753"/>
                </a:lnTo>
                <a:lnTo>
                  <a:pt x="14075" y="53362"/>
                </a:lnTo>
                <a:lnTo>
                  <a:pt x="12241" y="61292"/>
                </a:lnTo>
                <a:lnTo>
                  <a:pt x="11018" y="69436"/>
                </a:lnTo>
                <a:lnTo>
                  <a:pt x="10203" y="77724"/>
                </a:lnTo>
                <a:lnTo>
                  <a:pt x="9660" y="86106"/>
                </a:lnTo>
                <a:lnTo>
                  <a:pt x="8345" y="96457"/>
                </a:lnTo>
                <a:lnTo>
                  <a:pt x="6516" y="108119"/>
                </a:lnTo>
                <a:lnTo>
                  <a:pt x="4344" y="120657"/>
                </a:lnTo>
                <a:lnTo>
                  <a:pt x="2896" y="130921"/>
                </a:lnTo>
                <a:lnTo>
                  <a:pt x="1931" y="139668"/>
                </a:lnTo>
                <a:lnTo>
                  <a:pt x="1287" y="147405"/>
                </a:lnTo>
                <a:lnTo>
                  <a:pt x="858" y="154467"/>
                </a:lnTo>
                <a:lnTo>
                  <a:pt x="381" y="167394"/>
                </a:lnTo>
                <a:lnTo>
                  <a:pt x="1207" y="172557"/>
                </a:lnTo>
                <a:lnTo>
                  <a:pt x="2710" y="176950"/>
                </a:lnTo>
                <a:lnTo>
                  <a:pt x="4664" y="180832"/>
                </a:lnTo>
                <a:lnTo>
                  <a:pt x="5014" y="182467"/>
                </a:lnTo>
                <a:lnTo>
                  <a:pt x="4296" y="182605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00"/>
          <p:cNvSpPr/>
          <p:nvPr/>
        </p:nvSpPr>
        <p:spPr>
          <a:xfrm>
            <a:off x="4211858" y="3271239"/>
            <a:ext cx="176098" cy="457075"/>
          </a:xfrm>
          <a:custGeom>
            <a:avLst/>
            <a:gdLst/>
            <a:ahLst/>
            <a:cxnLst/>
            <a:rect l="0" t="0" r="0" b="0"/>
            <a:pathLst>
              <a:path w="176098" h="457075">
                <a:moveTo>
                  <a:pt x="94394" y="3456"/>
                </a:moveTo>
                <a:lnTo>
                  <a:pt x="85292" y="17108"/>
                </a:lnTo>
                <a:lnTo>
                  <a:pt x="56878" y="62005"/>
                </a:lnTo>
                <a:lnTo>
                  <a:pt x="47476" y="75826"/>
                </a:lnTo>
                <a:lnTo>
                  <a:pt x="39303" y="86945"/>
                </a:lnTo>
                <a:lnTo>
                  <a:pt x="31949" y="96263"/>
                </a:lnTo>
                <a:lnTo>
                  <a:pt x="27047" y="104379"/>
                </a:lnTo>
                <a:lnTo>
                  <a:pt x="21599" y="118478"/>
                </a:lnTo>
                <a:lnTo>
                  <a:pt x="17289" y="125857"/>
                </a:lnTo>
                <a:lnTo>
                  <a:pt x="11558" y="133634"/>
                </a:lnTo>
                <a:lnTo>
                  <a:pt x="4880" y="141676"/>
                </a:lnTo>
                <a:lnTo>
                  <a:pt x="1381" y="148943"/>
                </a:lnTo>
                <a:lnTo>
                  <a:pt x="0" y="155692"/>
                </a:lnTo>
                <a:lnTo>
                  <a:pt x="78" y="175661"/>
                </a:lnTo>
                <a:lnTo>
                  <a:pt x="1036" y="179219"/>
                </a:lnTo>
                <a:lnTo>
                  <a:pt x="4642" y="185713"/>
                </a:lnTo>
                <a:lnTo>
                  <a:pt x="7889" y="189730"/>
                </a:lnTo>
                <a:lnTo>
                  <a:pt x="11959" y="194314"/>
                </a:lnTo>
                <a:lnTo>
                  <a:pt x="16578" y="199275"/>
                </a:lnTo>
                <a:lnTo>
                  <a:pt x="20609" y="201629"/>
                </a:lnTo>
                <a:lnTo>
                  <a:pt x="24249" y="202247"/>
                </a:lnTo>
                <a:lnTo>
                  <a:pt x="27628" y="201705"/>
                </a:lnTo>
                <a:lnTo>
                  <a:pt x="31786" y="199439"/>
                </a:lnTo>
                <a:lnTo>
                  <a:pt x="36463" y="196024"/>
                </a:lnTo>
                <a:lnTo>
                  <a:pt x="41486" y="191842"/>
                </a:lnTo>
                <a:lnTo>
                  <a:pt x="45787" y="188102"/>
                </a:lnTo>
                <a:lnTo>
                  <a:pt x="49607" y="184655"/>
                </a:lnTo>
                <a:lnTo>
                  <a:pt x="53106" y="181406"/>
                </a:lnTo>
                <a:lnTo>
                  <a:pt x="57343" y="176381"/>
                </a:lnTo>
                <a:lnTo>
                  <a:pt x="62074" y="170174"/>
                </a:lnTo>
                <a:lnTo>
                  <a:pt x="67132" y="163179"/>
                </a:lnTo>
                <a:lnTo>
                  <a:pt x="71457" y="156610"/>
                </a:lnTo>
                <a:lnTo>
                  <a:pt x="75293" y="150326"/>
                </a:lnTo>
                <a:lnTo>
                  <a:pt x="78802" y="144232"/>
                </a:lnTo>
                <a:lnTo>
                  <a:pt x="83047" y="137311"/>
                </a:lnTo>
                <a:lnTo>
                  <a:pt x="92843" y="122002"/>
                </a:lnTo>
                <a:lnTo>
                  <a:pt x="97170" y="112014"/>
                </a:lnTo>
                <a:lnTo>
                  <a:pt x="101008" y="100593"/>
                </a:lnTo>
                <a:lnTo>
                  <a:pt x="104518" y="88216"/>
                </a:lnTo>
                <a:lnTo>
                  <a:pt x="107811" y="78060"/>
                </a:lnTo>
                <a:lnTo>
                  <a:pt x="110959" y="69384"/>
                </a:lnTo>
                <a:lnTo>
                  <a:pt x="114010" y="61696"/>
                </a:lnTo>
                <a:lnTo>
                  <a:pt x="117400" y="48073"/>
                </a:lnTo>
                <a:lnTo>
                  <a:pt x="118304" y="41773"/>
                </a:lnTo>
                <a:lnTo>
                  <a:pt x="116768" y="29693"/>
                </a:lnTo>
                <a:lnTo>
                  <a:pt x="112910" y="18927"/>
                </a:lnTo>
                <a:lnTo>
                  <a:pt x="108021" y="10967"/>
                </a:lnTo>
                <a:lnTo>
                  <a:pt x="105213" y="4254"/>
                </a:lnTo>
                <a:lnTo>
                  <a:pt x="104464" y="1131"/>
                </a:lnTo>
                <a:lnTo>
                  <a:pt x="103965" y="0"/>
                </a:lnTo>
                <a:lnTo>
                  <a:pt x="103632" y="200"/>
                </a:lnTo>
                <a:lnTo>
                  <a:pt x="103410" y="1285"/>
                </a:lnTo>
                <a:lnTo>
                  <a:pt x="104215" y="2009"/>
                </a:lnTo>
                <a:lnTo>
                  <a:pt x="105704" y="2491"/>
                </a:lnTo>
                <a:lnTo>
                  <a:pt x="107649" y="2813"/>
                </a:lnTo>
                <a:lnTo>
                  <a:pt x="112350" y="5710"/>
                </a:lnTo>
                <a:lnTo>
                  <a:pt x="117615" y="10173"/>
                </a:lnTo>
                <a:lnTo>
                  <a:pt x="120351" y="12696"/>
                </a:lnTo>
                <a:lnTo>
                  <a:pt x="123130" y="15331"/>
                </a:lnTo>
                <a:lnTo>
                  <a:pt x="124981" y="18993"/>
                </a:lnTo>
                <a:lnTo>
                  <a:pt x="127038" y="28141"/>
                </a:lnTo>
                <a:lnTo>
                  <a:pt x="129492" y="33248"/>
                </a:lnTo>
                <a:lnTo>
                  <a:pt x="133032" y="38557"/>
                </a:lnTo>
                <a:lnTo>
                  <a:pt x="137298" y="44002"/>
                </a:lnTo>
                <a:lnTo>
                  <a:pt x="140141" y="49536"/>
                </a:lnTo>
                <a:lnTo>
                  <a:pt x="143301" y="60766"/>
                </a:lnTo>
                <a:lnTo>
                  <a:pt x="146049" y="69285"/>
                </a:lnTo>
                <a:lnTo>
                  <a:pt x="149786" y="79727"/>
                </a:lnTo>
                <a:lnTo>
                  <a:pt x="158065" y="102124"/>
                </a:lnTo>
                <a:lnTo>
                  <a:pt x="164920" y="121603"/>
                </a:lnTo>
                <a:lnTo>
                  <a:pt x="167128" y="130798"/>
                </a:lnTo>
                <a:lnTo>
                  <a:pt x="168601" y="139786"/>
                </a:lnTo>
                <a:lnTo>
                  <a:pt x="169583" y="148635"/>
                </a:lnTo>
                <a:lnTo>
                  <a:pt x="175516" y="192945"/>
                </a:lnTo>
                <a:lnTo>
                  <a:pt x="176097" y="214554"/>
                </a:lnTo>
                <a:lnTo>
                  <a:pt x="175533" y="239438"/>
                </a:lnTo>
                <a:lnTo>
                  <a:pt x="174204" y="266505"/>
                </a:lnTo>
                <a:lnTo>
                  <a:pt x="172366" y="288360"/>
                </a:lnTo>
                <a:lnTo>
                  <a:pt x="170188" y="306739"/>
                </a:lnTo>
                <a:lnTo>
                  <a:pt x="167783" y="322802"/>
                </a:lnTo>
                <a:lnTo>
                  <a:pt x="164275" y="336368"/>
                </a:lnTo>
                <a:lnTo>
                  <a:pt x="160031" y="348270"/>
                </a:lnTo>
                <a:lnTo>
                  <a:pt x="134982" y="406106"/>
                </a:lnTo>
                <a:lnTo>
                  <a:pt x="128120" y="418574"/>
                </a:lnTo>
                <a:lnTo>
                  <a:pt x="121641" y="427839"/>
                </a:lnTo>
                <a:lnTo>
                  <a:pt x="115416" y="434968"/>
                </a:lnTo>
                <a:lnTo>
                  <a:pt x="111266" y="440673"/>
                </a:lnTo>
                <a:lnTo>
                  <a:pt x="106655" y="449552"/>
                </a:lnTo>
                <a:lnTo>
                  <a:pt x="103521" y="452301"/>
                </a:lnTo>
                <a:lnTo>
                  <a:pt x="99526" y="454133"/>
                </a:lnTo>
                <a:lnTo>
                  <a:pt x="94957" y="455355"/>
                </a:lnTo>
                <a:lnTo>
                  <a:pt x="90960" y="456169"/>
                </a:lnTo>
                <a:lnTo>
                  <a:pt x="87342" y="456712"/>
                </a:lnTo>
                <a:lnTo>
                  <a:pt x="83978" y="457074"/>
                </a:lnTo>
                <a:lnTo>
                  <a:pt x="80782" y="456363"/>
                </a:lnTo>
                <a:lnTo>
                  <a:pt x="77699" y="454936"/>
                </a:lnTo>
                <a:lnTo>
                  <a:pt x="74692" y="453033"/>
                </a:lnTo>
                <a:lnTo>
                  <a:pt x="72687" y="450811"/>
                </a:lnTo>
                <a:lnTo>
                  <a:pt x="71350" y="448378"/>
                </a:lnTo>
                <a:lnTo>
                  <a:pt x="66929" y="437862"/>
                </a:lnTo>
                <a:lnTo>
                  <a:pt x="60104" y="4235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01"/>
          <p:cNvSpPr/>
          <p:nvPr/>
        </p:nvSpPr>
        <p:spPr>
          <a:xfrm>
            <a:off x="4417695" y="3214687"/>
            <a:ext cx="265748" cy="303465"/>
          </a:xfrm>
          <a:custGeom>
            <a:avLst/>
            <a:gdLst/>
            <a:ahLst/>
            <a:cxnLst/>
            <a:rect l="0" t="0" r="0" b="0"/>
            <a:pathLst>
              <a:path w="265748" h="303465">
                <a:moveTo>
                  <a:pt x="0" y="0"/>
                </a:moveTo>
                <a:lnTo>
                  <a:pt x="4550" y="9102"/>
                </a:lnTo>
                <a:lnTo>
                  <a:pt x="9324" y="16110"/>
                </a:lnTo>
                <a:lnTo>
                  <a:pt x="11931" y="19313"/>
                </a:lnTo>
                <a:lnTo>
                  <a:pt x="13669" y="24305"/>
                </a:lnTo>
                <a:lnTo>
                  <a:pt x="14828" y="30491"/>
                </a:lnTo>
                <a:lnTo>
                  <a:pt x="15600" y="37472"/>
                </a:lnTo>
                <a:lnTo>
                  <a:pt x="17067" y="44984"/>
                </a:lnTo>
                <a:lnTo>
                  <a:pt x="18998" y="52849"/>
                </a:lnTo>
                <a:lnTo>
                  <a:pt x="21238" y="60951"/>
                </a:lnTo>
                <a:lnTo>
                  <a:pt x="22731" y="73018"/>
                </a:lnTo>
                <a:lnTo>
                  <a:pt x="23726" y="87731"/>
                </a:lnTo>
                <a:lnTo>
                  <a:pt x="24832" y="118049"/>
                </a:lnTo>
                <a:lnTo>
                  <a:pt x="25455" y="152135"/>
                </a:lnTo>
                <a:lnTo>
                  <a:pt x="25683" y="199586"/>
                </a:lnTo>
                <a:lnTo>
                  <a:pt x="24742" y="207352"/>
                </a:lnTo>
                <a:lnTo>
                  <a:pt x="23162" y="215388"/>
                </a:lnTo>
                <a:lnTo>
                  <a:pt x="21156" y="223602"/>
                </a:lnTo>
                <a:lnTo>
                  <a:pt x="19819" y="230983"/>
                </a:lnTo>
                <a:lnTo>
                  <a:pt x="18927" y="237809"/>
                </a:lnTo>
                <a:lnTo>
                  <a:pt x="18333" y="244264"/>
                </a:lnTo>
                <a:lnTo>
                  <a:pt x="18890" y="252378"/>
                </a:lnTo>
                <a:lnTo>
                  <a:pt x="20213" y="261597"/>
                </a:lnTo>
                <a:lnTo>
                  <a:pt x="22047" y="271553"/>
                </a:lnTo>
                <a:lnTo>
                  <a:pt x="24086" y="280075"/>
                </a:lnTo>
                <a:lnTo>
                  <a:pt x="24630" y="281015"/>
                </a:lnTo>
                <a:lnTo>
                  <a:pt x="25234" y="271898"/>
                </a:lnTo>
                <a:lnTo>
                  <a:pt x="25395" y="264133"/>
                </a:lnTo>
                <a:lnTo>
                  <a:pt x="26455" y="257051"/>
                </a:lnTo>
                <a:lnTo>
                  <a:pt x="28114" y="250425"/>
                </a:lnTo>
                <a:lnTo>
                  <a:pt x="30173" y="244103"/>
                </a:lnTo>
                <a:lnTo>
                  <a:pt x="33450" y="236077"/>
                </a:lnTo>
                <a:lnTo>
                  <a:pt x="37540" y="226918"/>
                </a:lnTo>
                <a:lnTo>
                  <a:pt x="42171" y="217001"/>
                </a:lnTo>
                <a:lnTo>
                  <a:pt x="49069" y="204675"/>
                </a:lnTo>
                <a:lnTo>
                  <a:pt x="57478" y="190742"/>
                </a:lnTo>
                <a:lnTo>
                  <a:pt x="66894" y="175739"/>
                </a:lnTo>
                <a:lnTo>
                  <a:pt x="76028" y="162879"/>
                </a:lnTo>
                <a:lnTo>
                  <a:pt x="84975" y="151449"/>
                </a:lnTo>
                <a:lnTo>
                  <a:pt x="93797" y="140971"/>
                </a:lnTo>
                <a:lnTo>
                  <a:pt x="103489" y="130175"/>
                </a:lnTo>
                <a:lnTo>
                  <a:pt x="124418" y="108021"/>
                </a:lnTo>
                <a:lnTo>
                  <a:pt x="143968" y="87781"/>
                </a:lnTo>
                <a:lnTo>
                  <a:pt x="149318" y="84238"/>
                </a:lnTo>
                <a:lnTo>
                  <a:pt x="154791" y="81876"/>
                </a:lnTo>
                <a:lnTo>
                  <a:pt x="160344" y="80302"/>
                </a:lnTo>
                <a:lnTo>
                  <a:pt x="165950" y="79252"/>
                </a:lnTo>
                <a:lnTo>
                  <a:pt x="171593" y="78552"/>
                </a:lnTo>
                <a:lnTo>
                  <a:pt x="177260" y="78086"/>
                </a:lnTo>
                <a:lnTo>
                  <a:pt x="181991" y="78727"/>
                </a:lnTo>
                <a:lnTo>
                  <a:pt x="189788" y="81980"/>
                </a:lnTo>
                <a:lnTo>
                  <a:pt x="192247" y="84181"/>
                </a:lnTo>
                <a:lnTo>
                  <a:pt x="193887" y="86601"/>
                </a:lnTo>
                <a:lnTo>
                  <a:pt x="197614" y="94687"/>
                </a:lnTo>
                <a:lnTo>
                  <a:pt x="205621" y="110980"/>
                </a:lnTo>
                <a:lnTo>
                  <a:pt x="209471" y="119707"/>
                </a:lnTo>
                <a:lnTo>
                  <a:pt x="212989" y="128382"/>
                </a:lnTo>
                <a:lnTo>
                  <a:pt x="216288" y="137023"/>
                </a:lnTo>
                <a:lnTo>
                  <a:pt x="219439" y="144689"/>
                </a:lnTo>
                <a:lnTo>
                  <a:pt x="222493" y="151704"/>
                </a:lnTo>
                <a:lnTo>
                  <a:pt x="225481" y="158286"/>
                </a:lnTo>
                <a:lnTo>
                  <a:pt x="227473" y="165532"/>
                </a:lnTo>
                <a:lnTo>
                  <a:pt x="228801" y="173220"/>
                </a:lnTo>
                <a:lnTo>
                  <a:pt x="229686" y="181202"/>
                </a:lnTo>
                <a:lnTo>
                  <a:pt x="230277" y="189381"/>
                </a:lnTo>
                <a:lnTo>
                  <a:pt x="230670" y="197692"/>
                </a:lnTo>
                <a:lnTo>
                  <a:pt x="231108" y="215498"/>
                </a:lnTo>
                <a:lnTo>
                  <a:pt x="231302" y="236112"/>
                </a:lnTo>
                <a:lnTo>
                  <a:pt x="232306" y="245038"/>
                </a:lnTo>
                <a:lnTo>
                  <a:pt x="233928" y="252894"/>
                </a:lnTo>
                <a:lnTo>
                  <a:pt x="235962" y="260036"/>
                </a:lnTo>
                <a:lnTo>
                  <a:pt x="237318" y="266702"/>
                </a:lnTo>
                <a:lnTo>
                  <a:pt x="238222" y="273052"/>
                </a:lnTo>
                <a:lnTo>
                  <a:pt x="238825" y="279190"/>
                </a:lnTo>
                <a:lnTo>
                  <a:pt x="242034" y="288549"/>
                </a:lnTo>
                <a:lnTo>
                  <a:pt x="246635" y="295884"/>
                </a:lnTo>
                <a:lnTo>
                  <a:pt x="251856" y="302319"/>
                </a:lnTo>
                <a:lnTo>
                  <a:pt x="253629" y="303464"/>
                </a:lnTo>
                <a:lnTo>
                  <a:pt x="254810" y="303274"/>
                </a:lnTo>
                <a:lnTo>
                  <a:pt x="265747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02"/>
          <p:cNvSpPr/>
          <p:nvPr/>
        </p:nvSpPr>
        <p:spPr>
          <a:xfrm>
            <a:off x="4760595" y="3128962"/>
            <a:ext cx="53275" cy="377191"/>
          </a:xfrm>
          <a:custGeom>
            <a:avLst/>
            <a:gdLst/>
            <a:ahLst/>
            <a:cxnLst/>
            <a:rect l="0" t="0" r="0" b="0"/>
            <a:pathLst>
              <a:path w="53275" h="377191">
                <a:moveTo>
                  <a:pt x="0" y="0"/>
                </a:moveTo>
                <a:lnTo>
                  <a:pt x="4550" y="13652"/>
                </a:lnTo>
                <a:lnTo>
                  <a:pt x="6843" y="21484"/>
                </a:lnTo>
                <a:lnTo>
                  <a:pt x="11931" y="40346"/>
                </a:lnTo>
                <a:lnTo>
                  <a:pt x="13669" y="48805"/>
                </a:lnTo>
                <a:lnTo>
                  <a:pt x="14828" y="56349"/>
                </a:lnTo>
                <a:lnTo>
                  <a:pt x="15600" y="63284"/>
                </a:lnTo>
                <a:lnTo>
                  <a:pt x="16115" y="70764"/>
                </a:lnTo>
                <a:lnTo>
                  <a:pt x="16458" y="78609"/>
                </a:lnTo>
                <a:lnTo>
                  <a:pt x="16839" y="94945"/>
                </a:lnTo>
                <a:lnTo>
                  <a:pt x="17009" y="111730"/>
                </a:lnTo>
                <a:lnTo>
                  <a:pt x="18007" y="126874"/>
                </a:lnTo>
                <a:lnTo>
                  <a:pt x="23009" y="187982"/>
                </a:lnTo>
                <a:lnTo>
                  <a:pt x="23912" y="204379"/>
                </a:lnTo>
                <a:lnTo>
                  <a:pt x="24915" y="231805"/>
                </a:lnTo>
                <a:lnTo>
                  <a:pt x="25361" y="253519"/>
                </a:lnTo>
                <a:lnTo>
                  <a:pt x="26432" y="263311"/>
                </a:lnTo>
                <a:lnTo>
                  <a:pt x="28099" y="272695"/>
                </a:lnTo>
                <a:lnTo>
                  <a:pt x="30162" y="281810"/>
                </a:lnTo>
                <a:lnTo>
                  <a:pt x="31538" y="289790"/>
                </a:lnTo>
                <a:lnTo>
                  <a:pt x="32455" y="297016"/>
                </a:lnTo>
                <a:lnTo>
                  <a:pt x="33067" y="303738"/>
                </a:lnTo>
                <a:lnTo>
                  <a:pt x="34427" y="311077"/>
                </a:lnTo>
                <a:lnTo>
                  <a:pt x="36286" y="318827"/>
                </a:lnTo>
                <a:lnTo>
                  <a:pt x="38478" y="326852"/>
                </a:lnTo>
                <a:lnTo>
                  <a:pt x="43454" y="343388"/>
                </a:lnTo>
                <a:lnTo>
                  <a:pt x="46114" y="351798"/>
                </a:lnTo>
                <a:lnTo>
                  <a:pt x="47887" y="358357"/>
                </a:lnTo>
                <a:lnTo>
                  <a:pt x="49070" y="363682"/>
                </a:lnTo>
                <a:lnTo>
                  <a:pt x="49858" y="368185"/>
                </a:lnTo>
                <a:lnTo>
                  <a:pt x="51336" y="371187"/>
                </a:lnTo>
                <a:lnTo>
                  <a:pt x="53274" y="373188"/>
                </a:lnTo>
                <a:lnTo>
                  <a:pt x="51434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03"/>
          <p:cNvSpPr/>
          <p:nvPr/>
        </p:nvSpPr>
        <p:spPr>
          <a:xfrm>
            <a:off x="4692015" y="3283267"/>
            <a:ext cx="265748" cy="25719"/>
          </a:xfrm>
          <a:custGeom>
            <a:avLst/>
            <a:gdLst/>
            <a:ahLst/>
            <a:cxnLst/>
            <a:rect l="0" t="0" r="0" b="0"/>
            <a:pathLst>
              <a:path w="265748" h="25719">
                <a:moveTo>
                  <a:pt x="0" y="25718"/>
                </a:moveTo>
                <a:lnTo>
                  <a:pt x="47726" y="13786"/>
                </a:lnTo>
                <a:lnTo>
                  <a:pt x="57535" y="12048"/>
                </a:lnTo>
                <a:lnTo>
                  <a:pt x="66931" y="10890"/>
                </a:lnTo>
                <a:lnTo>
                  <a:pt x="76054" y="10118"/>
                </a:lnTo>
                <a:lnTo>
                  <a:pt x="84992" y="8650"/>
                </a:lnTo>
                <a:lnTo>
                  <a:pt x="93809" y="6719"/>
                </a:lnTo>
                <a:lnTo>
                  <a:pt x="102544" y="4479"/>
                </a:lnTo>
                <a:lnTo>
                  <a:pt x="111225" y="2986"/>
                </a:lnTo>
                <a:lnTo>
                  <a:pt x="119870" y="1991"/>
                </a:lnTo>
                <a:lnTo>
                  <a:pt x="128491" y="1327"/>
                </a:lnTo>
                <a:lnTo>
                  <a:pt x="138048" y="885"/>
                </a:lnTo>
                <a:lnTo>
                  <a:pt x="158827" y="394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04"/>
          <p:cNvSpPr/>
          <p:nvPr/>
        </p:nvSpPr>
        <p:spPr>
          <a:xfrm>
            <a:off x="5136349" y="3257550"/>
            <a:ext cx="318619" cy="221401"/>
          </a:xfrm>
          <a:custGeom>
            <a:avLst/>
            <a:gdLst/>
            <a:ahLst/>
            <a:cxnLst/>
            <a:rect l="0" t="0" r="0" b="0"/>
            <a:pathLst>
              <a:path w="318619" h="221401">
                <a:moveTo>
                  <a:pt x="164313" y="0"/>
                </a:moveTo>
                <a:lnTo>
                  <a:pt x="141559" y="0"/>
                </a:lnTo>
                <a:lnTo>
                  <a:pt x="133904" y="952"/>
                </a:lnTo>
                <a:lnTo>
                  <a:pt x="127847" y="2540"/>
                </a:lnTo>
                <a:lnTo>
                  <a:pt x="122857" y="4550"/>
                </a:lnTo>
                <a:lnTo>
                  <a:pt x="117626" y="6844"/>
                </a:lnTo>
                <a:lnTo>
                  <a:pt x="106733" y="11931"/>
                </a:lnTo>
                <a:lnTo>
                  <a:pt x="89891" y="20151"/>
                </a:lnTo>
                <a:lnTo>
                  <a:pt x="84218" y="23911"/>
                </a:lnTo>
                <a:lnTo>
                  <a:pt x="78531" y="28323"/>
                </a:lnTo>
                <a:lnTo>
                  <a:pt x="72835" y="33170"/>
                </a:lnTo>
                <a:lnTo>
                  <a:pt x="66180" y="40210"/>
                </a:lnTo>
                <a:lnTo>
                  <a:pt x="58886" y="48714"/>
                </a:lnTo>
                <a:lnTo>
                  <a:pt x="51166" y="58194"/>
                </a:lnTo>
                <a:lnTo>
                  <a:pt x="44115" y="66418"/>
                </a:lnTo>
                <a:lnTo>
                  <a:pt x="37508" y="73806"/>
                </a:lnTo>
                <a:lnTo>
                  <a:pt x="31199" y="80636"/>
                </a:lnTo>
                <a:lnTo>
                  <a:pt x="26040" y="87095"/>
                </a:lnTo>
                <a:lnTo>
                  <a:pt x="21649" y="93305"/>
                </a:lnTo>
                <a:lnTo>
                  <a:pt x="17768" y="99351"/>
                </a:lnTo>
                <a:lnTo>
                  <a:pt x="13276" y="107191"/>
                </a:lnTo>
                <a:lnTo>
                  <a:pt x="3205" y="126063"/>
                </a:lnTo>
                <a:lnTo>
                  <a:pt x="711" y="135477"/>
                </a:lnTo>
                <a:lnTo>
                  <a:pt x="0" y="144610"/>
                </a:lnTo>
                <a:lnTo>
                  <a:pt x="798" y="160474"/>
                </a:lnTo>
                <a:lnTo>
                  <a:pt x="1152" y="170699"/>
                </a:lnTo>
                <a:lnTo>
                  <a:pt x="2199" y="175712"/>
                </a:lnTo>
                <a:lnTo>
                  <a:pt x="3850" y="180958"/>
                </a:lnTo>
                <a:lnTo>
                  <a:pt x="5902" y="186361"/>
                </a:lnTo>
                <a:lnTo>
                  <a:pt x="7271" y="191868"/>
                </a:lnTo>
                <a:lnTo>
                  <a:pt x="8183" y="197445"/>
                </a:lnTo>
                <a:lnTo>
                  <a:pt x="8791" y="203067"/>
                </a:lnTo>
                <a:lnTo>
                  <a:pt x="11102" y="206815"/>
                </a:lnTo>
                <a:lnTo>
                  <a:pt x="14547" y="209314"/>
                </a:lnTo>
                <a:lnTo>
                  <a:pt x="23455" y="213043"/>
                </a:lnTo>
                <a:lnTo>
                  <a:pt x="33765" y="217876"/>
                </a:lnTo>
                <a:lnTo>
                  <a:pt x="42157" y="220659"/>
                </a:lnTo>
                <a:lnTo>
                  <a:pt x="45728" y="221400"/>
                </a:lnTo>
                <a:lnTo>
                  <a:pt x="50014" y="219990"/>
                </a:lnTo>
                <a:lnTo>
                  <a:pt x="59856" y="213343"/>
                </a:lnTo>
                <a:lnTo>
                  <a:pt x="68040" y="206579"/>
                </a:lnTo>
                <a:lnTo>
                  <a:pt x="71556" y="203442"/>
                </a:lnTo>
                <a:lnTo>
                  <a:pt x="80543" y="194876"/>
                </a:lnTo>
                <a:lnTo>
                  <a:pt x="85606" y="189925"/>
                </a:lnTo>
                <a:lnTo>
                  <a:pt x="88982" y="184719"/>
                </a:lnTo>
                <a:lnTo>
                  <a:pt x="91232" y="179343"/>
                </a:lnTo>
                <a:lnTo>
                  <a:pt x="92733" y="173854"/>
                </a:lnTo>
                <a:lnTo>
                  <a:pt x="95638" y="167338"/>
                </a:lnTo>
                <a:lnTo>
                  <a:pt x="99480" y="160136"/>
                </a:lnTo>
                <a:lnTo>
                  <a:pt x="103946" y="152477"/>
                </a:lnTo>
                <a:lnTo>
                  <a:pt x="108828" y="142609"/>
                </a:lnTo>
                <a:lnTo>
                  <a:pt x="113988" y="131267"/>
                </a:lnTo>
                <a:lnTo>
                  <a:pt x="119333" y="118944"/>
                </a:lnTo>
                <a:lnTo>
                  <a:pt x="130352" y="95091"/>
                </a:lnTo>
                <a:lnTo>
                  <a:pt x="148397" y="57836"/>
                </a:lnTo>
                <a:lnTo>
                  <a:pt x="150845" y="50939"/>
                </a:lnTo>
                <a:lnTo>
                  <a:pt x="152477" y="44437"/>
                </a:lnTo>
                <a:lnTo>
                  <a:pt x="153565" y="38197"/>
                </a:lnTo>
                <a:lnTo>
                  <a:pt x="154290" y="33085"/>
                </a:lnTo>
                <a:lnTo>
                  <a:pt x="154774" y="28724"/>
                </a:lnTo>
                <a:lnTo>
                  <a:pt x="155096" y="24864"/>
                </a:lnTo>
                <a:lnTo>
                  <a:pt x="156263" y="23243"/>
                </a:lnTo>
                <a:lnTo>
                  <a:pt x="157994" y="23116"/>
                </a:lnTo>
                <a:lnTo>
                  <a:pt x="160100" y="23983"/>
                </a:lnTo>
                <a:lnTo>
                  <a:pt x="161504" y="25513"/>
                </a:lnTo>
                <a:lnTo>
                  <a:pt x="162441" y="27486"/>
                </a:lnTo>
                <a:lnTo>
                  <a:pt x="164433" y="34123"/>
                </a:lnTo>
                <a:lnTo>
                  <a:pt x="168494" y="46599"/>
                </a:lnTo>
                <a:lnTo>
                  <a:pt x="170910" y="52973"/>
                </a:lnTo>
                <a:lnTo>
                  <a:pt x="173474" y="59128"/>
                </a:lnTo>
                <a:lnTo>
                  <a:pt x="176135" y="65136"/>
                </a:lnTo>
                <a:lnTo>
                  <a:pt x="177909" y="71046"/>
                </a:lnTo>
                <a:lnTo>
                  <a:pt x="179092" y="76891"/>
                </a:lnTo>
                <a:lnTo>
                  <a:pt x="179881" y="82694"/>
                </a:lnTo>
                <a:lnTo>
                  <a:pt x="181359" y="88466"/>
                </a:lnTo>
                <a:lnTo>
                  <a:pt x="183297" y="94220"/>
                </a:lnTo>
                <a:lnTo>
                  <a:pt x="185542" y="99961"/>
                </a:lnTo>
                <a:lnTo>
                  <a:pt x="188943" y="106645"/>
                </a:lnTo>
                <a:lnTo>
                  <a:pt x="193116" y="113959"/>
                </a:lnTo>
                <a:lnTo>
                  <a:pt x="197802" y="121692"/>
                </a:lnTo>
                <a:lnTo>
                  <a:pt x="201879" y="127801"/>
                </a:lnTo>
                <a:lnTo>
                  <a:pt x="205550" y="132826"/>
                </a:lnTo>
                <a:lnTo>
                  <a:pt x="208949" y="137128"/>
                </a:lnTo>
                <a:lnTo>
                  <a:pt x="213120" y="140948"/>
                </a:lnTo>
                <a:lnTo>
                  <a:pt x="227141" y="150876"/>
                </a:lnTo>
                <a:lnTo>
                  <a:pt x="234464" y="156909"/>
                </a:lnTo>
                <a:lnTo>
                  <a:pt x="238703" y="157945"/>
                </a:lnTo>
                <a:lnTo>
                  <a:pt x="243434" y="157684"/>
                </a:lnTo>
                <a:lnTo>
                  <a:pt x="248493" y="156558"/>
                </a:lnTo>
                <a:lnTo>
                  <a:pt x="256653" y="152766"/>
                </a:lnTo>
                <a:lnTo>
                  <a:pt x="264408" y="147906"/>
                </a:lnTo>
                <a:lnTo>
                  <a:pt x="274205" y="142571"/>
                </a:lnTo>
                <a:lnTo>
                  <a:pt x="278532" y="138862"/>
                </a:lnTo>
                <a:lnTo>
                  <a:pt x="282369" y="134485"/>
                </a:lnTo>
                <a:lnTo>
                  <a:pt x="285879" y="129661"/>
                </a:lnTo>
                <a:lnTo>
                  <a:pt x="289172" y="124541"/>
                </a:lnTo>
                <a:lnTo>
                  <a:pt x="292320" y="119222"/>
                </a:lnTo>
                <a:lnTo>
                  <a:pt x="295371" y="113771"/>
                </a:lnTo>
                <a:lnTo>
                  <a:pt x="298358" y="109185"/>
                </a:lnTo>
                <a:lnTo>
                  <a:pt x="301301" y="105175"/>
                </a:lnTo>
                <a:lnTo>
                  <a:pt x="318618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05"/>
          <p:cNvSpPr/>
          <p:nvPr/>
        </p:nvSpPr>
        <p:spPr>
          <a:xfrm>
            <a:off x="5489257" y="3252999"/>
            <a:ext cx="240031" cy="176002"/>
          </a:xfrm>
          <a:custGeom>
            <a:avLst/>
            <a:gdLst/>
            <a:ahLst/>
            <a:cxnLst/>
            <a:rect l="0" t="0" r="0" b="0"/>
            <a:pathLst>
              <a:path w="240031" h="176002">
                <a:moveTo>
                  <a:pt x="0" y="4551"/>
                </a:moveTo>
                <a:lnTo>
                  <a:pt x="0" y="0"/>
                </a:lnTo>
                <a:lnTo>
                  <a:pt x="0" y="10822"/>
                </a:lnTo>
                <a:lnTo>
                  <a:pt x="953" y="15399"/>
                </a:lnTo>
                <a:lnTo>
                  <a:pt x="2540" y="19403"/>
                </a:lnTo>
                <a:lnTo>
                  <a:pt x="4551" y="23025"/>
                </a:lnTo>
                <a:lnTo>
                  <a:pt x="5892" y="27344"/>
                </a:lnTo>
                <a:lnTo>
                  <a:pt x="6785" y="32129"/>
                </a:lnTo>
                <a:lnTo>
                  <a:pt x="7381" y="37224"/>
                </a:lnTo>
                <a:lnTo>
                  <a:pt x="7778" y="48240"/>
                </a:lnTo>
                <a:lnTo>
                  <a:pt x="8219" y="80801"/>
                </a:lnTo>
                <a:lnTo>
                  <a:pt x="9290" y="94436"/>
                </a:lnTo>
                <a:lnTo>
                  <a:pt x="10956" y="105432"/>
                </a:lnTo>
                <a:lnTo>
                  <a:pt x="13019" y="114667"/>
                </a:lnTo>
                <a:lnTo>
                  <a:pt x="14395" y="121777"/>
                </a:lnTo>
                <a:lnTo>
                  <a:pt x="15311" y="127469"/>
                </a:lnTo>
                <a:lnTo>
                  <a:pt x="15922" y="132216"/>
                </a:lnTo>
                <a:lnTo>
                  <a:pt x="17283" y="137286"/>
                </a:lnTo>
                <a:lnTo>
                  <a:pt x="19142" y="142571"/>
                </a:lnTo>
                <a:lnTo>
                  <a:pt x="21333" y="147999"/>
                </a:lnTo>
                <a:lnTo>
                  <a:pt x="22795" y="152570"/>
                </a:lnTo>
                <a:lnTo>
                  <a:pt x="23769" y="156570"/>
                </a:lnTo>
                <a:lnTo>
                  <a:pt x="24419" y="160189"/>
                </a:lnTo>
                <a:lnTo>
                  <a:pt x="26757" y="163555"/>
                </a:lnTo>
                <a:lnTo>
                  <a:pt x="30220" y="166751"/>
                </a:lnTo>
                <a:lnTo>
                  <a:pt x="36291" y="170937"/>
                </a:lnTo>
                <a:lnTo>
                  <a:pt x="36577" y="170720"/>
                </a:lnTo>
                <a:lnTo>
                  <a:pt x="32428" y="165864"/>
                </a:lnTo>
                <a:lnTo>
                  <a:pt x="30191" y="163528"/>
                </a:lnTo>
                <a:lnTo>
                  <a:pt x="28700" y="160065"/>
                </a:lnTo>
                <a:lnTo>
                  <a:pt x="27706" y="155852"/>
                </a:lnTo>
                <a:lnTo>
                  <a:pt x="27043" y="151138"/>
                </a:lnTo>
                <a:lnTo>
                  <a:pt x="27553" y="146091"/>
                </a:lnTo>
                <a:lnTo>
                  <a:pt x="28847" y="140820"/>
                </a:lnTo>
                <a:lnTo>
                  <a:pt x="37766" y="114124"/>
                </a:lnTo>
                <a:lnTo>
                  <a:pt x="40417" y="107127"/>
                </a:lnTo>
                <a:lnTo>
                  <a:pt x="43137" y="100557"/>
                </a:lnTo>
                <a:lnTo>
                  <a:pt x="45903" y="94273"/>
                </a:lnTo>
                <a:lnTo>
                  <a:pt x="50605" y="85320"/>
                </a:lnTo>
                <a:lnTo>
                  <a:pt x="63449" y="62673"/>
                </a:lnTo>
                <a:lnTo>
                  <a:pt x="69921" y="52824"/>
                </a:lnTo>
                <a:lnTo>
                  <a:pt x="76142" y="44353"/>
                </a:lnTo>
                <a:lnTo>
                  <a:pt x="82194" y="36800"/>
                </a:lnTo>
                <a:lnTo>
                  <a:pt x="88133" y="30813"/>
                </a:lnTo>
                <a:lnTo>
                  <a:pt x="93998" y="25869"/>
                </a:lnTo>
                <a:lnTo>
                  <a:pt x="99813" y="21620"/>
                </a:lnTo>
                <a:lnTo>
                  <a:pt x="104642" y="17835"/>
                </a:lnTo>
                <a:lnTo>
                  <a:pt x="108814" y="14360"/>
                </a:lnTo>
                <a:lnTo>
                  <a:pt x="112547" y="11090"/>
                </a:lnTo>
                <a:lnTo>
                  <a:pt x="119237" y="7457"/>
                </a:lnTo>
                <a:lnTo>
                  <a:pt x="126336" y="5842"/>
                </a:lnTo>
                <a:lnTo>
                  <a:pt x="130897" y="5412"/>
                </a:lnTo>
                <a:lnTo>
                  <a:pt x="140091" y="4933"/>
                </a:lnTo>
                <a:lnTo>
                  <a:pt x="147353" y="4721"/>
                </a:lnTo>
                <a:lnTo>
                  <a:pt x="150623" y="5616"/>
                </a:lnTo>
                <a:lnTo>
                  <a:pt x="156796" y="9152"/>
                </a:lnTo>
                <a:lnTo>
                  <a:pt x="159776" y="12381"/>
                </a:lnTo>
                <a:lnTo>
                  <a:pt x="162715" y="16438"/>
                </a:lnTo>
                <a:lnTo>
                  <a:pt x="165626" y="21048"/>
                </a:lnTo>
                <a:lnTo>
                  <a:pt x="167568" y="25074"/>
                </a:lnTo>
                <a:lnTo>
                  <a:pt x="168861" y="28710"/>
                </a:lnTo>
                <a:lnTo>
                  <a:pt x="169724" y="32087"/>
                </a:lnTo>
                <a:lnTo>
                  <a:pt x="171252" y="36243"/>
                </a:lnTo>
                <a:lnTo>
                  <a:pt x="173223" y="40919"/>
                </a:lnTo>
                <a:lnTo>
                  <a:pt x="175490" y="45941"/>
                </a:lnTo>
                <a:lnTo>
                  <a:pt x="180548" y="56602"/>
                </a:lnTo>
                <a:lnTo>
                  <a:pt x="183230" y="62111"/>
                </a:lnTo>
                <a:lnTo>
                  <a:pt x="185019" y="70547"/>
                </a:lnTo>
                <a:lnTo>
                  <a:pt x="186211" y="80933"/>
                </a:lnTo>
                <a:lnTo>
                  <a:pt x="187536" y="102316"/>
                </a:lnTo>
                <a:lnTo>
                  <a:pt x="188124" y="118170"/>
                </a:lnTo>
                <a:lnTo>
                  <a:pt x="189233" y="124111"/>
                </a:lnTo>
                <a:lnTo>
                  <a:pt x="190926" y="129025"/>
                </a:lnTo>
                <a:lnTo>
                  <a:pt x="193006" y="133254"/>
                </a:lnTo>
                <a:lnTo>
                  <a:pt x="194393" y="137978"/>
                </a:lnTo>
                <a:lnTo>
                  <a:pt x="195318" y="143032"/>
                </a:lnTo>
                <a:lnTo>
                  <a:pt x="195935" y="148306"/>
                </a:lnTo>
                <a:lnTo>
                  <a:pt x="197298" y="152776"/>
                </a:lnTo>
                <a:lnTo>
                  <a:pt x="199160" y="156707"/>
                </a:lnTo>
                <a:lnTo>
                  <a:pt x="201353" y="160281"/>
                </a:lnTo>
                <a:lnTo>
                  <a:pt x="204720" y="163616"/>
                </a:lnTo>
                <a:lnTo>
                  <a:pt x="208870" y="166791"/>
                </a:lnTo>
                <a:lnTo>
                  <a:pt x="240030" y="1760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06"/>
          <p:cNvSpPr/>
          <p:nvPr/>
        </p:nvSpPr>
        <p:spPr>
          <a:xfrm>
            <a:off x="5781215" y="3266828"/>
            <a:ext cx="167295" cy="461649"/>
          </a:xfrm>
          <a:custGeom>
            <a:avLst/>
            <a:gdLst/>
            <a:ahLst/>
            <a:cxnLst/>
            <a:rect l="0" t="0" r="0" b="0"/>
            <a:pathLst>
              <a:path w="167295" h="461649">
                <a:moveTo>
                  <a:pt x="68087" y="16439"/>
                </a:moveTo>
                <a:lnTo>
                  <a:pt x="58985" y="7338"/>
                </a:lnTo>
                <a:lnTo>
                  <a:pt x="55352" y="4656"/>
                </a:lnTo>
                <a:lnTo>
                  <a:pt x="51977" y="2869"/>
                </a:lnTo>
                <a:lnTo>
                  <a:pt x="48774" y="1677"/>
                </a:lnTo>
                <a:lnTo>
                  <a:pt x="45687" y="883"/>
                </a:lnTo>
                <a:lnTo>
                  <a:pt x="42676" y="353"/>
                </a:lnTo>
                <a:lnTo>
                  <a:pt x="39716" y="0"/>
                </a:lnTo>
                <a:lnTo>
                  <a:pt x="36791" y="717"/>
                </a:lnTo>
                <a:lnTo>
                  <a:pt x="33888" y="2148"/>
                </a:lnTo>
                <a:lnTo>
                  <a:pt x="31000" y="4054"/>
                </a:lnTo>
                <a:lnTo>
                  <a:pt x="29075" y="6278"/>
                </a:lnTo>
                <a:lnTo>
                  <a:pt x="27792" y="8712"/>
                </a:lnTo>
                <a:lnTo>
                  <a:pt x="26936" y="11288"/>
                </a:lnTo>
                <a:lnTo>
                  <a:pt x="23445" y="16690"/>
                </a:lnTo>
                <a:lnTo>
                  <a:pt x="18719" y="23218"/>
                </a:lnTo>
                <a:lnTo>
                  <a:pt x="16125" y="27626"/>
                </a:lnTo>
                <a:lnTo>
                  <a:pt x="13443" y="32469"/>
                </a:lnTo>
                <a:lnTo>
                  <a:pt x="10702" y="40461"/>
                </a:lnTo>
                <a:lnTo>
                  <a:pt x="7923" y="50551"/>
                </a:lnTo>
                <a:lnTo>
                  <a:pt x="5118" y="62040"/>
                </a:lnTo>
                <a:lnTo>
                  <a:pt x="3248" y="73510"/>
                </a:lnTo>
                <a:lnTo>
                  <a:pt x="2000" y="84967"/>
                </a:lnTo>
                <a:lnTo>
                  <a:pt x="1170" y="96414"/>
                </a:lnTo>
                <a:lnTo>
                  <a:pt x="246" y="114214"/>
                </a:lnTo>
                <a:lnTo>
                  <a:pt x="0" y="121627"/>
                </a:lnTo>
                <a:lnTo>
                  <a:pt x="3646" y="129427"/>
                </a:lnTo>
                <a:lnTo>
                  <a:pt x="9886" y="137484"/>
                </a:lnTo>
                <a:lnTo>
                  <a:pt x="17857" y="145713"/>
                </a:lnTo>
                <a:lnTo>
                  <a:pt x="23170" y="152152"/>
                </a:lnTo>
                <a:lnTo>
                  <a:pt x="26713" y="157397"/>
                </a:lnTo>
                <a:lnTo>
                  <a:pt x="29074" y="161846"/>
                </a:lnTo>
                <a:lnTo>
                  <a:pt x="32553" y="164812"/>
                </a:lnTo>
                <a:lnTo>
                  <a:pt x="36778" y="166789"/>
                </a:lnTo>
                <a:lnTo>
                  <a:pt x="41499" y="168108"/>
                </a:lnTo>
                <a:lnTo>
                  <a:pt x="45599" y="168987"/>
                </a:lnTo>
                <a:lnTo>
                  <a:pt x="49286" y="169572"/>
                </a:lnTo>
                <a:lnTo>
                  <a:pt x="52695" y="169963"/>
                </a:lnTo>
                <a:lnTo>
                  <a:pt x="55921" y="170223"/>
                </a:lnTo>
                <a:lnTo>
                  <a:pt x="59024" y="170397"/>
                </a:lnTo>
                <a:lnTo>
                  <a:pt x="62045" y="170512"/>
                </a:lnTo>
                <a:lnTo>
                  <a:pt x="65011" y="169637"/>
                </a:lnTo>
                <a:lnTo>
                  <a:pt x="67941" y="168101"/>
                </a:lnTo>
                <a:lnTo>
                  <a:pt x="70848" y="166125"/>
                </a:lnTo>
                <a:lnTo>
                  <a:pt x="71833" y="163854"/>
                </a:lnTo>
                <a:lnTo>
                  <a:pt x="71537" y="161389"/>
                </a:lnTo>
                <a:lnTo>
                  <a:pt x="70387" y="158792"/>
                </a:lnTo>
                <a:lnTo>
                  <a:pt x="70573" y="156109"/>
                </a:lnTo>
                <a:lnTo>
                  <a:pt x="71649" y="153367"/>
                </a:lnTo>
                <a:lnTo>
                  <a:pt x="75386" y="146829"/>
                </a:lnTo>
                <a:lnTo>
                  <a:pt x="80221" y="137573"/>
                </a:lnTo>
                <a:lnTo>
                  <a:pt x="82844" y="129580"/>
                </a:lnTo>
                <a:lnTo>
                  <a:pt x="85545" y="119489"/>
                </a:lnTo>
                <a:lnTo>
                  <a:pt x="88298" y="107999"/>
                </a:lnTo>
                <a:lnTo>
                  <a:pt x="91086" y="99386"/>
                </a:lnTo>
                <a:lnTo>
                  <a:pt x="93897" y="92692"/>
                </a:lnTo>
                <a:lnTo>
                  <a:pt x="96723" y="87277"/>
                </a:lnTo>
                <a:lnTo>
                  <a:pt x="99864" y="73640"/>
                </a:lnTo>
                <a:lnTo>
                  <a:pt x="100702" y="66003"/>
                </a:lnTo>
                <a:lnTo>
                  <a:pt x="104173" y="52438"/>
                </a:lnTo>
                <a:lnTo>
                  <a:pt x="107938" y="40058"/>
                </a:lnTo>
                <a:lnTo>
                  <a:pt x="109611" y="28207"/>
                </a:lnTo>
                <a:lnTo>
                  <a:pt x="110553" y="15375"/>
                </a:lnTo>
                <a:lnTo>
                  <a:pt x="111638" y="13825"/>
                </a:lnTo>
                <a:lnTo>
                  <a:pt x="113313" y="13744"/>
                </a:lnTo>
                <a:lnTo>
                  <a:pt x="115383" y="14642"/>
                </a:lnTo>
                <a:lnTo>
                  <a:pt x="116762" y="16194"/>
                </a:lnTo>
                <a:lnTo>
                  <a:pt x="117682" y="18180"/>
                </a:lnTo>
                <a:lnTo>
                  <a:pt x="121517" y="30607"/>
                </a:lnTo>
                <a:lnTo>
                  <a:pt x="131346" y="60407"/>
                </a:lnTo>
                <a:lnTo>
                  <a:pt x="134072" y="67659"/>
                </a:lnTo>
                <a:lnTo>
                  <a:pt x="136842" y="74398"/>
                </a:lnTo>
                <a:lnTo>
                  <a:pt x="139642" y="80796"/>
                </a:lnTo>
                <a:lnTo>
                  <a:pt x="157233" y="126207"/>
                </a:lnTo>
                <a:lnTo>
                  <a:pt x="161808" y="141053"/>
                </a:lnTo>
                <a:lnTo>
                  <a:pt x="164858" y="153807"/>
                </a:lnTo>
                <a:lnTo>
                  <a:pt x="166890" y="165168"/>
                </a:lnTo>
                <a:lnTo>
                  <a:pt x="167294" y="176552"/>
                </a:lnTo>
                <a:lnTo>
                  <a:pt x="166610" y="187951"/>
                </a:lnTo>
                <a:lnTo>
                  <a:pt x="165201" y="199360"/>
                </a:lnTo>
                <a:lnTo>
                  <a:pt x="164262" y="210777"/>
                </a:lnTo>
                <a:lnTo>
                  <a:pt x="163637" y="222197"/>
                </a:lnTo>
                <a:lnTo>
                  <a:pt x="163219" y="233621"/>
                </a:lnTo>
                <a:lnTo>
                  <a:pt x="161988" y="245047"/>
                </a:lnTo>
                <a:lnTo>
                  <a:pt x="160216" y="256475"/>
                </a:lnTo>
                <a:lnTo>
                  <a:pt x="158081" y="267903"/>
                </a:lnTo>
                <a:lnTo>
                  <a:pt x="153170" y="290761"/>
                </a:lnTo>
                <a:lnTo>
                  <a:pt x="150526" y="302190"/>
                </a:lnTo>
                <a:lnTo>
                  <a:pt x="147811" y="312667"/>
                </a:lnTo>
                <a:lnTo>
                  <a:pt x="145049" y="322510"/>
                </a:lnTo>
                <a:lnTo>
                  <a:pt x="142255" y="331929"/>
                </a:lnTo>
                <a:lnTo>
                  <a:pt x="137535" y="344875"/>
                </a:lnTo>
                <a:lnTo>
                  <a:pt x="124671" y="377041"/>
                </a:lnTo>
                <a:lnTo>
                  <a:pt x="118191" y="390190"/>
                </a:lnTo>
                <a:lnTo>
                  <a:pt x="111968" y="400862"/>
                </a:lnTo>
                <a:lnTo>
                  <a:pt x="105914" y="409881"/>
                </a:lnTo>
                <a:lnTo>
                  <a:pt x="100925" y="417799"/>
                </a:lnTo>
                <a:lnTo>
                  <a:pt x="96646" y="424982"/>
                </a:lnTo>
                <a:lnTo>
                  <a:pt x="92842" y="431676"/>
                </a:lnTo>
                <a:lnTo>
                  <a:pt x="88400" y="437091"/>
                </a:lnTo>
                <a:lnTo>
                  <a:pt x="83534" y="441654"/>
                </a:lnTo>
                <a:lnTo>
                  <a:pt x="78385" y="445648"/>
                </a:lnTo>
                <a:lnTo>
                  <a:pt x="73047" y="449263"/>
                </a:lnTo>
                <a:lnTo>
                  <a:pt x="67584" y="452626"/>
                </a:lnTo>
                <a:lnTo>
                  <a:pt x="62036" y="455821"/>
                </a:lnTo>
                <a:lnTo>
                  <a:pt x="57386" y="457950"/>
                </a:lnTo>
                <a:lnTo>
                  <a:pt x="53333" y="459370"/>
                </a:lnTo>
                <a:lnTo>
                  <a:pt x="49679" y="460316"/>
                </a:lnTo>
                <a:lnTo>
                  <a:pt x="46290" y="460947"/>
                </a:lnTo>
                <a:lnTo>
                  <a:pt x="43078" y="461368"/>
                </a:lnTo>
                <a:lnTo>
                  <a:pt x="39984" y="461648"/>
                </a:lnTo>
                <a:lnTo>
                  <a:pt x="36969" y="460883"/>
                </a:lnTo>
                <a:lnTo>
                  <a:pt x="34007" y="459420"/>
                </a:lnTo>
                <a:lnTo>
                  <a:pt x="31079" y="457492"/>
                </a:lnTo>
                <a:lnTo>
                  <a:pt x="28176" y="455254"/>
                </a:lnTo>
                <a:lnTo>
                  <a:pt x="25287" y="452810"/>
                </a:lnTo>
                <a:lnTo>
                  <a:pt x="22409" y="450228"/>
                </a:lnTo>
                <a:lnTo>
                  <a:pt x="16670" y="444819"/>
                </a:lnTo>
                <a:lnTo>
                  <a:pt x="13807" y="442043"/>
                </a:lnTo>
                <a:lnTo>
                  <a:pt x="11898" y="439240"/>
                </a:lnTo>
                <a:lnTo>
                  <a:pt x="8080" y="4279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07"/>
          <p:cNvSpPr/>
          <p:nvPr/>
        </p:nvSpPr>
        <p:spPr>
          <a:xfrm>
            <a:off x="6003607" y="3163252"/>
            <a:ext cx="77153" cy="291466"/>
          </a:xfrm>
          <a:custGeom>
            <a:avLst/>
            <a:gdLst/>
            <a:ahLst/>
            <a:cxnLst/>
            <a:rect l="0" t="0" r="0" b="0"/>
            <a:pathLst>
              <a:path w="77153" h="291466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2" y="19313"/>
                </a:lnTo>
                <a:lnTo>
                  <a:pt x="16509" y="23353"/>
                </a:lnTo>
                <a:lnTo>
                  <a:pt x="20989" y="32922"/>
                </a:lnTo>
                <a:lnTo>
                  <a:pt x="22566" y="38140"/>
                </a:lnTo>
                <a:lnTo>
                  <a:pt x="23616" y="43524"/>
                </a:lnTo>
                <a:lnTo>
                  <a:pt x="24317" y="49019"/>
                </a:lnTo>
                <a:lnTo>
                  <a:pt x="25736" y="55539"/>
                </a:lnTo>
                <a:lnTo>
                  <a:pt x="27635" y="62744"/>
                </a:lnTo>
                <a:lnTo>
                  <a:pt x="29854" y="70404"/>
                </a:lnTo>
                <a:lnTo>
                  <a:pt x="31332" y="78368"/>
                </a:lnTo>
                <a:lnTo>
                  <a:pt x="32319" y="86536"/>
                </a:lnTo>
                <a:lnTo>
                  <a:pt x="32976" y="94838"/>
                </a:lnTo>
                <a:lnTo>
                  <a:pt x="33414" y="103230"/>
                </a:lnTo>
                <a:lnTo>
                  <a:pt x="33901" y="120175"/>
                </a:lnTo>
                <a:lnTo>
                  <a:pt x="34175" y="150331"/>
                </a:lnTo>
                <a:lnTo>
                  <a:pt x="35166" y="164990"/>
                </a:lnTo>
                <a:lnTo>
                  <a:pt x="38807" y="201599"/>
                </a:lnTo>
                <a:lnTo>
                  <a:pt x="42063" y="217267"/>
                </a:lnTo>
                <a:lnTo>
                  <a:pt x="46140" y="230570"/>
                </a:lnTo>
                <a:lnTo>
                  <a:pt x="50762" y="242295"/>
                </a:lnTo>
                <a:lnTo>
                  <a:pt x="53844" y="251065"/>
                </a:lnTo>
                <a:lnTo>
                  <a:pt x="55899" y="257865"/>
                </a:lnTo>
                <a:lnTo>
                  <a:pt x="57268" y="263350"/>
                </a:lnTo>
                <a:lnTo>
                  <a:pt x="59134" y="267959"/>
                </a:lnTo>
                <a:lnTo>
                  <a:pt x="61330" y="271984"/>
                </a:lnTo>
                <a:lnTo>
                  <a:pt x="63747" y="275621"/>
                </a:lnTo>
                <a:lnTo>
                  <a:pt x="66310" y="278997"/>
                </a:lnTo>
                <a:lnTo>
                  <a:pt x="68972" y="282201"/>
                </a:lnTo>
                <a:lnTo>
                  <a:pt x="77152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08"/>
          <p:cNvSpPr/>
          <p:nvPr/>
        </p:nvSpPr>
        <p:spPr>
          <a:xfrm>
            <a:off x="6115050" y="3268204"/>
            <a:ext cx="248603" cy="185965"/>
          </a:xfrm>
          <a:custGeom>
            <a:avLst/>
            <a:gdLst/>
            <a:ahLst/>
            <a:cxnLst/>
            <a:rect l="0" t="0" r="0" b="0"/>
            <a:pathLst>
              <a:path w="248603" h="185965">
                <a:moveTo>
                  <a:pt x="0" y="160796"/>
                </a:moveTo>
                <a:lnTo>
                  <a:pt x="0" y="156245"/>
                </a:lnTo>
                <a:lnTo>
                  <a:pt x="952" y="154904"/>
                </a:lnTo>
                <a:lnTo>
                  <a:pt x="2540" y="154010"/>
                </a:lnTo>
                <a:lnTo>
                  <a:pt x="4550" y="153415"/>
                </a:lnTo>
                <a:lnTo>
                  <a:pt x="10654" y="150160"/>
                </a:lnTo>
                <a:lnTo>
                  <a:pt x="39140" y="133832"/>
                </a:lnTo>
                <a:lnTo>
                  <a:pt x="54225" y="125634"/>
                </a:lnTo>
                <a:lnTo>
                  <a:pt x="62820" y="120210"/>
                </a:lnTo>
                <a:lnTo>
                  <a:pt x="72360" y="113736"/>
                </a:lnTo>
                <a:lnTo>
                  <a:pt x="82530" y="106562"/>
                </a:lnTo>
                <a:lnTo>
                  <a:pt x="90262" y="99875"/>
                </a:lnTo>
                <a:lnTo>
                  <a:pt x="96370" y="93512"/>
                </a:lnTo>
                <a:lnTo>
                  <a:pt x="101393" y="87365"/>
                </a:lnTo>
                <a:lnTo>
                  <a:pt x="106648" y="81362"/>
                </a:lnTo>
                <a:lnTo>
                  <a:pt x="112056" y="75455"/>
                </a:lnTo>
                <a:lnTo>
                  <a:pt x="126229" y="60580"/>
                </a:lnTo>
                <a:lnTo>
                  <a:pt x="129873" y="56837"/>
                </a:lnTo>
                <a:lnTo>
                  <a:pt x="133254" y="52437"/>
                </a:lnTo>
                <a:lnTo>
                  <a:pt x="136461" y="47599"/>
                </a:lnTo>
                <a:lnTo>
                  <a:pt x="139551" y="42469"/>
                </a:lnTo>
                <a:lnTo>
                  <a:pt x="142564" y="38096"/>
                </a:lnTo>
                <a:lnTo>
                  <a:pt x="145526" y="34228"/>
                </a:lnTo>
                <a:lnTo>
                  <a:pt x="148452" y="30698"/>
                </a:lnTo>
                <a:lnTo>
                  <a:pt x="150403" y="26439"/>
                </a:lnTo>
                <a:lnTo>
                  <a:pt x="151703" y="21694"/>
                </a:lnTo>
                <a:lnTo>
                  <a:pt x="152570" y="16626"/>
                </a:lnTo>
                <a:lnTo>
                  <a:pt x="152196" y="12295"/>
                </a:lnTo>
                <a:lnTo>
                  <a:pt x="150994" y="8456"/>
                </a:lnTo>
                <a:lnTo>
                  <a:pt x="146771" y="0"/>
                </a:lnTo>
                <a:lnTo>
                  <a:pt x="145472" y="258"/>
                </a:lnTo>
                <a:lnTo>
                  <a:pt x="141489" y="3086"/>
                </a:lnTo>
                <a:lnTo>
                  <a:pt x="136543" y="7517"/>
                </a:lnTo>
                <a:lnTo>
                  <a:pt x="133891" y="10033"/>
                </a:lnTo>
                <a:lnTo>
                  <a:pt x="128313" y="14567"/>
                </a:lnTo>
                <a:lnTo>
                  <a:pt x="111955" y="27225"/>
                </a:lnTo>
                <a:lnTo>
                  <a:pt x="105117" y="34601"/>
                </a:lnTo>
                <a:lnTo>
                  <a:pt x="99605" y="42376"/>
                </a:lnTo>
                <a:lnTo>
                  <a:pt x="94978" y="50417"/>
                </a:lnTo>
                <a:lnTo>
                  <a:pt x="89989" y="58635"/>
                </a:lnTo>
                <a:lnTo>
                  <a:pt x="79365" y="75386"/>
                </a:lnTo>
                <a:lnTo>
                  <a:pt x="74817" y="82901"/>
                </a:lnTo>
                <a:lnTo>
                  <a:pt x="70833" y="89816"/>
                </a:lnTo>
                <a:lnTo>
                  <a:pt x="67224" y="96331"/>
                </a:lnTo>
                <a:lnTo>
                  <a:pt x="63866" y="103532"/>
                </a:lnTo>
                <a:lnTo>
                  <a:pt x="60674" y="111190"/>
                </a:lnTo>
                <a:lnTo>
                  <a:pt x="57595" y="119152"/>
                </a:lnTo>
                <a:lnTo>
                  <a:pt x="55541" y="126366"/>
                </a:lnTo>
                <a:lnTo>
                  <a:pt x="54173" y="133080"/>
                </a:lnTo>
                <a:lnTo>
                  <a:pt x="53260" y="139461"/>
                </a:lnTo>
                <a:lnTo>
                  <a:pt x="55509" y="145620"/>
                </a:lnTo>
                <a:lnTo>
                  <a:pt x="59866" y="151631"/>
                </a:lnTo>
                <a:lnTo>
                  <a:pt x="78289" y="170415"/>
                </a:lnTo>
                <a:lnTo>
                  <a:pt x="82672" y="173876"/>
                </a:lnTo>
                <a:lnTo>
                  <a:pt x="87500" y="177136"/>
                </a:lnTo>
                <a:lnTo>
                  <a:pt x="92623" y="180262"/>
                </a:lnTo>
                <a:lnTo>
                  <a:pt x="96991" y="182346"/>
                </a:lnTo>
                <a:lnTo>
                  <a:pt x="104385" y="184661"/>
                </a:lnTo>
                <a:lnTo>
                  <a:pt x="108642" y="185278"/>
                </a:lnTo>
                <a:lnTo>
                  <a:pt x="113385" y="185690"/>
                </a:lnTo>
                <a:lnTo>
                  <a:pt x="118453" y="185964"/>
                </a:lnTo>
                <a:lnTo>
                  <a:pt x="123736" y="185195"/>
                </a:lnTo>
                <a:lnTo>
                  <a:pt x="129163" y="183729"/>
                </a:lnTo>
                <a:lnTo>
                  <a:pt x="156112" y="174533"/>
                </a:lnTo>
                <a:lnTo>
                  <a:pt x="161224" y="170907"/>
                </a:lnTo>
                <a:lnTo>
                  <a:pt x="164633" y="166584"/>
                </a:lnTo>
                <a:lnTo>
                  <a:pt x="166905" y="161797"/>
                </a:lnTo>
                <a:lnTo>
                  <a:pt x="172230" y="156700"/>
                </a:lnTo>
                <a:lnTo>
                  <a:pt x="179590" y="151398"/>
                </a:lnTo>
                <a:lnTo>
                  <a:pt x="188307" y="145958"/>
                </a:lnTo>
                <a:lnTo>
                  <a:pt x="198880" y="140427"/>
                </a:lnTo>
                <a:lnTo>
                  <a:pt x="210692" y="134834"/>
                </a:lnTo>
                <a:lnTo>
                  <a:pt x="248602" y="1179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09"/>
          <p:cNvSpPr/>
          <p:nvPr/>
        </p:nvSpPr>
        <p:spPr>
          <a:xfrm>
            <a:off x="4505252" y="3798133"/>
            <a:ext cx="374888" cy="264628"/>
          </a:xfrm>
          <a:custGeom>
            <a:avLst/>
            <a:gdLst/>
            <a:ahLst/>
            <a:cxnLst/>
            <a:rect l="0" t="0" r="0" b="0"/>
            <a:pathLst>
              <a:path w="374888" h="264628">
                <a:moveTo>
                  <a:pt x="152473" y="102354"/>
                </a:moveTo>
                <a:lnTo>
                  <a:pt x="128609" y="90423"/>
                </a:lnTo>
                <a:lnTo>
                  <a:pt x="120276" y="87526"/>
                </a:lnTo>
                <a:lnTo>
                  <a:pt x="110231" y="85896"/>
                </a:lnTo>
                <a:lnTo>
                  <a:pt x="107166" y="85667"/>
                </a:lnTo>
                <a:lnTo>
                  <a:pt x="98681" y="87953"/>
                </a:lnTo>
                <a:lnTo>
                  <a:pt x="89513" y="91191"/>
                </a:lnTo>
                <a:lnTo>
                  <a:pt x="78043" y="93014"/>
                </a:lnTo>
                <a:lnTo>
                  <a:pt x="68275" y="93441"/>
                </a:lnTo>
                <a:lnTo>
                  <a:pt x="63956" y="94507"/>
                </a:lnTo>
                <a:lnTo>
                  <a:pt x="56617" y="98231"/>
                </a:lnTo>
                <a:lnTo>
                  <a:pt x="47640" y="105602"/>
                </a:lnTo>
                <a:lnTo>
                  <a:pt x="42579" y="110235"/>
                </a:lnTo>
                <a:lnTo>
                  <a:pt x="37300" y="116180"/>
                </a:lnTo>
                <a:lnTo>
                  <a:pt x="31876" y="123002"/>
                </a:lnTo>
                <a:lnTo>
                  <a:pt x="26355" y="130407"/>
                </a:lnTo>
                <a:lnTo>
                  <a:pt x="21722" y="137248"/>
                </a:lnTo>
                <a:lnTo>
                  <a:pt x="17680" y="143714"/>
                </a:lnTo>
                <a:lnTo>
                  <a:pt x="14034" y="149930"/>
                </a:lnTo>
                <a:lnTo>
                  <a:pt x="10650" y="155979"/>
                </a:lnTo>
                <a:lnTo>
                  <a:pt x="4351" y="167780"/>
                </a:lnTo>
                <a:lnTo>
                  <a:pt x="2289" y="176451"/>
                </a:lnTo>
                <a:lnTo>
                  <a:pt x="915" y="186995"/>
                </a:lnTo>
                <a:lnTo>
                  <a:pt x="0" y="198786"/>
                </a:lnTo>
                <a:lnTo>
                  <a:pt x="341" y="209505"/>
                </a:lnTo>
                <a:lnTo>
                  <a:pt x="1522" y="219508"/>
                </a:lnTo>
                <a:lnTo>
                  <a:pt x="3261" y="229034"/>
                </a:lnTo>
                <a:lnTo>
                  <a:pt x="6326" y="236337"/>
                </a:lnTo>
                <a:lnTo>
                  <a:pt x="10274" y="242159"/>
                </a:lnTo>
                <a:lnTo>
                  <a:pt x="22392" y="254903"/>
                </a:lnTo>
                <a:lnTo>
                  <a:pt x="25747" y="258346"/>
                </a:lnTo>
                <a:lnTo>
                  <a:pt x="29889" y="260641"/>
                </a:lnTo>
                <a:lnTo>
                  <a:pt x="39571" y="263191"/>
                </a:lnTo>
                <a:lnTo>
                  <a:pt x="51181" y="264627"/>
                </a:lnTo>
                <a:lnTo>
                  <a:pt x="60146" y="262423"/>
                </a:lnTo>
                <a:lnTo>
                  <a:pt x="65205" y="260502"/>
                </a:lnTo>
                <a:lnTo>
                  <a:pt x="69529" y="257316"/>
                </a:lnTo>
                <a:lnTo>
                  <a:pt x="73364" y="253287"/>
                </a:lnTo>
                <a:lnTo>
                  <a:pt x="76874" y="248696"/>
                </a:lnTo>
                <a:lnTo>
                  <a:pt x="79213" y="243730"/>
                </a:lnTo>
                <a:lnTo>
                  <a:pt x="80773" y="238515"/>
                </a:lnTo>
                <a:lnTo>
                  <a:pt x="81813" y="233133"/>
                </a:lnTo>
                <a:lnTo>
                  <a:pt x="83459" y="227640"/>
                </a:lnTo>
                <a:lnTo>
                  <a:pt x="85508" y="222073"/>
                </a:lnTo>
                <a:lnTo>
                  <a:pt x="87827" y="216457"/>
                </a:lnTo>
                <a:lnTo>
                  <a:pt x="90326" y="209855"/>
                </a:lnTo>
                <a:lnTo>
                  <a:pt x="95641" y="194900"/>
                </a:lnTo>
                <a:lnTo>
                  <a:pt x="98392" y="183101"/>
                </a:lnTo>
                <a:lnTo>
                  <a:pt x="101179" y="168568"/>
                </a:lnTo>
                <a:lnTo>
                  <a:pt x="103989" y="152212"/>
                </a:lnTo>
                <a:lnTo>
                  <a:pt x="105863" y="139403"/>
                </a:lnTo>
                <a:lnTo>
                  <a:pt x="107112" y="128958"/>
                </a:lnTo>
                <a:lnTo>
                  <a:pt x="107945" y="120090"/>
                </a:lnTo>
                <a:lnTo>
                  <a:pt x="108500" y="112273"/>
                </a:lnTo>
                <a:lnTo>
                  <a:pt x="108870" y="105157"/>
                </a:lnTo>
                <a:lnTo>
                  <a:pt x="109117" y="98508"/>
                </a:lnTo>
                <a:lnTo>
                  <a:pt x="109464" y="75497"/>
                </a:lnTo>
                <a:lnTo>
                  <a:pt x="108560" y="68257"/>
                </a:lnTo>
                <a:lnTo>
                  <a:pt x="107006" y="61525"/>
                </a:lnTo>
                <a:lnTo>
                  <a:pt x="105016" y="55132"/>
                </a:lnTo>
                <a:lnTo>
                  <a:pt x="103690" y="48965"/>
                </a:lnTo>
                <a:lnTo>
                  <a:pt x="102806" y="42949"/>
                </a:lnTo>
                <a:lnTo>
                  <a:pt x="102216" y="37033"/>
                </a:lnTo>
                <a:lnTo>
                  <a:pt x="101823" y="32137"/>
                </a:lnTo>
                <a:lnTo>
                  <a:pt x="101387" y="24156"/>
                </a:lnTo>
                <a:lnTo>
                  <a:pt x="101193" y="17434"/>
                </a:lnTo>
                <a:lnTo>
                  <a:pt x="101046" y="1225"/>
                </a:lnTo>
                <a:lnTo>
                  <a:pt x="100091" y="644"/>
                </a:lnTo>
                <a:lnTo>
                  <a:pt x="96489" y="0"/>
                </a:lnTo>
                <a:lnTo>
                  <a:pt x="96100" y="780"/>
                </a:lnTo>
                <a:lnTo>
                  <a:pt x="96794" y="2254"/>
                </a:lnTo>
                <a:lnTo>
                  <a:pt x="98208" y="4188"/>
                </a:lnTo>
                <a:lnTo>
                  <a:pt x="99780" y="11417"/>
                </a:lnTo>
                <a:lnTo>
                  <a:pt x="100199" y="16012"/>
                </a:lnTo>
                <a:lnTo>
                  <a:pt x="103336" y="27648"/>
                </a:lnTo>
                <a:lnTo>
                  <a:pt x="114441" y="63437"/>
                </a:lnTo>
                <a:lnTo>
                  <a:pt x="118546" y="79266"/>
                </a:lnTo>
                <a:lnTo>
                  <a:pt x="121283" y="92677"/>
                </a:lnTo>
                <a:lnTo>
                  <a:pt x="123106" y="104476"/>
                </a:lnTo>
                <a:lnTo>
                  <a:pt x="125275" y="115198"/>
                </a:lnTo>
                <a:lnTo>
                  <a:pt x="127674" y="125204"/>
                </a:lnTo>
                <a:lnTo>
                  <a:pt x="130225" y="134733"/>
                </a:lnTo>
                <a:lnTo>
                  <a:pt x="133831" y="145847"/>
                </a:lnTo>
                <a:lnTo>
                  <a:pt x="138140" y="158020"/>
                </a:lnTo>
                <a:lnTo>
                  <a:pt x="142917" y="170897"/>
                </a:lnTo>
                <a:lnTo>
                  <a:pt x="147055" y="180434"/>
                </a:lnTo>
                <a:lnTo>
                  <a:pt x="150766" y="187745"/>
                </a:lnTo>
                <a:lnTo>
                  <a:pt x="154192" y="193571"/>
                </a:lnTo>
                <a:lnTo>
                  <a:pt x="157429" y="199360"/>
                </a:lnTo>
                <a:lnTo>
                  <a:pt x="163565" y="210873"/>
                </a:lnTo>
                <a:lnTo>
                  <a:pt x="166535" y="215658"/>
                </a:lnTo>
                <a:lnTo>
                  <a:pt x="172376" y="223514"/>
                </a:lnTo>
                <a:lnTo>
                  <a:pt x="178145" y="230180"/>
                </a:lnTo>
                <a:lnTo>
                  <a:pt x="183885" y="236318"/>
                </a:lnTo>
                <a:lnTo>
                  <a:pt x="189611" y="242221"/>
                </a:lnTo>
                <a:lnTo>
                  <a:pt x="193424" y="244176"/>
                </a:lnTo>
                <a:lnTo>
                  <a:pt x="202741" y="246349"/>
                </a:lnTo>
                <a:lnTo>
                  <a:pt x="206940" y="245975"/>
                </a:lnTo>
                <a:lnTo>
                  <a:pt x="210691" y="244774"/>
                </a:lnTo>
                <a:lnTo>
                  <a:pt x="214145" y="243021"/>
                </a:lnTo>
                <a:lnTo>
                  <a:pt x="216448" y="240899"/>
                </a:lnTo>
                <a:lnTo>
                  <a:pt x="217983" y="238533"/>
                </a:lnTo>
                <a:lnTo>
                  <a:pt x="219006" y="236002"/>
                </a:lnTo>
                <a:lnTo>
                  <a:pt x="224997" y="227891"/>
                </a:lnTo>
                <a:lnTo>
                  <a:pt x="230108" y="219743"/>
                </a:lnTo>
                <a:lnTo>
                  <a:pt x="232804" y="214903"/>
                </a:lnTo>
                <a:lnTo>
                  <a:pt x="235801" y="206986"/>
                </a:lnTo>
                <a:lnTo>
                  <a:pt x="238085" y="199340"/>
                </a:lnTo>
                <a:lnTo>
                  <a:pt x="240028" y="194634"/>
                </a:lnTo>
                <a:lnTo>
                  <a:pt x="242275" y="189591"/>
                </a:lnTo>
                <a:lnTo>
                  <a:pt x="244726" y="181467"/>
                </a:lnTo>
                <a:lnTo>
                  <a:pt x="247312" y="171289"/>
                </a:lnTo>
                <a:lnTo>
                  <a:pt x="249989" y="159740"/>
                </a:lnTo>
                <a:lnTo>
                  <a:pt x="251773" y="150137"/>
                </a:lnTo>
                <a:lnTo>
                  <a:pt x="252963" y="141829"/>
                </a:lnTo>
                <a:lnTo>
                  <a:pt x="253756" y="134386"/>
                </a:lnTo>
                <a:lnTo>
                  <a:pt x="254285" y="127519"/>
                </a:lnTo>
                <a:lnTo>
                  <a:pt x="254638" y="121035"/>
                </a:lnTo>
                <a:lnTo>
                  <a:pt x="255029" y="108752"/>
                </a:lnTo>
                <a:lnTo>
                  <a:pt x="255315" y="77649"/>
                </a:lnTo>
                <a:lnTo>
                  <a:pt x="255331" y="80579"/>
                </a:lnTo>
                <a:lnTo>
                  <a:pt x="258192" y="91647"/>
                </a:lnTo>
                <a:lnTo>
                  <a:pt x="268992" y="129346"/>
                </a:lnTo>
                <a:lnTo>
                  <a:pt x="282035" y="172264"/>
                </a:lnTo>
                <a:lnTo>
                  <a:pt x="285520" y="181346"/>
                </a:lnTo>
                <a:lnTo>
                  <a:pt x="288796" y="188353"/>
                </a:lnTo>
                <a:lnTo>
                  <a:pt x="291932" y="193977"/>
                </a:lnTo>
                <a:lnTo>
                  <a:pt x="295928" y="198678"/>
                </a:lnTo>
                <a:lnTo>
                  <a:pt x="305448" y="206442"/>
                </a:lnTo>
                <a:lnTo>
                  <a:pt x="313489" y="213068"/>
                </a:lnTo>
                <a:lnTo>
                  <a:pt x="316967" y="216169"/>
                </a:lnTo>
                <a:lnTo>
                  <a:pt x="320238" y="218235"/>
                </a:lnTo>
                <a:lnTo>
                  <a:pt x="326413" y="220532"/>
                </a:lnTo>
                <a:lnTo>
                  <a:pt x="335244" y="221825"/>
                </a:lnTo>
                <a:lnTo>
                  <a:pt x="343893" y="222208"/>
                </a:lnTo>
                <a:lnTo>
                  <a:pt x="346761" y="221309"/>
                </a:lnTo>
                <a:lnTo>
                  <a:pt x="352488" y="217771"/>
                </a:lnTo>
                <a:lnTo>
                  <a:pt x="354396" y="215493"/>
                </a:lnTo>
                <a:lnTo>
                  <a:pt x="355668" y="213023"/>
                </a:lnTo>
                <a:lnTo>
                  <a:pt x="356517" y="210423"/>
                </a:lnTo>
                <a:lnTo>
                  <a:pt x="359999" y="204995"/>
                </a:lnTo>
                <a:lnTo>
                  <a:pt x="362261" y="202214"/>
                </a:lnTo>
                <a:lnTo>
                  <a:pt x="364722" y="196550"/>
                </a:lnTo>
                <a:lnTo>
                  <a:pt x="367314" y="188963"/>
                </a:lnTo>
                <a:lnTo>
                  <a:pt x="369996" y="180096"/>
                </a:lnTo>
                <a:lnTo>
                  <a:pt x="371783" y="170375"/>
                </a:lnTo>
                <a:lnTo>
                  <a:pt x="372974" y="160084"/>
                </a:lnTo>
                <a:lnTo>
                  <a:pt x="373769" y="149413"/>
                </a:lnTo>
                <a:lnTo>
                  <a:pt x="374652" y="132477"/>
                </a:lnTo>
                <a:lnTo>
                  <a:pt x="374887" y="125293"/>
                </a:lnTo>
                <a:lnTo>
                  <a:pt x="374091" y="119552"/>
                </a:lnTo>
                <a:lnTo>
                  <a:pt x="372608" y="114772"/>
                </a:lnTo>
                <a:lnTo>
                  <a:pt x="370667" y="110633"/>
                </a:lnTo>
                <a:lnTo>
                  <a:pt x="366516" y="104063"/>
                </a:lnTo>
                <a:lnTo>
                  <a:pt x="360890" y="95873"/>
                </a:lnTo>
                <a:lnTo>
                  <a:pt x="354283" y="86604"/>
                </a:lnTo>
                <a:lnTo>
                  <a:pt x="348925" y="79471"/>
                </a:lnTo>
                <a:lnTo>
                  <a:pt x="344401" y="73764"/>
                </a:lnTo>
                <a:lnTo>
                  <a:pt x="340432" y="69006"/>
                </a:lnTo>
                <a:lnTo>
                  <a:pt x="330943" y="61181"/>
                </a:lnTo>
                <a:lnTo>
                  <a:pt x="325745" y="57760"/>
                </a:lnTo>
                <a:lnTo>
                  <a:pt x="318470" y="54527"/>
                </a:lnTo>
                <a:lnTo>
                  <a:pt x="309810" y="51420"/>
                </a:lnTo>
                <a:lnTo>
                  <a:pt x="300227" y="48395"/>
                </a:lnTo>
                <a:lnTo>
                  <a:pt x="292885" y="46379"/>
                </a:lnTo>
                <a:lnTo>
                  <a:pt x="282189" y="44139"/>
                </a:lnTo>
                <a:lnTo>
                  <a:pt x="275145" y="43541"/>
                </a:lnTo>
                <a:lnTo>
                  <a:pt x="266639" y="43143"/>
                </a:lnTo>
                <a:lnTo>
                  <a:pt x="257159" y="42878"/>
                </a:lnTo>
                <a:lnTo>
                  <a:pt x="250838" y="43653"/>
                </a:lnTo>
                <a:lnTo>
                  <a:pt x="246625" y="45123"/>
                </a:lnTo>
                <a:lnTo>
                  <a:pt x="243815" y="47055"/>
                </a:lnTo>
                <a:lnTo>
                  <a:pt x="235614" y="49201"/>
                </a:lnTo>
                <a:lnTo>
                  <a:pt x="221052" y="509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10"/>
          <p:cNvSpPr/>
          <p:nvPr/>
        </p:nvSpPr>
        <p:spPr>
          <a:xfrm>
            <a:off x="4957762" y="3781039"/>
            <a:ext cx="375817" cy="271943"/>
          </a:xfrm>
          <a:custGeom>
            <a:avLst/>
            <a:gdLst/>
            <a:ahLst/>
            <a:cxnLst/>
            <a:rect l="0" t="0" r="0" b="0"/>
            <a:pathLst>
              <a:path w="375817" h="271943">
                <a:moveTo>
                  <a:pt x="0" y="145165"/>
                </a:moveTo>
                <a:lnTo>
                  <a:pt x="34074" y="145165"/>
                </a:lnTo>
                <a:lnTo>
                  <a:pt x="37956" y="144213"/>
                </a:lnTo>
                <a:lnTo>
                  <a:pt x="48923" y="138322"/>
                </a:lnTo>
                <a:lnTo>
                  <a:pt x="58574" y="133234"/>
                </a:lnTo>
                <a:lnTo>
                  <a:pt x="66673" y="125258"/>
                </a:lnTo>
                <a:lnTo>
                  <a:pt x="70166" y="120464"/>
                </a:lnTo>
                <a:lnTo>
                  <a:pt x="73447" y="115363"/>
                </a:lnTo>
                <a:lnTo>
                  <a:pt x="76588" y="110057"/>
                </a:lnTo>
                <a:lnTo>
                  <a:pt x="79633" y="104615"/>
                </a:lnTo>
                <a:lnTo>
                  <a:pt x="83569" y="99082"/>
                </a:lnTo>
                <a:lnTo>
                  <a:pt x="88098" y="93488"/>
                </a:lnTo>
                <a:lnTo>
                  <a:pt x="93022" y="87854"/>
                </a:lnTo>
                <a:lnTo>
                  <a:pt x="101033" y="79054"/>
                </a:lnTo>
                <a:lnTo>
                  <a:pt x="107768" y="71015"/>
                </a:lnTo>
                <a:lnTo>
                  <a:pt x="110898" y="66205"/>
                </a:lnTo>
                <a:lnTo>
                  <a:pt x="113937" y="61092"/>
                </a:lnTo>
                <a:lnTo>
                  <a:pt x="119854" y="52872"/>
                </a:lnTo>
                <a:lnTo>
                  <a:pt x="122765" y="49346"/>
                </a:lnTo>
                <a:lnTo>
                  <a:pt x="124706" y="44139"/>
                </a:lnTo>
                <a:lnTo>
                  <a:pt x="126000" y="37810"/>
                </a:lnTo>
                <a:lnTo>
                  <a:pt x="126862" y="30732"/>
                </a:lnTo>
                <a:lnTo>
                  <a:pt x="126485" y="25062"/>
                </a:lnTo>
                <a:lnTo>
                  <a:pt x="125281" y="20329"/>
                </a:lnTo>
                <a:lnTo>
                  <a:pt x="121403" y="12530"/>
                </a:lnTo>
                <a:lnTo>
                  <a:pt x="116504" y="5889"/>
                </a:lnTo>
                <a:lnTo>
                  <a:pt x="113864" y="3737"/>
                </a:lnTo>
                <a:lnTo>
                  <a:pt x="111152" y="2302"/>
                </a:lnTo>
                <a:lnTo>
                  <a:pt x="105599" y="708"/>
                </a:lnTo>
                <a:lnTo>
                  <a:pt x="99955" y="0"/>
                </a:lnTo>
                <a:lnTo>
                  <a:pt x="97117" y="763"/>
                </a:lnTo>
                <a:lnTo>
                  <a:pt x="86666" y="7341"/>
                </a:lnTo>
                <a:lnTo>
                  <a:pt x="73761" y="15966"/>
                </a:lnTo>
                <a:lnTo>
                  <a:pt x="66319" y="23789"/>
                </a:lnTo>
                <a:lnTo>
                  <a:pt x="58500" y="33768"/>
                </a:lnTo>
                <a:lnTo>
                  <a:pt x="50430" y="45183"/>
                </a:lnTo>
                <a:lnTo>
                  <a:pt x="44098" y="54698"/>
                </a:lnTo>
                <a:lnTo>
                  <a:pt x="38924" y="62946"/>
                </a:lnTo>
                <a:lnTo>
                  <a:pt x="34521" y="70350"/>
                </a:lnTo>
                <a:lnTo>
                  <a:pt x="31586" y="78144"/>
                </a:lnTo>
                <a:lnTo>
                  <a:pt x="29630" y="86197"/>
                </a:lnTo>
                <a:lnTo>
                  <a:pt x="28326" y="94423"/>
                </a:lnTo>
                <a:lnTo>
                  <a:pt x="27457" y="105622"/>
                </a:lnTo>
                <a:lnTo>
                  <a:pt x="26877" y="118803"/>
                </a:lnTo>
                <a:lnTo>
                  <a:pt x="26061" y="157040"/>
                </a:lnTo>
                <a:lnTo>
                  <a:pt x="25946" y="167369"/>
                </a:lnTo>
                <a:lnTo>
                  <a:pt x="26822" y="176160"/>
                </a:lnTo>
                <a:lnTo>
                  <a:pt x="28359" y="183927"/>
                </a:lnTo>
                <a:lnTo>
                  <a:pt x="30336" y="191009"/>
                </a:lnTo>
                <a:lnTo>
                  <a:pt x="32607" y="197635"/>
                </a:lnTo>
                <a:lnTo>
                  <a:pt x="35073" y="203958"/>
                </a:lnTo>
                <a:lnTo>
                  <a:pt x="37669" y="210078"/>
                </a:lnTo>
                <a:lnTo>
                  <a:pt x="43094" y="221958"/>
                </a:lnTo>
                <a:lnTo>
                  <a:pt x="45875" y="227793"/>
                </a:lnTo>
                <a:lnTo>
                  <a:pt x="49633" y="232636"/>
                </a:lnTo>
                <a:lnTo>
                  <a:pt x="58889" y="240556"/>
                </a:lnTo>
                <a:lnTo>
                  <a:pt x="64024" y="243049"/>
                </a:lnTo>
                <a:lnTo>
                  <a:pt x="80354" y="247511"/>
                </a:lnTo>
                <a:lnTo>
                  <a:pt x="91593" y="251930"/>
                </a:lnTo>
                <a:lnTo>
                  <a:pt x="96305" y="252537"/>
                </a:lnTo>
                <a:lnTo>
                  <a:pt x="100398" y="251989"/>
                </a:lnTo>
                <a:lnTo>
                  <a:pt x="108439" y="249792"/>
                </a:lnTo>
                <a:lnTo>
                  <a:pt x="118363" y="248817"/>
                </a:lnTo>
                <a:lnTo>
                  <a:pt x="129123" y="245843"/>
                </a:lnTo>
                <a:lnTo>
                  <a:pt x="140256" y="241346"/>
                </a:lnTo>
                <a:lnTo>
                  <a:pt x="151554" y="236173"/>
                </a:lnTo>
                <a:lnTo>
                  <a:pt x="156281" y="232507"/>
                </a:lnTo>
                <a:lnTo>
                  <a:pt x="160384" y="228158"/>
                </a:lnTo>
                <a:lnTo>
                  <a:pt x="164073" y="223354"/>
                </a:lnTo>
                <a:lnTo>
                  <a:pt x="168437" y="218246"/>
                </a:lnTo>
                <a:lnTo>
                  <a:pt x="173251" y="212936"/>
                </a:lnTo>
                <a:lnTo>
                  <a:pt x="178366" y="207491"/>
                </a:lnTo>
                <a:lnTo>
                  <a:pt x="183680" y="201003"/>
                </a:lnTo>
                <a:lnTo>
                  <a:pt x="189129" y="193821"/>
                </a:lnTo>
                <a:lnTo>
                  <a:pt x="194666" y="186175"/>
                </a:lnTo>
                <a:lnTo>
                  <a:pt x="200262" y="179173"/>
                </a:lnTo>
                <a:lnTo>
                  <a:pt x="205899" y="172599"/>
                </a:lnTo>
                <a:lnTo>
                  <a:pt x="211560" y="166312"/>
                </a:lnTo>
                <a:lnTo>
                  <a:pt x="216288" y="159263"/>
                </a:lnTo>
                <a:lnTo>
                  <a:pt x="220392" y="151706"/>
                </a:lnTo>
                <a:lnTo>
                  <a:pt x="224081" y="143811"/>
                </a:lnTo>
                <a:lnTo>
                  <a:pt x="233259" y="122339"/>
                </a:lnTo>
                <a:lnTo>
                  <a:pt x="242736" y="99778"/>
                </a:lnTo>
                <a:lnTo>
                  <a:pt x="250122" y="83401"/>
                </a:lnTo>
                <a:lnTo>
                  <a:pt x="253426" y="75414"/>
                </a:lnTo>
                <a:lnTo>
                  <a:pt x="256580" y="67232"/>
                </a:lnTo>
                <a:lnTo>
                  <a:pt x="259636" y="58920"/>
                </a:lnTo>
                <a:lnTo>
                  <a:pt x="262626" y="52426"/>
                </a:lnTo>
                <a:lnTo>
                  <a:pt x="265572" y="47144"/>
                </a:lnTo>
                <a:lnTo>
                  <a:pt x="270432" y="38735"/>
                </a:lnTo>
                <a:lnTo>
                  <a:pt x="272592" y="31823"/>
                </a:lnTo>
                <a:lnTo>
                  <a:pt x="273808" y="27128"/>
                </a:lnTo>
                <a:lnTo>
                  <a:pt x="274931" y="26468"/>
                </a:lnTo>
                <a:lnTo>
                  <a:pt x="278719" y="25737"/>
                </a:lnTo>
                <a:lnTo>
                  <a:pt x="281063" y="26494"/>
                </a:lnTo>
                <a:lnTo>
                  <a:pt x="288912" y="31158"/>
                </a:lnTo>
                <a:lnTo>
                  <a:pt x="297270" y="33915"/>
                </a:lnTo>
                <a:lnTo>
                  <a:pt x="305779" y="40342"/>
                </a:lnTo>
                <a:lnTo>
                  <a:pt x="311480" y="45555"/>
                </a:lnTo>
                <a:lnTo>
                  <a:pt x="315286" y="50183"/>
                </a:lnTo>
                <a:lnTo>
                  <a:pt x="319728" y="56127"/>
                </a:lnTo>
                <a:lnTo>
                  <a:pt x="324595" y="62946"/>
                </a:lnTo>
                <a:lnTo>
                  <a:pt x="328791" y="69398"/>
                </a:lnTo>
                <a:lnTo>
                  <a:pt x="332542" y="75604"/>
                </a:lnTo>
                <a:lnTo>
                  <a:pt x="335995" y="81646"/>
                </a:lnTo>
                <a:lnTo>
                  <a:pt x="340201" y="86627"/>
                </a:lnTo>
                <a:lnTo>
                  <a:pt x="349956" y="94701"/>
                </a:lnTo>
                <a:lnTo>
                  <a:pt x="354271" y="99140"/>
                </a:lnTo>
                <a:lnTo>
                  <a:pt x="358101" y="104004"/>
                </a:lnTo>
                <a:lnTo>
                  <a:pt x="361606" y="109153"/>
                </a:lnTo>
                <a:lnTo>
                  <a:pt x="363944" y="114489"/>
                </a:lnTo>
                <a:lnTo>
                  <a:pt x="365502" y="119952"/>
                </a:lnTo>
                <a:lnTo>
                  <a:pt x="366540" y="125499"/>
                </a:lnTo>
                <a:lnTo>
                  <a:pt x="368185" y="131102"/>
                </a:lnTo>
                <a:lnTo>
                  <a:pt x="370234" y="136742"/>
                </a:lnTo>
                <a:lnTo>
                  <a:pt x="372553" y="142408"/>
                </a:lnTo>
                <a:lnTo>
                  <a:pt x="374099" y="147137"/>
                </a:lnTo>
                <a:lnTo>
                  <a:pt x="375816" y="154932"/>
                </a:lnTo>
                <a:lnTo>
                  <a:pt x="375322" y="159297"/>
                </a:lnTo>
                <a:lnTo>
                  <a:pt x="374040" y="164111"/>
                </a:lnTo>
                <a:lnTo>
                  <a:pt x="372232" y="169226"/>
                </a:lnTo>
                <a:lnTo>
                  <a:pt x="371027" y="174541"/>
                </a:lnTo>
                <a:lnTo>
                  <a:pt x="370224" y="179989"/>
                </a:lnTo>
                <a:lnTo>
                  <a:pt x="369689" y="185526"/>
                </a:lnTo>
                <a:lnTo>
                  <a:pt x="367427" y="191123"/>
                </a:lnTo>
                <a:lnTo>
                  <a:pt x="364014" y="196758"/>
                </a:lnTo>
                <a:lnTo>
                  <a:pt x="359833" y="202421"/>
                </a:lnTo>
                <a:lnTo>
                  <a:pt x="356094" y="208101"/>
                </a:lnTo>
                <a:lnTo>
                  <a:pt x="352649" y="213792"/>
                </a:lnTo>
                <a:lnTo>
                  <a:pt x="349399" y="219492"/>
                </a:lnTo>
                <a:lnTo>
                  <a:pt x="346280" y="224244"/>
                </a:lnTo>
                <a:lnTo>
                  <a:pt x="340275" y="232064"/>
                </a:lnTo>
                <a:lnTo>
                  <a:pt x="335435" y="236435"/>
                </a:lnTo>
                <a:lnTo>
                  <a:pt x="329350" y="241255"/>
                </a:lnTo>
                <a:lnTo>
                  <a:pt x="322437" y="246372"/>
                </a:lnTo>
                <a:lnTo>
                  <a:pt x="312215" y="254599"/>
                </a:lnTo>
                <a:lnTo>
                  <a:pt x="308156" y="258126"/>
                </a:lnTo>
                <a:lnTo>
                  <a:pt x="302592" y="261430"/>
                </a:lnTo>
                <a:lnTo>
                  <a:pt x="296026" y="264585"/>
                </a:lnTo>
                <a:lnTo>
                  <a:pt x="288790" y="267641"/>
                </a:lnTo>
                <a:lnTo>
                  <a:pt x="282062" y="269678"/>
                </a:lnTo>
                <a:lnTo>
                  <a:pt x="275672" y="271037"/>
                </a:lnTo>
                <a:lnTo>
                  <a:pt x="269506" y="271942"/>
                </a:lnTo>
                <a:lnTo>
                  <a:pt x="265396" y="271593"/>
                </a:lnTo>
                <a:lnTo>
                  <a:pt x="262656" y="270408"/>
                </a:lnTo>
                <a:lnTo>
                  <a:pt x="260829" y="268666"/>
                </a:lnTo>
                <a:lnTo>
                  <a:pt x="258658" y="267504"/>
                </a:lnTo>
                <a:lnTo>
                  <a:pt x="248603" y="2651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11"/>
          <p:cNvSpPr/>
          <p:nvPr/>
        </p:nvSpPr>
        <p:spPr>
          <a:xfrm>
            <a:off x="5446395" y="3814762"/>
            <a:ext cx="205740" cy="200990"/>
          </a:xfrm>
          <a:custGeom>
            <a:avLst/>
            <a:gdLst/>
            <a:ahLst/>
            <a:cxnLst/>
            <a:rect l="0" t="0" r="0" b="0"/>
            <a:pathLst>
              <a:path w="205740" h="200990">
                <a:moveTo>
                  <a:pt x="0" y="0"/>
                </a:moveTo>
                <a:lnTo>
                  <a:pt x="4550" y="13653"/>
                </a:lnTo>
                <a:lnTo>
                  <a:pt x="6843" y="21484"/>
                </a:lnTo>
                <a:lnTo>
                  <a:pt x="14622" y="49757"/>
                </a:lnTo>
                <a:lnTo>
                  <a:pt x="20151" y="67835"/>
                </a:lnTo>
                <a:lnTo>
                  <a:pt x="22006" y="76655"/>
                </a:lnTo>
                <a:lnTo>
                  <a:pt x="23243" y="85394"/>
                </a:lnTo>
                <a:lnTo>
                  <a:pt x="24068" y="94077"/>
                </a:lnTo>
                <a:lnTo>
                  <a:pt x="24618" y="105580"/>
                </a:lnTo>
                <a:lnTo>
                  <a:pt x="25228" y="133602"/>
                </a:lnTo>
                <a:lnTo>
                  <a:pt x="25689" y="200989"/>
                </a:lnTo>
                <a:lnTo>
                  <a:pt x="25705" y="199501"/>
                </a:lnTo>
                <a:lnTo>
                  <a:pt x="24756" y="196818"/>
                </a:lnTo>
                <a:lnTo>
                  <a:pt x="23171" y="193125"/>
                </a:lnTo>
                <a:lnTo>
                  <a:pt x="21162" y="188757"/>
                </a:lnTo>
                <a:lnTo>
                  <a:pt x="19824" y="183941"/>
                </a:lnTo>
                <a:lnTo>
                  <a:pt x="18930" y="178825"/>
                </a:lnTo>
                <a:lnTo>
                  <a:pt x="18335" y="173509"/>
                </a:lnTo>
                <a:lnTo>
                  <a:pt x="17938" y="168060"/>
                </a:lnTo>
                <a:lnTo>
                  <a:pt x="17674" y="162523"/>
                </a:lnTo>
                <a:lnTo>
                  <a:pt x="17497" y="156926"/>
                </a:lnTo>
                <a:lnTo>
                  <a:pt x="18332" y="150337"/>
                </a:lnTo>
                <a:lnTo>
                  <a:pt x="19841" y="143087"/>
                </a:lnTo>
                <a:lnTo>
                  <a:pt x="21800" y="135397"/>
                </a:lnTo>
                <a:lnTo>
                  <a:pt x="24058" y="124554"/>
                </a:lnTo>
                <a:lnTo>
                  <a:pt x="29107" y="97268"/>
                </a:lnTo>
                <a:lnTo>
                  <a:pt x="32740" y="85800"/>
                </a:lnTo>
                <a:lnTo>
                  <a:pt x="37066" y="76250"/>
                </a:lnTo>
                <a:lnTo>
                  <a:pt x="41856" y="67978"/>
                </a:lnTo>
                <a:lnTo>
                  <a:pt x="46954" y="60559"/>
                </a:lnTo>
                <a:lnTo>
                  <a:pt x="52258" y="53708"/>
                </a:lnTo>
                <a:lnTo>
                  <a:pt x="57698" y="47235"/>
                </a:lnTo>
                <a:lnTo>
                  <a:pt x="64183" y="40063"/>
                </a:lnTo>
                <a:lnTo>
                  <a:pt x="79008" y="24473"/>
                </a:lnTo>
                <a:lnTo>
                  <a:pt x="86009" y="18221"/>
                </a:lnTo>
                <a:lnTo>
                  <a:pt x="92582" y="13100"/>
                </a:lnTo>
                <a:lnTo>
                  <a:pt x="98868" y="8733"/>
                </a:lnTo>
                <a:lnTo>
                  <a:pt x="104964" y="5822"/>
                </a:lnTo>
                <a:lnTo>
                  <a:pt x="110934" y="3881"/>
                </a:lnTo>
                <a:lnTo>
                  <a:pt x="116818" y="2588"/>
                </a:lnTo>
                <a:lnTo>
                  <a:pt x="121694" y="1725"/>
                </a:lnTo>
                <a:lnTo>
                  <a:pt x="125897" y="1150"/>
                </a:lnTo>
                <a:lnTo>
                  <a:pt x="129651" y="767"/>
                </a:lnTo>
                <a:lnTo>
                  <a:pt x="134059" y="1464"/>
                </a:lnTo>
                <a:lnTo>
                  <a:pt x="138902" y="2881"/>
                </a:lnTo>
                <a:lnTo>
                  <a:pt x="151262" y="7448"/>
                </a:lnTo>
                <a:lnTo>
                  <a:pt x="154182" y="9728"/>
                </a:lnTo>
                <a:lnTo>
                  <a:pt x="158033" y="13153"/>
                </a:lnTo>
                <a:lnTo>
                  <a:pt x="162505" y="17341"/>
                </a:lnTo>
                <a:lnTo>
                  <a:pt x="166439" y="22038"/>
                </a:lnTo>
                <a:lnTo>
                  <a:pt x="170014" y="27075"/>
                </a:lnTo>
                <a:lnTo>
                  <a:pt x="173350" y="32338"/>
                </a:lnTo>
                <a:lnTo>
                  <a:pt x="176527" y="36798"/>
                </a:lnTo>
                <a:lnTo>
                  <a:pt x="179597" y="40725"/>
                </a:lnTo>
                <a:lnTo>
                  <a:pt x="182596" y="44295"/>
                </a:lnTo>
                <a:lnTo>
                  <a:pt x="185548" y="48580"/>
                </a:lnTo>
                <a:lnTo>
                  <a:pt x="188468" y="53342"/>
                </a:lnTo>
                <a:lnTo>
                  <a:pt x="191368" y="58421"/>
                </a:lnTo>
                <a:lnTo>
                  <a:pt x="193301" y="63712"/>
                </a:lnTo>
                <a:lnTo>
                  <a:pt x="194590" y="69145"/>
                </a:lnTo>
                <a:lnTo>
                  <a:pt x="195449" y="74672"/>
                </a:lnTo>
                <a:lnTo>
                  <a:pt x="196022" y="81214"/>
                </a:lnTo>
                <a:lnTo>
                  <a:pt x="196403" y="88433"/>
                </a:lnTo>
                <a:lnTo>
                  <a:pt x="196827" y="104073"/>
                </a:lnTo>
                <a:lnTo>
                  <a:pt x="197016" y="120550"/>
                </a:lnTo>
                <a:lnTo>
                  <a:pt x="198019" y="126086"/>
                </a:lnTo>
                <a:lnTo>
                  <a:pt x="199640" y="129778"/>
                </a:lnTo>
                <a:lnTo>
                  <a:pt x="205739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12"/>
          <p:cNvSpPr/>
          <p:nvPr/>
        </p:nvSpPr>
        <p:spPr>
          <a:xfrm>
            <a:off x="5789295" y="3711892"/>
            <a:ext cx="16936" cy="145734"/>
          </a:xfrm>
          <a:custGeom>
            <a:avLst/>
            <a:gdLst/>
            <a:ahLst/>
            <a:cxnLst/>
            <a:rect l="0" t="0" r="0" b="0"/>
            <a:pathLst>
              <a:path w="16936" h="145734">
                <a:moveTo>
                  <a:pt x="0" y="0"/>
                </a:moveTo>
                <a:lnTo>
                  <a:pt x="9101" y="9102"/>
                </a:lnTo>
                <a:lnTo>
                  <a:pt x="11783" y="12735"/>
                </a:lnTo>
                <a:lnTo>
                  <a:pt x="13570" y="16111"/>
                </a:lnTo>
                <a:lnTo>
                  <a:pt x="14761" y="19313"/>
                </a:lnTo>
                <a:lnTo>
                  <a:pt x="15556" y="23353"/>
                </a:lnTo>
                <a:lnTo>
                  <a:pt x="16085" y="27951"/>
                </a:lnTo>
                <a:lnTo>
                  <a:pt x="16438" y="32922"/>
                </a:lnTo>
                <a:lnTo>
                  <a:pt x="16674" y="38140"/>
                </a:lnTo>
                <a:lnTo>
                  <a:pt x="16935" y="49019"/>
                </a:lnTo>
                <a:lnTo>
                  <a:pt x="16052" y="57444"/>
                </a:lnTo>
                <a:lnTo>
                  <a:pt x="14511" y="67824"/>
                </a:lnTo>
                <a:lnTo>
                  <a:pt x="12532" y="79506"/>
                </a:lnTo>
                <a:lnTo>
                  <a:pt x="10259" y="89199"/>
                </a:lnTo>
                <a:lnTo>
                  <a:pt x="7792" y="97566"/>
                </a:lnTo>
                <a:lnTo>
                  <a:pt x="5195" y="105049"/>
                </a:lnTo>
                <a:lnTo>
                  <a:pt x="3463" y="110990"/>
                </a:lnTo>
                <a:lnTo>
                  <a:pt x="2308" y="115904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13"/>
          <p:cNvSpPr/>
          <p:nvPr/>
        </p:nvSpPr>
        <p:spPr>
          <a:xfrm>
            <a:off x="5936250" y="3720465"/>
            <a:ext cx="15818" cy="342901"/>
          </a:xfrm>
          <a:custGeom>
            <a:avLst/>
            <a:gdLst/>
            <a:ahLst/>
            <a:cxnLst/>
            <a:rect l="0" t="0" r="0" b="0"/>
            <a:pathLst>
              <a:path w="15818" h="342901">
                <a:moveTo>
                  <a:pt x="7350" y="0"/>
                </a:moveTo>
                <a:lnTo>
                  <a:pt x="7350" y="9101"/>
                </a:lnTo>
                <a:lnTo>
                  <a:pt x="8302" y="13687"/>
                </a:lnTo>
                <a:lnTo>
                  <a:pt x="9890" y="18650"/>
                </a:lnTo>
                <a:lnTo>
                  <a:pt x="11900" y="23863"/>
                </a:lnTo>
                <a:lnTo>
                  <a:pt x="13241" y="29244"/>
                </a:lnTo>
                <a:lnTo>
                  <a:pt x="14135" y="34736"/>
                </a:lnTo>
                <a:lnTo>
                  <a:pt x="14730" y="40302"/>
                </a:lnTo>
                <a:lnTo>
                  <a:pt x="15128" y="46870"/>
                </a:lnTo>
                <a:lnTo>
                  <a:pt x="15569" y="61789"/>
                </a:lnTo>
                <a:lnTo>
                  <a:pt x="15817" y="86253"/>
                </a:lnTo>
                <a:lnTo>
                  <a:pt x="14900" y="95602"/>
                </a:lnTo>
                <a:lnTo>
                  <a:pt x="13336" y="105644"/>
                </a:lnTo>
                <a:lnTo>
                  <a:pt x="11340" y="116150"/>
                </a:lnTo>
                <a:lnTo>
                  <a:pt x="10010" y="126010"/>
                </a:lnTo>
                <a:lnTo>
                  <a:pt x="9123" y="135442"/>
                </a:lnTo>
                <a:lnTo>
                  <a:pt x="8532" y="144587"/>
                </a:lnTo>
                <a:lnTo>
                  <a:pt x="7875" y="172528"/>
                </a:lnTo>
                <a:lnTo>
                  <a:pt x="7700" y="189314"/>
                </a:lnTo>
                <a:lnTo>
                  <a:pt x="6631" y="206219"/>
                </a:lnTo>
                <a:lnTo>
                  <a:pt x="4965" y="223204"/>
                </a:lnTo>
                <a:lnTo>
                  <a:pt x="2902" y="240242"/>
                </a:lnTo>
                <a:lnTo>
                  <a:pt x="1528" y="253507"/>
                </a:lnTo>
                <a:lnTo>
                  <a:pt x="611" y="264254"/>
                </a:lnTo>
                <a:lnTo>
                  <a:pt x="0" y="273324"/>
                </a:lnTo>
                <a:lnTo>
                  <a:pt x="544" y="284134"/>
                </a:lnTo>
                <a:lnTo>
                  <a:pt x="1860" y="296102"/>
                </a:lnTo>
                <a:lnTo>
                  <a:pt x="3690" y="308844"/>
                </a:lnTo>
                <a:lnTo>
                  <a:pt x="4910" y="318291"/>
                </a:lnTo>
                <a:lnTo>
                  <a:pt x="5723" y="325541"/>
                </a:lnTo>
                <a:lnTo>
                  <a:pt x="735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14"/>
          <p:cNvSpPr/>
          <p:nvPr/>
        </p:nvSpPr>
        <p:spPr>
          <a:xfrm>
            <a:off x="5857875" y="3840479"/>
            <a:ext cx="308610" cy="77154"/>
          </a:xfrm>
          <a:custGeom>
            <a:avLst/>
            <a:gdLst/>
            <a:ahLst/>
            <a:cxnLst/>
            <a:rect l="0" t="0" r="0" b="0"/>
            <a:pathLst>
              <a:path w="308610" h="77154">
                <a:moveTo>
                  <a:pt x="0" y="77153"/>
                </a:moveTo>
                <a:lnTo>
                  <a:pt x="9102" y="72602"/>
                </a:lnTo>
                <a:lnTo>
                  <a:pt x="18650" y="70368"/>
                </a:lnTo>
                <a:lnTo>
                  <a:pt x="23863" y="69772"/>
                </a:lnTo>
                <a:lnTo>
                  <a:pt x="29243" y="68423"/>
                </a:lnTo>
                <a:lnTo>
                  <a:pt x="34736" y="66570"/>
                </a:lnTo>
                <a:lnTo>
                  <a:pt x="40302" y="64383"/>
                </a:lnTo>
                <a:lnTo>
                  <a:pt x="46870" y="62924"/>
                </a:lnTo>
                <a:lnTo>
                  <a:pt x="54107" y="61952"/>
                </a:lnTo>
                <a:lnTo>
                  <a:pt x="61789" y="61304"/>
                </a:lnTo>
                <a:lnTo>
                  <a:pt x="69767" y="59920"/>
                </a:lnTo>
                <a:lnTo>
                  <a:pt x="77944" y="58045"/>
                </a:lnTo>
                <a:lnTo>
                  <a:pt x="86252" y="55841"/>
                </a:lnTo>
                <a:lnTo>
                  <a:pt x="103104" y="50854"/>
                </a:lnTo>
                <a:lnTo>
                  <a:pt x="137206" y="39891"/>
                </a:lnTo>
                <a:lnTo>
                  <a:pt x="162891" y="31399"/>
                </a:lnTo>
                <a:lnTo>
                  <a:pt x="179078" y="27600"/>
                </a:lnTo>
                <a:lnTo>
                  <a:pt x="262562" y="10356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15"/>
          <p:cNvSpPr/>
          <p:nvPr/>
        </p:nvSpPr>
        <p:spPr>
          <a:xfrm>
            <a:off x="6535102" y="3823335"/>
            <a:ext cx="25718" cy="171451"/>
          </a:xfrm>
          <a:custGeom>
            <a:avLst/>
            <a:gdLst/>
            <a:ahLst/>
            <a:cxnLst/>
            <a:rect l="0" t="0" r="0" b="0"/>
            <a:pathLst>
              <a:path w="25718" h="171451">
                <a:moveTo>
                  <a:pt x="0" y="0"/>
                </a:moveTo>
                <a:lnTo>
                  <a:pt x="0" y="13652"/>
                </a:lnTo>
                <a:lnTo>
                  <a:pt x="953" y="20531"/>
                </a:lnTo>
                <a:lnTo>
                  <a:pt x="2540" y="27975"/>
                </a:lnTo>
                <a:lnTo>
                  <a:pt x="4551" y="35795"/>
                </a:lnTo>
                <a:lnTo>
                  <a:pt x="5891" y="44818"/>
                </a:lnTo>
                <a:lnTo>
                  <a:pt x="6785" y="54644"/>
                </a:lnTo>
                <a:lnTo>
                  <a:pt x="7381" y="65004"/>
                </a:lnTo>
                <a:lnTo>
                  <a:pt x="8731" y="73816"/>
                </a:lnTo>
                <a:lnTo>
                  <a:pt x="10583" y="81596"/>
                </a:lnTo>
                <a:lnTo>
                  <a:pt x="12771" y="88687"/>
                </a:lnTo>
                <a:lnTo>
                  <a:pt x="14229" y="95319"/>
                </a:lnTo>
                <a:lnTo>
                  <a:pt x="15201" y="101646"/>
                </a:lnTo>
                <a:lnTo>
                  <a:pt x="15849" y="107769"/>
                </a:lnTo>
                <a:lnTo>
                  <a:pt x="17233" y="116614"/>
                </a:lnTo>
                <a:lnTo>
                  <a:pt x="22781" y="148005"/>
                </a:lnTo>
                <a:lnTo>
                  <a:pt x="23760" y="154867"/>
                </a:lnTo>
                <a:lnTo>
                  <a:pt x="25717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16"/>
          <p:cNvSpPr/>
          <p:nvPr/>
        </p:nvSpPr>
        <p:spPr>
          <a:xfrm>
            <a:off x="6492240" y="369474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17"/>
          <p:cNvSpPr/>
          <p:nvPr/>
        </p:nvSpPr>
        <p:spPr>
          <a:xfrm>
            <a:off x="6697980" y="3780887"/>
            <a:ext cx="205740" cy="196754"/>
          </a:xfrm>
          <a:custGeom>
            <a:avLst/>
            <a:gdLst/>
            <a:ahLst/>
            <a:cxnLst/>
            <a:rect l="0" t="0" r="0" b="0"/>
            <a:pathLst>
              <a:path w="205740" h="196754">
                <a:moveTo>
                  <a:pt x="0" y="16730"/>
                </a:moveTo>
                <a:lnTo>
                  <a:pt x="0" y="52525"/>
                </a:lnTo>
                <a:lnTo>
                  <a:pt x="952" y="62501"/>
                </a:lnTo>
                <a:lnTo>
                  <a:pt x="2540" y="73914"/>
                </a:lnTo>
                <a:lnTo>
                  <a:pt x="4551" y="86285"/>
                </a:lnTo>
                <a:lnTo>
                  <a:pt x="6844" y="97390"/>
                </a:lnTo>
                <a:lnTo>
                  <a:pt x="9325" y="107651"/>
                </a:lnTo>
                <a:lnTo>
                  <a:pt x="11931" y="117349"/>
                </a:lnTo>
                <a:lnTo>
                  <a:pt x="13670" y="125719"/>
                </a:lnTo>
                <a:lnTo>
                  <a:pt x="14828" y="133205"/>
                </a:lnTo>
                <a:lnTo>
                  <a:pt x="15600" y="140100"/>
                </a:lnTo>
                <a:lnTo>
                  <a:pt x="16115" y="148507"/>
                </a:lnTo>
                <a:lnTo>
                  <a:pt x="16686" y="168008"/>
                </a:lnTo>
                <a:lnTo>
                  <a:pt x="17009" y="186754"/>
                </a:lnTo>
                <a:lnTo>
                  <a:pt x="18006" y="189134"/>
                </a:lnTo>
                <a:lnTo>
                  <a:pt x="19625" y="189769"/>
                </a:lnTo>
                <a:lnTo>
                  <a:pt x="21655" y="189239"/>
                </a:lnTo>
                <a:lnTo>
                  <a:pt x="23009" y="183171"/>
                </a:lnTo>
                <a:lnTo>
                  <a:pt x="23912" y="173411"/>
                </a:lnTo>
                <a:lnTo>
                  <a:pt x="24514" y="161189"/>
                </a:lnTo>
                <a:lnTo>
                  <a:pt x="25867" y="150183"/>
                </a:lnTo>
                <a:lnTo>
                  <a:pt x="27722" y="139989"/>
                </a:lnTo>
                <a:lnTo>
                  <a:pt x="29912" y="130335"/>
                </a:lnTo>
                <a:lnTo>
                  <a:pt x="34228" y="118185"/>
                </a:lnTo>
                <a:lnTo>
                  <a:pt x="39964" y="104369"/>
                </a:lnTo>
                <a:lnTo>
                  <a:pt x="56608" y="67780"/>
                </a:lnTo>
                <a:lnTo>
                  <a:pt x="60598" y="59336"/>
                </a:lnTo>
                <a:lnTo>
                  <a:pt x="65164" y="51801"/>
                </a:lnTo>
                <a:lnTo>
                  <a:pt x="70113" y="44874"/>
                </a:lnTo>
                <a:lnTo>
                  <a:pt x="75317" y="38350"/>
                </a:lnTo>
                <a:lnTo>
                  <a:pt x="80691" y="31143"/>
                </a:lnTo>
                <a:lnTo>
                  <a:pt x="91742" y="15516"/>
                </a:lnTo>
                <a:lnTo>
                  <a:pt x="96404" y="10206"/>
                </a:lnTo>
                <a:lnTo>
                  <a:pt x="100464" y="6665"/>
                </a:lnTo>
                <a:lnTo>
                  <a:pt x="104124" y="4305"/>
                </a:lnTo>
                <a:lnTo>
                  <a:pt x="108468" y="2732"/>
                </a:lnTo>
                <a:lnTo>
                  <a:pt x="113270" y="1683"/>
                </a:lnTo>
                <a:lnTo>
                  <a:pt x="118376" y="984"/>
                </a:lnTo>
                <a:lnTo>
                  <a:pt x="122732" y="517"/>
                </a:lnTo>
                <a:lnTo>
                  <a:pt x="126589" y="207"/>
                </a:lnTo>
                <a:lnTo>
                  <a:pt x="130112" y="0"/>
                </a:lnTo>
                <a:lnTo>
                  <a:pt x="133413" y="814"/>
                </a:lnTo>
                <a:lnTo>
                  <a:pt x="139622" y="4259"/>
                </a:lnTo>
                <a:lnTo>
                  <a:pt x="142611" y="7463"/>
                </a:lnTo>
                <a:lnTo>
                  <a:pt x="145557" y="11505"/>
                </a:lnTo>
                <a:lnTo>
                  <a:pt x="148473" y="16104"/>
                </a:lnTo>
                <a:lnTo>
                  <a:pt x="151369" y="21075"/>
                </a:lnTo>
                <a:lnTo>
                  <a:pt x="154252" y="26294"/>
                </a:lnTo>
                <a:lnTo>
                  <a:pt x="157127" y="31679"/>
                </a:lnTo>
                <a:lnTo>
                  <a:pt x="160949" y="40031"/>
                </a:lnTo>
                <a:lnTo>
                  <a:pt x="170275" y="62011"/>
                </a:lnTo>
                <a:lnTo>
                  <a:pt x="173524" y="71682"/>
                </a:lnTo>
                <a:lnTo>
                  <a:pt x="175690" y="80035"/>
                </a:lnTo>
                <a:lnTo>
                  <a:pt x="177134" y="87509"/>
                </a:lnTo>
                <a:lnTo>
                  <a:pt x="178097" y="97253"/>
                </a:lnTo>
                <a:lnTo>
                  <a:pt x="178739" y="108512"/>
                </a:lnTo>
                <a:lnTo>
                  <a:pt x="179166" y="120781"/>
                </a:lnTo>
                <a:lnTo>
                  <a:pt x="180404" y="131817"/>
                </a:lnTo>
                <a:lnTo>
                  <a:pt x="182182" y="142032"/>
                </a:lnTo>
                <a:lnTo>
                  <a:pt x="184320" y="151700"/>
                </a:lnTo>
                <a:lnTo>
                  <a:pt x="185744" y="160050"/>
                </a:lnTo>
                <a:lnTo>
                  <a:pt x="186695" y="167521"/>
                </a:lnTo>
                <a:lnTo>
                  <a:pt x="187328" y="174408"/>
                </a:lnTo>
                <a:lnTo>
                  <a:pt x="188703" y="179951"/>
                </a:lnTo>
                <a:lnTo>
                  <a:pt x="190572" y="184599"/>
                </a:lnTo>
                <a:lnTo>
                  <a:pt x="192770" y="188650"/>
                </a:lnTo>
                <a:lnTo>
                  <a:pt x="195189" y="191351"/>
                </a:lnTo>
                <a:lnTo>
                  <a:pt x="197753" y="193152"/>
                </a:lnTo>
                <a:lnTo>
                  <a:pt x="205739" y="1967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18"/>
          <p:cNvSpPr/>
          <p:nvPr/>
        </p:nvSpPr>
        <p:spPr>
          <a:xfrm>
            <a:off x="6998017" y="3626167"/>
            <a:ext cx="68581" cy="300038"/>
          </a:xfrm>
          <a:custGeom>
            <a:avLst/>
            <a:gdLst/>
            <a:ahLst/>
            <a:cxnLst/>
            <a:rect l="0" t="0" r="0" b="0"/>
            <a:pathLst>
              <a:path w="68581" h="300038">
                <a:moveTo>
                  <a:pt x="0" y="0"/>
                </a:moveTo>
                <a:lnTo>
                  <a:pt x="9101" y="13653"/>
                </a:lnTo>
                <a:lnTo>
                  <a:pt x="11783" y="18627"/>
                </a:lnTo>
                <a:lnTo>
                  <a:pt x="13570" y="22895"/>
                </a:lnTo>
                <a:lnTo>
                  <a:pt x="14761" y="26694"/>
                </a:lnTo>
                <a:lnTo>
                  <a:pt x="16509" y="31131"/>
                </a:lnTo>
                <a:lnTo>
                  <a:pt x="18626" y="35994"/>
                </a:lnTo>
                <a:lnTo>
                  <a:pt x="20990" y="41141"/>
                </a:lnTo>
                <a:lnTo>
                  <a:pt x="23518" y="47430"/>
                </a:lnTo>
                <a:lnTo>
                  <a:pt x="28868" y="62038"/>
                </a:lnTo>
                <a:lnTo>
                  <a:pt x="30675" y="69933"/>
                </a:lnTo>
                <a:lnTo>
                  <a:pt x="31880" y="78055"/>
                </a:lnTo>
                <a:lnTo>
                  <a:pt x="32683" y="86326"/>
                </a:lnTo>
                <a:lnTo>
                  <a:pt x="34171" y="94699"/>
                </a:lnTo>
                <a:lnTo>
                  <a:pt x="36116" y="103137"/>
                </a:lnTo>
                <a:lnTo>
                  <a:pt x="38365" y="111621"/>
                </a:lnTo>
                <a:lnTo>
                  <a:pt x="39864" y="120134"/>
                </a:lnTo>
                <a:lnTo>
                  <a:pt x="40864" y="128667"/>
                </a:lnTo>
                <a:lnTo>
                  <a:pt x="41530" y="137213"/>
                </a:lnTo>
                <a:lnTo>
                  <a:pt x="42927" y="145768"/>
                </a:lnTo>
                <a:lnTo>
                  <a:pt x="44811" y="154328"/>
                </a:lnTo>
                <a:lnTo>
                  <a:pt x="47018" y="162893"/>
                </a:lnTo>
                <a:lnTo>
                  <a:pt x="48491" y="170508"/>
                </a:lnTo>
                <a:lnTo>
                  <a:pt x="49472" y="177489"/>
                </a:lnTo>
                <a:lnTo>
                  <a:pt x="55598" y="234238"/>
                </a:lnTo>
                <a:lnTo>
                  <a:pt x="58021" y="249504"/>
                </a:lnTo>
                <a:lnTo>
                  <a:pt x="60588" y="261586"/>
                </a:lnTo>
                <a:lnTo>
                  <a:pt x="66212" y="282612"/>
                </a:lnTo>
                <a:lnTo>
                  <a:pt x="6858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19"/>
          <p:cNvSpPr/>
          <p:nvPr/>
        </p:nvSpPr>
        <p:spPr>
          <a:xfrm>
            <a:off x="6920865" y="3677602"/>
            <a:ext cx="625793" cy="262757"/>
          </a:xfrm>
          <a:custGeom>
            <a:avLst/>
            <a:gdLst/>
            <a:ahLst/>
            <a:cxnLst/>
            <a:rect l="0" t="0" r="0" b="0"/>
            <a:pathLst>
              <a:path w="625793" h="262757">
                <a:moveTo>
                  <a:pt x="0" y="120015"/>
                </a:moveTo>
                <a:lnTo>
                  <a:pt x="13652" y="124566"/>
                </a:lnTo>
                <a:lnTo>
                  <a:pt x="24342" y="125906"/>
                </a:lnTo>
                <a:lnTo>
                  <a:pt x="38135" y="126800"/>
                </a:lnTo>
                <a:lnTo>
                  <a:pt x="76704" y="128058"/>
                </a:lnTo>
                <a:lnTo>
                  <a:pt x="105277" y="128431"/>
                </a:lnTo>
                <a:lnTo>
                  <a:pt x="185851" y="128578"/>
                </a:lnTo>
                <a:lnTo>
                  <a:pt x="197243" y="127629"/>
                </a:lnTo>
                <a:lnTo>
                  <a:pt x="209600" y="126044"/>
                </a:lnTo>
                <a:lnTo>
                  <a:pt x="222600" y="124034"/>
                </a:lnTo>
                <a:lnTo>
                  <a:pt x="235078" y="120789"/>
                </a:lnTo>
                <a:lnTo>
                  <a:pt x="247206" y="116721"/>
                </a:lnTo>
                <a:lnTo>
                  <a:pt x="259101" y="112104"/>
                </a:lnTo>
                <a:lnTo>
                  <a:pt x="274858" y="106974"/>
                </a:lnTo>
                <a:lnTo>
                  <a:pt x="280393" y="105606"/>
                </a:lnTo>
                <a:lnTo>
                  <a:pt x="291624" y="99006"/>
                </a:lnTo>
                <a:lnTo>
                  <a:pt x="297286" y="94579"/>
                </a:lnTo>
                <a:lnTo>
                  <a:pt x="301060" y="89723"/>
                </a:lnTo>
                <a:lnTo>
                  <a:pt x="303577" y="84580"/>
                </a:lnTo>
                <a:lnTo>
                  <a:pt x="305255" y="79247"/>
                </a:lnTo>
                <a:lnTo>
                  <a:pt x="306373" y="72834"/>
                </a:lnTo>
                <a:lnTo>
                  <a:pt x="307119" y="65701"/>
                </a:lnTo>
                <a:lnTo>
                  <a:pt x="308315" y="47374"/>
                </a:lnTo>
                <a:lnTo>
                  <a:pt x="306508" y="43965"/>
                </a:lnTo>
                <a:lnTo>
                  <a:pt x="303399" y="39788"/>
                </a:lnTo>
                <a:lnTo>
                  <a:pt x="293822" y="28497"/>
                </a:lnTo>
                <a:lnTo>
                  <a:pt x="292084" y="27571"/>
                </a:lnTo>
                <a:lnTo>
                  <a:pt x="287612" y="26541"/>
                </a:lnTo>
                <a:lnTo>
                  <a:pt x="279740" y="25962"/>
                </a:lnTo>
                <a:lnTo>
                  <a:pt x="276980" y="26833"/>
                </a:lnTo>
                <a:lnTo>
                  <a:pt x="271375" y="30341"/>
                </a:lnTo>
                <a:lnTo>
                  <a:pt x="269499" y="33562"/>
                </a:lnTo>
                <a:lnTo>
                  <a:pt x="268248" y="37615"/>
                </a:lnTo>
                <a:lnTo>
                  <a:pt x="267414" y="42222"/>
                </a:lnTo>
                <a:lnTo>
                  <a:pt x="263948" y="57500"/>
                </a:lnTo>
                <a:lnTo>
                  <a:pt x="261691" y="66908"/>
                </a:lnTo>
                <a:lnTo>
                  <a:pt x="260185" y="75086"/>
                </a:lnTo>
                <a:lnTo>
                  <a:pt x="259182" y="82442"/>
                </a:lnTo>
                <a:lnTo>
                  <a:pt x="258513" y="89252"/>
                </a:lnTo>
                <a:lnTo>
                  <a:pt x="259020" y="97601"/>
                </a:lnTo>
                <a:lnTo>
                  <a:pt x="260309" y="106977"/>
                </a:lnTo>
                <a:lnTo>
                  <a:pt x="262122" y="117038"/>
                </a:lnTo>
                <a:lnTo>
                  <a:pt x="263330" y="126603"/>
                </a:lnTo>
                <a:lnTo>
                  <a:pt x="264136" y="135837"/>
                </a:lnTo>
                <a:lnTo>
                  <a:pt x="264673" y="144851"/>
                </a:lnTo>
                <a:lnTo>
                  <a:pt x="265270" y="162486"/>
                </a:lnTo>
                <a:lnTo>
                  <a:pt x="265429" y="171189"/>
                </a:lnTo>
                <a:lnTo>
                  <a:pt x="266487" y="177943"/>
                </a:lnTo>
                <a:lnTo>
                  <a:pt x="268146" y="183399"/>
                </a:lnTo>
                <a:lnTo>
                  <a:pt x="270204" y="187988"/>
                </a:lnTo>
                <a:lnTo>
                  <a:pt x="275031" y="195628"/>
                </a:lnTo>
                <a:lnTo>
                  <a:pt x="280350" y="202198"/>
                </a:lnTo>
                <a:lnTo>
                  <a:pt x="285889" y="208293"/>
                </a:lnTo>
                <a:lnTo>
                  <a:pt x="288701" y="210300"/>
                </a:lnTo>
                <a:lnTo>
                  <a:pt x="294364" y="212529"/>
                </a:lnTo>
                <a:lnTo>
                  <a:pt x="302907" y="213784"/>
                </a:lnTo>
                <a:lnTo>
                  <a:pt x="305761" y="213008"/>
                </a:lnTo>
                <a:lnTo>
                  <a:pt x="324592" y="202335"/>
                </a:lnTo>
                <a:lnTo>
                  <a:pt x="332600" y="196802"/>
                </a:lnTo>
                <a:lnTo>
                  <a:pt x="342700" y="189304"/>
                </a:lnTo>
                <a:lnTo>
                  <a:pt x="354197" y="180495"/>
                </a:lnTo>
                <a:lnTo>
                  <a:pt x="363767" y="171765"/>
                </a:lnTo>
                <a:lnTo>
                  <a:pt x="372051" y="163087"/>
                </a:lnTo>
                <a:lnTo>
                  <a:pt x="379479" y="154445"/>
                </a:lnTo>
                <a:lnTo>
                  <a:pt x="386336" y="146778"/>
                </a:lnTo>
                <a:lnTo>
                  <a:pt x="399035" y="133180"/>
                </a:lnTo>
                <a:lnTo>
                  <a:pt x="405088" y="125934"/>
                </a:lnTo>
                <a:lnTo>
                  <a:pt x="411029" y="118246"/>
                </a:lnTo>
                <a:lnTo>
                  <a:pt x="416894" y="110263"/>
                </a:lnTo>
                <a:lnTo>
                  <a:pt x="421757" y="103037"/>
                </a:lnTo>
                <a:lnTo>
                  <a:pt x="425951" y="96314"/>
                </a:lnTo>
                <a:lnTo>
                  <a:pt x="429700" y="89926"/>
                </a:lnTo>
                <a:lnTo>
                  <a:pt x="433152" y="83764"/>
                </a:lnTo>
                <a:lnTo>
                  <a:pt x="439527" y="71836"/>
                </a:lnTo>
                <a:lnTo>
                  <a:pt x="442560" y="66941"/>
                </a:lnTo>
                <a:lnTo>
                  <a:pt x="448471" y="58961"/>
                </a:lnTo>
                <a:lnTo>
                  <a:pt x="456813" y="52240"/>
                </a:lnTo>
                <a:lnTo>
                  <a:pt x="461704" y="49114"/>
                </a:lnTo>
                <a:lnTo>
                  <a:pt x="464965" y="47983"/>
                </a:lnTo>
                <a:lnTo>
                  <a:pt x="467139" y="48181"/>
                </a:lnTo>
                <a:lnTo>
                  <a:pt x="468589" y="49266"/>
                </a:lnTo>
                <a:lnTo>
                  <a:pt x="469555" y="55704"/>
                </a:lnTo>
                <a:lnTo>
                  <a:pt x="470199" y="65711"/>
                </a:lnTo>
                <a:lnTo>
                  <a:pt x="470628" y="78097"/>
                </a:lnTo>
                <a:lnTo>
                  <a:pt x="473645" y="117260"/>
                </a:lnTo>
                <a:lnTo>
                  <a:pt x="475783" y="141038"/>
                </a:lnTo>
                <a:lnTo>
                  <a:pt x="478161" y="158796"/>
                </a:lnTo>
                <a:lnTo>
                  <a:pt x="480699" y="172539"/>
                </a:lnTo>
                <a:lnTo>
                  <a:pt x="483343" y="183606"/>
                </a:lnTo>
                <a:lnTo>
                  <a:pt x="485106" y="192889"/>
                </a:lnTo>
                <a:lnTo>
                  <a:pt x="486282" y="200983"/>
                </a:lnTo>
                <a:lnTo>
                  <a:pt x="487065" y="208284"/>
                </a:lnTo>
                <a:lnTo>
                  <a:pt x="488540" y="215056"/>
                </a:lnTo>
                <a:lnTo>
                  <a:pt x="490476" y="221475"/>
                </a:lnTo>
                <a:lnTo>
                  <a:pt x="492718" y="227660"/>
                </a:lnTo>
                <a:lnTo>
                  <a:pt x="494214" y="232736"/>
                </a:lnTo>
                <a:lnTo>
                  <a:pt x="495876" y="240916"/>
                </a:lnTo>
                <a:lnTo>
                  <a:pt x="498224" y="245383"/>
                </a:lnTo>
                <a:lnTo>
                  <a:pt x="501694" y="250266"/>
                </a:lnTo>
                <a:lnTo>
                  <a:pt x="511850" y="262690"/>
                </a:lnTo>
                <a:lnTo>
                  <a:pt x="512683" y="262756"/>
                </a:lnTo>
                <a:lnTo>
                  <a:pt x="513239" y="261849"/>
                </a:lnTo>
                <a:lnTo>
                  <a:pt x="514130" y="258098"/>
                </a:lnTo>
                <a:lnTo>
                  <a:pt x="514252" y="252505"/>
                </a:lnTo>
                <a:lnTo>
                  <a:pt x="514285" y="248347"/>
                </a:lnTo>
                <a:lnTo>
                  <a:pt x="513354" y="243670"/>
                </a:lnTo>
                <a:lnTo>
                  <a:pt x="511781" y="238646"/>
                </a:lnTo>
                <a:lnTo>
                  <a:pt x="509779" y="233393"/>
                </a:lnTo>
                <a:lnTo>
                  <a:pt x="508445" y="227985"/>
                </a:lnTo>
                <a:lnTo>
                  <a:pt x="507556" y="222475"/>
                </a:lnTo>
                <a:lnTo>
                  <a:pt x="506963" y="216897"/>
                </a:lnTo>
                <a:lnTo>
                  <a:pt x="506568" y="210320"/>
                </a:lnTo>
                <a:lnTo>
                  <a:pt x="506128" y="195393"/>
                </a:lnTo>
                <a:lnTo>
                  <a:pt x="506964" y="186460"/>
                </a:lnTo>
                <a:lnTo>
                  <a:pt x="508473" y="176694"/>
                </a:lnTo>
                <a:lnTo>
                  <a:pt x="510432" y="166373"/>
                </a:lnTo>
                <a:lnTo>
                  <a:pt x="512690" y="156636"/>
                </a:lnTo>
                <a:lnTo>
                  <a:pt x="515149" y="147286"/>
                </a:lnTo>
                <a:lnTo>
                  <a:pt x="517740" y="138196"/>
                </a:lnTo>
                <a:lnTo>
                  <a:pt x="523159" y="120475"/>
                </a:lnTo>
                <a:lnTo>
                  <a:pt x="525938" y="111750"/>
                </a:lnTo>
                <a:lnTo>
                  <a:pt x="529695" y="103074"/>
                </a:lnTo>
                <a:lnTo>
                  <a:pt x="534105" y="94434"/>
                </a:lnTo>
                <a:lnTo>
                  <a:pt x="538950" y="85816"/>
                </a:lnTo>
                <a:lnTo>
                  <a:pt x="544085" y="78166"/>
                </a:lnTo>
                <a:lnTo>
                  <a:pt x="549413" y="71161"/>
                </a:lnTo>
                <a:lnTo>
                  <a:pt x="554870" y="64585"/>
                </a:lnTo>
                <a:lnTo>
                  <a:pt x="561365" y="57345"/>
                </a:lnTo>
                <a:lnTo>
                  <a:pt x="576203" y="41679"/>
                </a:lnTo>
                <a:lnTo>
                  <a:pt x="584160" y="34453"/>
                </a:lnTo>
                <a:lnTo>
                  <a:pt x="62579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20"/>
          <p:cNvSpPr/>
          <p:nvPr/>
        </p:nvSpPr>
        <p:spPr>
          <a:xfrm>
            <a:off x="7580947" y="3677602"/>
            <a:ext cx="108491" cy="291272"/>
          </a:xfrm>
          <a:custGeom>
            <a:avLst/>
            <a:gdLst/>
            <a:ahLst/>
            <a:cxnLst/>
            <a:rect l="0" t="0" r="0" b="0"/>
            <a:pathLst>
              <a:path w="108491" h="291272">
                <a:moveTo>
                  <a:pt x="102870" y="0"/>
                </a:moveTo>
                <a:lnTo>
                  <a:pt x="89218" y="9102"/>
                </a:lnTo>
                <a:lnTo>
                  <a:pt x="84244" y="13688"/>
                </a:lnTo>
                <a:lnTo>
                  <a:pt x="79975" y="18651"/>
                </a:lnTo>
                <a:lnTo>
                  <a:pt x="76177" y="23863"/>
                </a:lnTo>
                <a:lnTo>
                  <a:pt x="72692" y="29244"/>
                </a:lnTo>
                <a:lnTo>
                  <a:pt x="69416" y="34736"/>
                </a:lnTo>
                <a:lnTo>
                  <a:pt x="66280" y="40302"/>
                </a:lnTo>
                <a:lnTo>
                  <a:pt x="62284" y="45918"/>
                </a:lnTo>
                <a:lnTo>
                  <a:pt x="57715" y="51567"/>
                </a:lnTo>
                <a:lnTo>
                  <a:pt x="52765" y="57238"/>
                </a:lnTo>
                <a:lnTo>
                  <a:pt x="47559" y="63876"/>
                </a:lnTo>
                <a:lnTo>
                  <a:pt x="42183" y="71159"/>
                </a:lnTo>
                <a:lnTo>
                  <a:pt x="36695" y="78872"/>
                </a:lnTo>
                <a:lnTo>
                  <a:pt x="33036" y="85919"/>
                </a:lnTo>
                <a:lnTo>
                  <a:pt x="30596" y="92522"/>
                </a:lnTo>
                <a:lnTo>
                  <a:pt x="28970" y="98829"/>
                </a:lnTo>
                <a:lnTo>
                  <a:pt x="27886" y="104938"/>
                </a:lnTo>
                <a:lnTo>
                  <a:pt x="27163" y="110917"/>
                </a:lnTo>
                <a:lnTo>
                  <a:pt x="26681" y="116807"/>
                </a:lnTo>
                <a:lnTo>
                  <a:pt x="26360" y="122639"/>
                </a:lnTo>
                <a:lnTo>
                  <a:pt x="26003" y="134199"/>
                </a:lnTo>
                <a:lnTo>
                  <a:pt x="27813" y="139948"/>
                </a:lnTo>
                <a:lnTo>
                  <a:pt x="30924" y="145687"/>
                </a:lnTo>
                <a:lnTo>
                  <a:pt x="34904" y="151417"/>
                </a:lnTo>
                <a:lnTo>
                  <a:pt x="39462" y="156190"/>
                </a:lnTo>
                <a:lnTo>
                  <a:pt x="44406" y="160324"/>
                </a:lnTo>
                <a:lnTo>
                  <a:pt x="49606" y="164033"/>
                </a:lnTo>
                <a:lnTo>
                  <a:pt x="54026" y="167458"/>
                </a:lnTo>
                <a:lnTo>
                  <a:pt x="57925" y="170694"/>
                </a:lnTo>
                <a:lnTo>
                  <a:pt x="61477" y="173803"/>
                </a:lnTo>
                <a:lnTo>
                  <a:pt x="65749" y="175876"/>
                </a:lnTo>
                <a:lnTo>
                  <a:pt x="70503" y="177258"/>
                </a:lnTo>
                <a:lnTo>
                  <a:pt x="75577" y="178180"/>
                </a:lnTo>
                <a:lnTo>
                  <a:pt x="79912" y="179747"/>
                </a:lnTo>
                <a:lnTo>
                  <a:pt x="83755" y="181744"/>
                </a:lnTo>
                <a:lnTo>
                  <a:pt x="87269" y="184028"/>
                </a:lnTo>
                <a:lnTo>
                  <a:pt x="91517" y="187455"/>
                </a:lnTo>
                <a:lnTo>
                  <a:pt x="96254" y="191645"/>
                </a:lnTo>
                <a:lnTo>
                  <a:pt x="101317" y="196344"/>
                </a:lnTo>
                <a:lnTo>
                  <a:pt x="104692" y="200428"/>
                </a:lnTo>
                <a:lnTo>
                  <a:pt x="106942" y="204104"/>
                </a:lnTo>
                <a:lnTo>
                  <a:pt x="108442" y="207507"/>
                </a:lnTo>
                <a:lnTo>
                  <a:pt x="108490" y="210728"/>
                </a:lnTo>
                <a:lnTo>
                  <a:pt x="107569" y="213828"/>
                </a:lnTo>
                <a:lnTo>
                  <a:pt x="106003" y="216847"/>
                </a:lnTo>
                <a:lnTo>
                  <a:pt x="103054" y="221717"/>
                </a:lnTo>
                <a:lnTo>
                  <a:pt x="94696" y="234749"/>
                </a:lnTo>
                <a:lnTo>
                  <a:pt x="90754" y="241272"/>
                </a:lnTo>
                <a:lnTo>
                  <a:pt x="87173" y="247525"/>
                </a:lnTo>
                <a:lnTo>
                  <a:pt x="83833" y="253600"/>
                </a:lnTo>
                <a:lnTo>
                  <a:pt x="78749" y="259554"/>
                </a:lnTo>
                <a:lnTo>
                  <a:pt x="72502" y="265429"/>
                </a:lnTo>
                <a:lnTo>
                  <a:pt x="65480" y="271250"/>
                </a:lnTo>
                <a:lnTo>
                  <a:pt x="58893" y="276083"/>
                </a:lnTo>
                <a:lnTo>
                  <a:pt x="52597" y="280258"/>
                </a:lnTo>
                <a:lnTo>
                  <a:pt x="46495" y="283994"/>
                </a:lnTo>
                <a:lnTo>
                  <a:pt x="41474" y="286484"/>
                </a:lnTo>
                <a:lnTo>
                  <a:pt x="37174" y="288145"/>
                </a:lnTo>
                <a:lnTo>
                  <a:pt x="33355" y="289251"/>
                </a:lnTo>
                <a:lnTo>
                  <a:pt x="29857" y="289989"/>
                </a:lnTo>
                <a:lnTo>
                  <a:pt x="26573" y="290481"/>
                </a:lnTo>
                <a:lnTo>
                  <a:pt x="23430" y="290809"/>
                </a:lnTo>
                <a:lnTo>
                  <a:pt x="19430" y="291028"/>
                </a:lnTo>
                <a:lnTo>
                  <a:pt x="9905" y="291271"/>
                </a:lnTo>
                <a:lnTo>
                  <a:pt x="6604" y="290383"/>
                </a:lnTo>
                <a:lnTo>
                  <a:pt x="4403" y="288839"/>
                </a:lnTo>
                <a:lnTo>
                  <a:pt x="2935" y="286857"/>
                </a:lnTo>
                <a:lnTo>
                  <a:pt x="1957" y="284583"/>
                </a:lnTo>
                <a:lnTo>
                  <a:pt x="1304" y="282115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21"/>
          <p:cNvSpPr/>
          <p:nvPr/>
        </p:nvSpPr>
        <p:spPr>
          <a:xfrm>
            <a:off x="7752397" y="3738950"/>
            <a:ext cx="128588" cy="178559"/>
          </a:xfrm>
          <a:custGeom>
            <a:avLst/>
            <a:gdLst/>
            <a:ahLst/>
            <a:cxnLst/>
            <a:rect l="0" t="0" r="0" b="0"/>
            <a:pathLst>
              <a:path w="128588" h="178559">
                <a:moveTo>
                  <a:pt x="0" y="101529"/>
                </a:moveTo>
                <a:lnTo>
                  <a:pt x="9102" y="106081"/>
                </a:lnTo>
                <a:lnTo>
                  <a:pt x="13687" y="107421"/>
                </a:lnTo>
                <a:lnTo>
                  <a:pt x="18651" y="108315"/>
                </a:lnTo>
                <a:lnTo>
                  <a:pt x="31201" y="109749"/>
                </a:lnTo>
                <a:lnTo>
                  <a:pt x="33183" y="109867"/>
                </a:lnTo>
                <a:lnTo>
                  <a:pt x="37926" y="109998"/>
                </a:lnTo>
                <a:lnTo>
                  <a:pt x="42429" y="109080"/>
                </a:lnTo>
                <a:lnTo>
                  <a:pt x="48288" y="107515"/>
                </a:lnTo>
                <a:lnTo>
                  <a:pt x="55052" y="105520"/>
                </a:lnTo>
                <a:lnTo>
                  <a:pt x="62419" y="100380"/>
                </a:lnTo>
                <a:lnTo>
                  <a:pt x="70188" y="93144"/>
                </a:lnTo>
                <a:lnTo>
                  <a:pt x="78224" y="84509"/>
                </a:lnTo>
                <a:lnTo>
                  <a:pt x="83582" y="77800"/>
                </a:lnTo>
                <a:lnTo>
                  <a:pt x="87154" y="72375"/>
                </a:lnTo>
                <a:lnTo>
                  <a:pt x="89535" y="67806"/>
                </a:lnTo>
                <a:lnTo>
                  <a:pt x="93028" y="63807"/>
                </a:lnTo>
                <a:lnTo>
                  <a:pt x="97261" y="60189"/>
                </a:lnTo>
                <a:lnTo>
                  <a:pt x="101988" y="56824"/>
                </a:lnTo>
                <a:lnTo>
                  <a:pt x="105140" y="53628"/>
                </a:lnTo>
                <a:lnTo>
                  <a:pt x="107241" y="50545"/>
                </a:lnTo>
                <a:lnTo>
                  <a:pt x="108642" y="47538"/>
                </a:lnTo>
                <a:lnTo>
                  <a:pt x="110528" y="44580"/>
                </a:lnTo>
                <a:lnTo>
                  <a:pt x="112738" y="41656"/>
                </a:lnTo>
                <a:lnTo>
                  <a:pt x="115163" y="38754"/>
                </a:lnTo>
                <a:lnTo>
                  <a:pt x="116780" y="35866"/>
                </a:lnTo>
                <a:lnTo>
                  <a:pt x="117859" y="32989"/>
                </a:lnTo>
                <a:lnTo>
                  <a:pt x="118577" y="30118"/>
                </a:lnTo>
                <a:lnTo>
                  <a:pt x="118104" y="27252"/>
                </a:lnTo>
                <a:lnTo>
                  <a:pt x="116836" y="24389"/>
                </a:lnTo>
                <a:lnTo>
                  <a:pt x="115039" y="21527"/>
                </a:lnTo>
                <a:lnTo>
                  <a:pt x="113840" y="18667"/>
                </a:lnTo>
                <a:lnTo>
                  <a:pt x="113040" y="15808"/>
                </a:lnTo>
                <a:lnTo>
                  <a:pt x="112508" y="12949"/>
                </a:lnTo>
                <a:lnTo>
                  <a:pt x="111200" y="11044"/>
                </a:lnTo>
                <a:lnTo>
                  <a:pt x="109376" y="9773"/>
                </a:lnTo>
                <a:lnTo>
                  <a:pt x="107207" y="8926"/>
                </a:lnTo>
                <a:lnTo>
                  <a:pt x="104809" y="7409"/>
                </a:lnTo>
                <a:lnTo>
                  <a:pt x="102258" y="5445"/>
                </a:lnTo>
                <a:lnTo>
                  <a:pt x="99605" y="3183"/>
                </a:lnTo>
                <a:lnTo>
                  <a:pt x="96883" y="1675"/>
                </a:lnTo>
                <a:lnTo>
                  <a:pt x="94117" y="670"/>
                </a:lnTo>
                <a:lnTo>
                  <a:pt x="91319" y="0"/>
                </a:lnTo>
                <a:lnTo>
                  <a:pt x="88501" y="506"/>
                </a:lnTo>
                <a:lnTo>
                  <a:pt x="85671" y="1795"/>
                </a:lnTo>
                <a:lnTo>
                  <a:pt x="82831" y="3608"/>
                </a:lnTo>
                <a:lnTo>
                  <a:pt x="79986" y="5768"/>
                </a:lnTo>
                <a:lnTo>
                  <a:pt x="77137" y="8161"/>
                </a:lnTo>
                <a:lnTo>
                  <a:pt x="74284" y="10709"/>
                </a:lnTo>
                <a:lnTo>
                  <a:pt x="66035" y="18620"/>
                </a:lnTo>
                <a:lnTo>
                  <a:pt x="35807" y="48594"/>
                </a:lnTo>
                <a:lnTo>
                  <a:pt x="31491" y="53856"/>
                </a:lnTo>
                <a:lnTo>
                  <a:pt x="27662" y="59270"/>
                </a:lnTo>
                <a:lnTo>
                  <a:pt x="24157" y="64784"/>
                </a:lnTo>
                <a:lnTo>
                  <a:pt x="21819" y="70365"/>
                </a:lnTo>
                <a:lnTo>
                  <a:pt x="20261" y="75991"/>
                </a:lnTo>
                <a:lnTo>
                  <a:pt x="19222" y="81646"/>
                </a:lnTo>
                <a:lnTo>
                  <a:pt x="17578" y="87321"/>
                </a:lnTo>
                <a:lnTo>
                  <a:pt x="15528" y="93010"/>
                </a:lnTo>
                <a:lnTo>
                  <a:pt x="13210" y="98708"/>
                </a:lnTo>
                <a:lnTo>
                  <a:pt x="11664" y="104411"/>
                </a:lnTo>
                <a:lnTo>
                  <a:pt x="10633" y="110118"/>
                </a:lnTo>
                <a:lnTo>
                  <a:pt x="9947" y="115828"/>
                </a:lnTo>
                <a:lnTo>
                  <a:pt x="10441" y="120587"/>
                </a:lnTo>
                <a:lnTo>
                  <a:pt x="11723" y="124712"/>
                </a:lnTo>
                <a:lnTo>
                  <a:pt x="13531" y="128414"/>
                </a:lnTo>
                <a:lnTo>
                  <a:pt x="15688" y="133740"/>
                </a:lnTo>
                <a:lnTo>
                  <a:pt x="20625" y="147278"/>
                </a:lnTo>
                <a:lnTo>
                  <a:pt x="23275" y="152983"/>
                </a:lnTo>
                <a:lnTo>
                  <a:pt x="25994" y="157740"/>
                </a:lnTo>
                <a:lnTo>
                  <a:pt x="28760" y="161863"/>
                </a:lnTo>
                <a:lnTo>
                  <a:pt x="31555" y="164612"/>
                </a:lnTo>
                <a:lnTo>
                  <a:pt x="34372" y="166444"/>
                </a:lnTo>
                <a:lnTo>
                  <a:pt x="37202" y="167666"/>
                </a:lnTo>
                <a:lnTo>
                  <a:pt x="45427" y="171564"/>
                </a:lnTo>
                <a:lnTo>
                  <a:pt x="50287" y="173936"/>
                </a:lnTo>
                <a:lnTo>
                  <a:pt x="54479" y="175518"/>
                </a:lnTo>
                <a:lnTo>
                  <a:pt x="58227" y="176573"/>
                </a:lnTo>
                <a:lnTo>
                  <a:pt x="61678" y="177276"/>
                </a:lnTo>
                <a:lnTo>
                  <a:pt x="65884" y="177745"/>
                </a:lnTo>
                <a:lnTo>
                  <a:pt x="70593" y="178057"/>
                </a:lnTo>
                <a:lnTo>
                  <a:pt x="75637" y="178265"/>
                </a:lnTo>
                <a:lnTo>
                  <a:pt x="86322" y="178497"/>
                </a:lnTo>
                <a:lnTo>
                  <a:pt x="91838" y="178558"/>
                </a:lnTo>
                <a:lnTo>
                  <a:pt x="98372" y="177647"/>
                </a:lnTo>
                <a:lnTo>
                  <a:pt x="105586" y="176087"/>
                </a:lnTo>
                <a:lnTo>
                  <a:pt x="128587" y="1701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22"/>
          <p:cNvSpPr/>
          <p:nvPr/>
        </p:nvSpPr>
        <p:spPr>
          <a:xfrm>
            <a:off x="7962344" y="3771900"/>
            <a:ext cx="201534" cy="161398"/>
          </a:xfrm>
          <a:custGeom>
            <a:avLst/>
            <a:gdLst/>
            <a:ahLst/>
            <a:cxnLst/>
            <a:rect l="0" t="0" r="0" b="0"/>
            <a:pathLst>
              <a:path w="201534" h="161398">
                <a:moveTo>
                  <a:pt x="81518" y="0"/>
                </a:moveTo>
                <a:lnTo>
                  <a:pt x="63315" y="4550"/>
                </a:lnTo>
                <a:lnTo>
                  <a:pt x="57000" y="6844"/>
                </a:lnTo>
                <a:lnTo>
                  <a:pt x="51838" y="9325"/>
                </a:lnTo>
                <a:lnTo>
                  <a:pt x="47443" y="11931"/>
                </a:lnTo>
                <a:lnTo>
                  <a:pt x="43562" y="14621"/>
                </a:lnTo>
                <a:lnTo>
                  <a:pt x="40021" y="17368"/>
                </a:lnTo>
                <a:lnTo>
                  <a:pt x="36709" y="20151"/>
                </a:lnTo>
                <a:lnTo>
                  <a:pt x="33548" y="23911"/>
                </a:lnTo>
                <a:lnTo>
                  <a:pt x="30488" y="28323"/>
                </a:lnTo>
                <a:lnTo>
                  <a:pt x="27495" y="33170"/>
                </a:lnTo>
                <a:lnTo>
                  <a:pt x="23595" y="37353"/>
                </a:lnTo>
                <a:lnTo>
                  <a:pt x="19090" y="41094"/>
                </a:lnTo>
                <a:lnTo>
                  <a:pt x="14183" y="44541"/>
                </a:lnTo>
                <a:lnTo>
                  <a:pt x="10910" y="48744"/>
                </a:lnTo>
                <a:lnTo>
                  <a:pt x="8728" y="53451"/>
                </a:lnTo>
                <a:lnTo>
                  <a:pt x="7274" y="58494"/>
                </a:lnTo>
                <a:lnTo>
                  <a:pt x="676" y="79244"/>
                </a:lnTo>
                <a:lnTo>
                  <a:pt x="0" y="86166"/>
                </a:lnTo>
                <a:lnTo>
                  <a:pt x="503" y="92687"/>
                </a:lnTo>
                <a:lnTo>
                  <a:pt x="1791" y="98938"/>
                </a:lnTo>
                <a:lnTo>
                  <a:pt x="2649" y="104059"/>
                </a:lnTo>
                <a:lnTo>
                  <a:pt x="3222" y="108425"/>
                </a:lnTo>
                <a:lnTo>
                  <a:pt x="3603" y="112288"/>
                </a:lnTo>
                <a:lnTo>
                  <a:pt x="4810" y="116769"/>
                </a:lnTo>
                <a:lnTo>
                  <a:pt x="6566" y="121661"/>
                </a:lnTo>
                <a:lnTo>
                  <a:pt x="8691" y="126827"/>
                </a:lnTo>
                <a:lnTo>
                  <a:pt x="12011" y="132176"/>
                </a:lnTo>
                <a:lnTo>
                  <a:pt x="16131" y="137647"/>
                </a:lnTo>
                <a:lnTo>
                  <a:pt x="20781" y="143200"/>
                </a:lnTo>
                <a:lnTo>
                  <a:pt x="24834" y="146901"/>
                </a:lnTo>
                <a:lnTo>
                  <a:pt x="28489" y="149369"/>
                </a:lnTo>
                <a:lnTo>
                  <a:pt x="31878" y="151014"/>
                </a:lnTo>
                <a:lnTo>
                  <a:pt x="35089" y="153063"/>
                </a:lnTo>
                <a:lnTo>
                  <a:pt x="41199" y="157881"/>
                </a:lnTo>
                <a:lnTo>
                  <a:pt x="46065" y="159546"/>
                </a:lnTo>
                <a:lnTo>
                  <a:pt x="52169" y="160656"/>
                </a:lnTo>
                <a:lnTo>
                  <a:pt x="59094" y="161397"/>
                </a:lnTo>
                <a:lnTo>
                  <a:pt x="65616" y="160937"/>
                </a:lnTo>
                <a:lnTo>
                  <a:pt x="71870" y="159679"/>
                </a:lnTo>
                <a:lnTo>
                  <a:pt x="77943" y="157888"/>
                </a:lnTo>
                <a:lnTo>
                  <a:pt x="82944" y="155741"/>
                </a:lnTo>
                <a:lnTo>
                  <a:pt x="87232" y="153357"/>
                </a:lnTo>
                <a:lnTo>
                  <a:pt x="91043" y="150815"/>
                </a:lnTo>
                <a:lnTo>
                  <a:pt x="95488" y="147216"/>
                </a:lnTo>
                <a:lnTo>
                  <a:pt x="100356" y="142911"/>
                </a:lnTo>
                <a:lnTo>
                  <a:pt x="110846" y="133048"/>
                </a:lnTo>
                <a:lnTo>
                  <a:pt x="144449" y="99902"/>
                </a:lnTo>
                <a:lnTo>
                  <a:pt x="155842" y="88533"/>
                </a:lnTo>
                <a:lnTo>
                  <a:pt x="161547" y="81882"/>
                </a:lnTo>
                <a:lnTo>
                  <a:pt x="167257" y="74590"/>
                </a:lnTo>
                <a:lnTo>
                  <a:pt x="172967" y="66872"/>
                </a:lnTo>
                <a:lnTo>
                  <a:pt x="177726" y="58868"/>
                </a:lnTo>
                <a:lnTo>
                  <a:pt x="181852" y="50675"/>
                </a:lnTo>
                <a:lnTo>
                  <a:pt x="185555" y="42356"/>
                </a:lnTo>
                <a:lnTo>
                  <a:pt x="188976" y="35857"/>
                </a:lnTo>
                <a:lnTo>
                  <a:pt x="192209" y="30572"/>
                </a:lnTo>
                <a:lnTo>
                  <a:pt x="201533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23"/>
          <p:cNvSpPr/>
          <p:nvPr/>
        </p:nvSpPr>
        <p:spPr>
          <a:xfrm>
            <a:off x="8189635" y="3601381"/>
            <a:ext cx="51396" cy="350542"/>
          </a:xfrm>
          <a:custGeom>
            <a:avLst/>
            <a:gdLst/>
            <a:ahLst/>
            <a:cxnLst/>
            <a:rect l="0" t="0" r="0" b="0"/>
            <a:pathLst>
              <a:path w="51396" h="350542">
                <a:moveTo>
                  <a:pt x="17105" y="76221"/>
                </a:moveTo>
                <a:lnTo>
                  <a:pt x="17105" y="24869"/>
                </a:lnTo>
                <a:lnTo>
                  <a:pt x="16152" y="20079"/>
                </a:lnTo>
                <a:lnTo>
                  <a:pt x="14565" y="14981"/>
                </a:lnTo>
                <a:lnTo>
                  <a:pt x="12554" y="9677"/>
                </a:lnTo>
                <a:lnTo>
                  <a:pt x="10261" y="6141"/>
                </a:lnTo>
                <a:lnTo>
                  <a:pt x="7780" y="3783"/>
                </a:lnTo>
                <a:lnTo>
                  <a:pt x="1504" y="0"/>
                </a:lnTo>
                <a:lnTo>
                  <a:pt x="989" y="642"/>
                </a:lnTo>
                <a:lnTo>
                  <a:pt x="417" y="3895"/>
                </a:lnTo>
                <a:lnTo>
                  <a:pt x="164" y="11057"/>
                </a:lnTo>
                <a:lnTo>
                  <a:pt x="0" y="31176"/>
                </a:lnTo>
                <a:lnTo>
                  <a:pt x="939" y="36666"/>
                </a:lnTo>
                <a:lnTo>
                  <a:pt x="2518" y="42231"/>
                </a:lnTo>
                <a:lnTo>
                  <a:pt x="4522" y="47846"/>
                </a:lnTo>
                <a:lnTo>
                  <a:pt x="5860" y="53494"/>
                </a:lnTo>
                <a:lnTo>
                  <a:pt x="6750" y="59165"/>
                </a:lnTo>
                <a:lnTo>
                  <a:pt x="7344" y="64851"/>
                </a:lnTo>
                <a:lnTo>
                  <a:pt x="7740" y="76261"/>
                </a:lnTo>
                <a:lnTo>
                  <a:pt x="8180" y="109259"/>
                </a:lnTo>
                <a:lnTo>
                  <a:pt x="10202" y="131584"/>
                </a:lnTo>
                <a:lnTo>
                  <a:pt x="13455" y="156945"/>
                </a:lnTo>
                <a:lnTo>
                  <a:pt x="17529" y="184329"/>
                </a:lnTo>
                <a:lnTo>
                  <a:pt x="27136" y="240157"/>
                </a:lnTo>
                <a:lnTo>
                  <a:pt x="32365" y="268379"/>
                </a:lnTo>
                <a:lnTo>
                  <a:pt x="36803" y="288146"/>
                </a:lnTo>
                <a:lnTo>
                  <a:pt x="40715" y="302277"/>
                </a:lnTo>
                <a:lnTo>
                  <a:pt x="44274" y="312650"/>
                </a:lnTo>
                <a:lnTo>
                  <a:pt x="46648" y="321471"/>
                </a:lnTo>
                <a:lnTo>
                  <a:pt x="48230" y="329256"/>
                </a:lnTo>
                <a:lnTo>
                  <a:pt x="51395" y="3505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24"/>
          <p:cNvSpPr/>
          <p:nvPr/>
        </p:nvSpPr>
        <p:spPr>
          <a:xfrm>
            <a:off x="8133608" y="3720465"/>
            <a:ext cx="296018" cy="25718"/>
          </a:xfrm>
          <a:custGeom>
            <a:avLst/>
            <a:gdLst/>
            <a:ahLst/>
            <a:cxnLst/>
            <a:rect l="0" t="0" r="0" b="0"/>
            <a:pathLst>
              <a:path w="296018" h="25718">
                <a:moveTo>
                  <a:pt x="4551" y="25717"/>
                </a:moveTo>
                <a:lnTo>
                  <a:pt x="0" y="25717"/>
                </a:lnTo>
                <a:lnTo>
                  <a:pt x="29297" y="25717"/>
                </a:lnTo>
                <a:lnTo>
                  <a:pt x="39146" y="24764"/>
                </a:lnTo>
                <a:lnTo>
                  <a:pt x="49522" y="23177"/>
                </a:lnTo>
                <a:lnTo>
                  <a:pt x="87408" y="16392"/>
                </a:lnTo>
                <a:lnTo>
                  <a:pt x="102652" y="13786"/>
                </a:lnTo>
                <a:lnTo>
                  <a:pt x="116625" y="12048"/>
                </a:lnTo>
                <a:lnTo>
                  <a:pt x="129750" y="10889"/>
                </a:lnTo>
                <a:lnTo>
                  <a:pt x="142309" y="10117"/>
                </a:lnTo>
                <a:lnTo>
                  <a:pt x="156397" y="8650"/>
                </a:lnTo>
                <a:lnTo>
                  <a:pt x="187291" y="4479"/>
                </a:lnTo>
                <a:lnTo>
                  <a:pt x="200673" y="2986"/>
                </a:lnTo>
                <a:lnTo>
                  <a:pt x="212451" y="1991"/>
                </a:lnTo>
                <a:lnTo>
                  <a:pt x="232206" y="884"/>
                </a:lnTo>
                <a:lnTo>
                  <a:pt x="247337" y="393"/>
                </a:lnTo>
                <a:lnTo>
                  <a:pt x="257872" y="174"/>
                </a:lnTo>
                <a:lnTo>
                  <a:pt x="29601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25"/>
          <p:cNvSpPr/>
          <p:nvPr/>
        </p:nvSpPr>
        <p:spPr>
          <a:xfrm>
            <a:off x="5103495" y="4234815"/>
            <a:ext cx="282893" cy="212914"/>
          </a:xfrm>
          <a:custGeom>
            <a:avLst/>
            <a:gdLst/>
            <a:ahLst/>
            <a:cxnLst/>
            <a:rect l="0" t="0" r="0" b="0"/>
            <a:pathLst>
              <a:path w="282893" h="212914">
                <a:moveTo>
                  <a:pt x="0" y="25717"/>
                </a:moveTo>
                <a:lnTo>
                  <a:pt x="0" y="39370"/>
                </a:lnTo>
                <a:lnTo>
                  <a:pt x="952" y="47201"/>
                </a:lnTo>
                <a:lnTo>
                  <a:pt x="2540" y="56233"/>
                </a:lnTo>
                <a:lnTo>
                  <a:pt x="4550" y="66063"/>
                </a:lnTo>
                <a:lnTo>
                  <a:pt x="8748" y="82142"/>
                </a:lnTo>
                <a:lnTo>
                  <a:pt x="21033" y="125408"/>
                </a:lnTo>
                <a:lnTo>
                  <a:pt x="26405" y="141707"/>
                </a:lnTo>
                <a:lnTo>
                  <a:pt x="30938" y="153527"/>
                </a:lnTo>
                <a:lnTo>
                  <a:pt x="38515" y="170151"/>
                </a:lnTo>
                <a:lnTo>
                  <a:pt x="45057" y="183890"/>
                </a:lnTo>
                <a:lnTo>
                  <a:pt x="48135" y="189268"/>
                </a:lnTo>
                <a:lnTo>
                  <a:pt x="51140" y="193806"/>
                </a:lnTo>
                <a:lnTo>
                  <a:pt x="54096" y="197784"/>
                </a:lnTo>
                <a:lnTo>
                  <a:pt x="57019" y="200436"/>
                </a:lnTo>
                <a:lnTo>
                  <a:pt x="59920" y="202204"/>
                </a:lnTo>
                <a:lnTo>
                  <a:pt x="62807" y="203383"/>
                </a:lnTo>
                <a:lnTo>
                  <a:pt x="64731" y="205120"/>
                </a:lnTo>
                <a:lnTo>
                  <a:pt x="66014" y="207232"/>
                </a:lnTo>
                <a:lnTo>
                  <a:pt x="66869" y="209592"/>
                </a:lnTo>
                <a:lnTo>
                  <a:pt x="68392" y="211165"/>
                </a:lnTo>
                <a:lnTo>
                  <a:pt x="70360" y="212215"/>
                </a:lnTo>
                <a:lnTo>
                  <a:pt x="72623" y="212913"/>
                </a:lnTo>
                <a:lnTo>
                  <a:pt x="75086" y="212427"/>
                </a:lnTo>
                <a:lnTo>
                  <a:pt x="80361" y="209347"/>
                </a:lnTo>
                <a:lnTo>
                  <a:pt x="85881" y="204803"/>
                </a:lnTo>
                <a:lnTo>
                  <a:pt x="91509" y="199608"/>
                </a:lnTo>
                <a:lnTo>
                  <a:pt x="97186" y="194125"/>
                </a:lnTo>
                <a:lnTo>
                  <a:pt x="99080" y="190376"/>
                </a:lnTo>
                <a:lnTo>
                  <a:pt x="100343" y="185972"/>
                </a:lnTo>
                <a:lnTo>
                  <a:pt x="101185" y="181131"/>
                </a:lnTo>
                <a:lnTo>
                  <a:pt x="102700" y="175999"/>
                </a:lnTo>
                <a:lnTo>
                  <a:pt x="104661" y="170673"/>
                </a:lnTo>
                <a:lnTo>
                  <a:pt x="106921" y="165217"/>
                </a:lnTo>
                <a:lnTo>
                  <a:pt x="108428" y="158722"/>
                </a:lnTo>
                <a:lnTo>
                  <a:pt x="109433" y="151535"/>
                </a:lnTo>
                <a:lnTo>
                  <a:pt x="110103" y="143885"/>
                </a:lnTo>
                <a:lnTo>
                  <a:pt x="111502" y="135929"/>
                </a:lnTo>
                <a:lnTo>
                  <a:pt x="113387" y="127766"/>
                </a:lnTo>
                <a:lnTo>
                  <a:pt x="115596" y="119467"/>
                </a:lnTo>
                <a:lnTo>
                  <a:pt x="117069" y="112030"/>
                </a:lnTo>
                <a:lnTo>
                  <a:pt x="118051" y="105166"/>
                </a:lnTo>
                <a:lnTo>
                  <a:pt x="118706" y="98685"/>
                </a:lnTo>
                <a:lnTo>
                  <a:pt x="120095" y="91508"/>
                </a:lnTo>
                <a:lnTo>
                  <a:pt x="121973" y="83865"/>
                </a:lnTo>
                <a:lnTo>
                  <a:pt x="124177" y="75912"/>
                </a:lnTo>
                <a:lnTo>
                  <a:pt x="125647" y="68706"/>
                </a:lnTo>
                <a:lnTo>
                  <a:pt x="126627" y="61996"/>
                </a:lnTo>
                <a:lnTo>
                  <a:pt x="127281" y="55618"/>
                </a:lnTo>
                <a:lnTo>
                  <a:pt x="128668" y="49461"/>
                </a:lnTo>
                <a:lnTo>
                  <a:pt x="130547" y="43452"/>
                </a:lnTo>
                <a:lnTo>
                  <a:pt x="132751" y="37540"/>
                </a:lnTo>
                <a:lnTo>
                  <a:pt x="135173" y="34551"/>
                </a:lnTo>
                <a:lnTo>
                  <a:pt x="137740" y="33512"/>
                </a:lnTo>
                <a:lnTo>
                  <a:pt x="140404" y="33771"/>
                </a:lnTo>
                <a:lnTo>
                  <a:pt x="142180" y="34896"/>
                </a:lnTo>
                <a:lnTo>
                  <a:pt x="143364" y="36599"/>
                </a:lnTo>
                <a:lnTo>
                  <a:pt x="145632" y="41984"/>
                </a:lnTo>
                <a:lnTo>
                  <a:pt x="149815" y="50727"/>
                </a:lnTo>
                <a:lnTo>
                  <a:pt x="151312" y="55725"/>
                </a:lnTo>
                <a:lnTo>
                  <a:pt x="152309" y="60963"/>
                </a:lnTo>
                <a:lnTo>
                  <a:pt x="152974" y="66359"/>
                </a:lnTo>
                <a:lnTo>
                  <a:pt x="154370" y="71862"/>
                </a:lnTo>
                <a:lnTo>
                  <a:pt x="156254" y="77435"/>
                </a:lnTo>
                <a:lnTo>
                  <a:pt x="158461" y="83056"/>
                </a:lnTo>
                <a:lnTo>
                  <a:pt x="160885" y="91566"/>
                </a:lnTo>
                <a:lnTo>
                  <a:pt x="163455" y="102001"/>
                </a:lnTo>
                <a:lnTo>
                  <a:pt x="166119" y="113721"/>
                </a:lnTo>
                <a:lnTo>
                  <a:pt x="169801" y="124391"/>
                </a:lnTo>
                <a:lnTo>
                  <a:pt x="174161" y="134362"/>
                </a:lnTo>
                <a:lnTo>
                  <a:pt x="190295" y="166346"/>
                </a:lnTo>
                <a:lnTo>
                  <a:pt x="193538" y="171858"/>
                </a:lnTo>
                <a:lnTo>
                  <a:pt x="196653" y="176484"/>
                </a:lnTo>
                <a:lnTo>
                  <a:pt x="199682" y="180521"/>
                </a:lnTo>
                <a:lnTo>
                  <a:pt x="202653" y="184164"/>
                </a:lnTo>
                <a:lnTo>
                  <a:pt x="208495" y="190754"/>
                </a:lnTo>
                <a:lnTo>
                  <a:pt x="212339" y="192891"/>
                </a:lnTo>
                <a:lnTo>
                  <a:pt x="216807" y="194316"/>
                </a:lnTo>
                <a:lnTo>
                  <a:pt x="221690" y="195267"/>
                </a:lnTo>
                <a:lnTo>
                  <a:pt x="229656" y="196323"/>
                </a:lnTo>
                <a:lnTo>
                  <a:pt x="237324" y="196792"/>
                </a:lnTo>
                <a:lnTo>
                  <a:pt x="247082" y="197000"/>
                </a:lnTo>
                <a:lnTo>
                  <a:pt x="251399" y="196103"/>
                </a:lnTo>
                <a:lnTo>
                  <a:pt x="258735" y="192567"/>
                </a:lnTo>
                <a:lnTo>
                  <a:pt x="263669" y="189772"/>
                </a:lnTo>
                <a:lnTo>
                  <a:pt x="265314" y="185569"/>
                </a:lnTo>
                <a:lnTo>
                  <a:pt x="267364" y="178958"/>
                </a:lnTo>
                <a:lnTo>
                  <a:pt x="269682" y="170740"/>
                </a:lnTo>
                <a:lnTo>
                  <a:pt x="271228" y="163356"/>
                </a:lnTo>
                <a:lnTo>
                  <a:pt x="272259" y="156529"/>
                </a:lnTo>
                <a:lnTo>
                  <a:pt x="272945" y="150073"/>
                </a:lnTo>
                <a:lnTo>
                  <a:pt x="273404" y="139101"/>
                </a:lnTo>
                <a:lnTo>
                  <a:pt x="274138" y="86284"/>
                </a:lnTo>
                <a:lnTo>
                  <a:pt x="274316" y="15653"/>
                </a:lnTo>
                <a:lnTo>
                  <a:pt x="275270" y="12340"/>
                </a:lnTo>
                <a:lnTo>
                  <a:pt x="276858" y="9179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26"/>
          <p:cNvSpPr/>
          <p:nvPr/>
        </p:nvSpPr>
        <p:spPr>
          <a:xfrm>
            <a:off x="5523547" y="4226242"/>
            <a:ext cx="8574" cy="197169"/>
          </a:xfrm>
          <a:custGeom>
            <a:avLst/>
            <a:gdLst/>
            <a:ahLst/>
            <a:cxnLst/>
            <a:rect l="0" t="0" r="0" b="0"/>
            <a:pathLst>
              <a:path w="8574" h="197169">
                <a:moveTo>
                  <a:pt x="0" y="0"/>
                </a:moveTo>
                <a:lnTo>
                  <a:pt x="0" y="40303"/>
                </a:lnTo>
                <a:lnTo>
                  <a:pt x="953" y="46871"/>
                </a:lnTo>
                <a:lnTo>
                  <a:pt x="2540" y="54107"/>
                </a:lnTo>
                <a:lnTo>
                  <a:pt x="4551" y="61789"/>
                </a:lnTo>
                <a:lnTo>
                  <a:pt x="5891" y="69768"/>
                </a:lnTo>
                <a:lnTo>
                  <a:pt x="6785" y="77944"/>
                </a:lnTo>
                <a:lnTo>
                  <a:pt x="7381" y="86253"/>
                </a:lnTo>
                <a:lnTo>
                  <a:pt x="7778" y="96554"/>
                </a:lnTo>
                <a:lnTo>
                  <a:pt x="8416" y="139687"/>
                </a:lnTo>
                <a:lnTo>
                  <a:pt x="8573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27"/>
          <p:cNvSpPr/>
          <p:nvPr/>
        </p:nvSpPr>
        <p:spPr>
          <a:xfrm>
            <a:off x="5634990" y="4140517"/>
            <a:ext cx="51436" cy="265749"/>
          </a:xfrm>
          <a:custGeom>
            <a:avLst/>
            <a:gdLst/>
            <a:ahLst/>
            <a:cxnLst/>
            <a:rect l="0" t="0" r="0" b="0"/>
            <a:pathLst>
              <a:path w="51436" h="265749">
                <a:moveTo>
                  <a:pt x="0" y="0"/>
                </a:moveTo>
                <a:lnTo>
                  <a:pt x="4551" y="13653"/>
                </a:lnTo>
                <a:lnTo>
                  <a:pt x="5891" y="19579"/>
                </a:lnTo>
                <a:lnTo>
                  <a:pt x="6785" y="25435"/>
                </a:lnTo>
                <a:lnTo>
                  <a:pt x="7381" y="31245"/>
                </a:lnTo>
                <a:lnTo>
                  <a:pt x="9683" y="38927"/>
                </a:lnTo>
                <a:lnTo>
                  <a:pt x="13122" y="47859"/>
                </a:lnTo>
                <a:lnTo>
                  <a:pt x="17321" y="57624"/>
                </a:lnTo>
                <a:lnTo>
                  <a:pt x="20119" y="66991"/>
                </a:lnTo>
                <a:lnTo>
                  <a:pt x="21986" y="76093"/>
                </a:lnTo>
                <a:lnTo>
                  <a:pt x="23229" y="85019"/>
                </a:lnTo>
                <a:lnTo>
                  <a:pt x="24058" y="93827"/>
                </a:lnTo>
                <a:lnTo>
                  <a:pt x="24611" y="102556"/>
                </a:lnTo>
                <a:lnTo>
                  <a:pt x="25226" y="119876"/>
                </a:lnTo>
                <a:lnTo>
                  <a:pt x="25620" y="154278"/>
                </a:lnTo>
                <a:lnTo>
                  <a:pt x="25653" y="162859"/>
                </a:lnTo>
                <a:lnTo>
                  <a:pt x="27579" y="176200"/>
                </a:lnTo>
                <a:lnTo>
                  <a:pt x="30768" y="192715"/>
                </a:lnTo>
                <a:lnTo>
                  <a:pt x="34799" y="211344"/>
                </a:lnTo>
                <a:lnTo>
                  <a:pt x="37487" y="224716"/>
                </a:lnTo>
                <a:lnTo>
                  <a:pt x="39279" y="234583"/>
                </a:lnTo>
                <a:lnTo>
                  <a:pt x="40474" y="242114"/>
                </a:lnTo>
                <a:lnTo>
                  <a:pt x="42222" y="248087"/>
                </a:lnTo>
                <a:lnTo>
                  <a:pt x="44341" y="253021"/>
                </a:lnTo>
                <a:lnTo>
                  <a:pt x="51435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28"/>
          <p:cNvSpPr/>
          <p:nvPr/>
        </p:nvSpPr>
        <p:spPr>
          <a:xfrm>
            <a:off x="5600700" y="4138256"/>
            <a:ext cx="351473" cy="259437"/>
          </a:xfrm>
          <a:custGeom>
            <a:avLst/>
            <a:gdLst/>
            <a:ahLst/>
            <a:cxnLst/>
            <a:rect l="0" t="0" r="0" b="0"/>
            <a:pathLst>
              <a:path w="351473" h="259437">
                <a:moveTo>
                  <a:pt x="0" y="147994"/>
                </a:moveTo>
                <a:lnTo>
                  <a:pt x="13652" y="138892"/>
                </a:lnTo>
                <a:lnTo>
                  <a:pt x="19579" y="136211"/>
                </a:lnTo>
                <a:lnTo>
                  <a:pt x="25435" y="134423"/>
                </a:lnTo>
                <a:lnTo>
                  <a:pt x="31244" y="133232"/>
                </a:lnTo>
                <a:lnTo>
                  <a:pt x="36069" y="130532"/>
                </a:lnTo>
                <a:lnTo>
                  <a:pt x="48364" y="118584"/>
                </a:lnTo>
                <a:lnTo>
                  <a:pt x="58325" y="111745"/>
                </a:lnTo>
                <a:lnTo>
                  <a:pt x="69101" y="105531"/>
                </a:lnTo>
                <a:lnTo>
                  <a:pt x="74643" y="102540"/>
                </a:lnTo>
                <a:lnTo>
                  <a:pt x="80242" y="98641"/>
                </a:lnTo>
                <a:lnTo>
                  <a:pt x="85880" y="94137"/>
                </a:lnTo>
                <a:lnTo>
                  <a:pt x="91543" y="89229"/>
                </a:lnTo>
                <a:lnTo>
                  <a:pt x="97223" y="85005"/>
                </a:lnTo>
                <a:lnTo>
                  <a:pt x="102916" y="81236"/>
                </a:lnTo>
                <a:lnTo>
                  <a:pt x="108615" y="77771"/>
                </a:lnTo>
                <a:lnTo>
                  <a:pt x="114320" y="73556"/>
                </a:lnTo>
                <a:lnTo>
                  <a:pt x="120028" y="68841"/>
                </a:lnTo>
                <a:lnTo>
                  <a:pt x="125739" y="63793"/>
                </a:lnTo>
                <a:lnTo>
                  <a:pt x="131451" y="59475"/>
                </a:lnTo>
                <a:lnTo>
                  <a:pt x="137164" y="55643"/>
                </a:lnTo>
                <a:lnTo>
                  <a:pt x="142877" y="52137"/>
                </a:lnTo>
                <a:lnTo>
                  <a:pt x="148592" y="47894"/>
                </a:lnTo>
                <a:lnTo>
                  <a:pt x="154306" y="43161"/>
                </a:lnTo>
                <a:lnTo>
                  <a:pt x="160021" y="38100"/>
                </a:lnTo>
                <a:lnTo>
                  <a:pt x="165736" y="31868"/>
                </a:lnTo>
                <a:lnTo>
                  <a:pt x="171450" y="24857"/>
                </a:lnTo>
                <a:lnTo>
                  <a:pt x="177165" y="17325"/>
                </a:lnTo>
                <a:lnTo>
                  <a:pt x="180975" y="11351"/>
                </a:lnTo>
                <a:lnTo>
                  <a:pt x="183515" y="6416"/>
                </a:lnTo>
                <a:lnTo>
                  <a:pt x="185208" y="2174"/>
                </a:lnTo>
                <a:lnTo>
                  <a:pt x="186337" y="298"/>
                </a:lnTo>
                <a:lnTo>
                  <a:pt x="187090" y="0"/>
                </a:lnTo>
                <a:lnTo>
                  <a:pt x="187591" y="754"/>
                </a:lnTo>
                <a:lnTo>
                  <a:pt x="188149" y="4131"/>
                </a:lnTo>
                <a:lnTo>
                  <a:pt x="194428" y="107071"/>
                </a:lnTo>
                <a:lnTo>
                  <a:pt x="195950" y="142188"/>
                </a:lnTo>
                <a:lnTo>
                  <a:pt x="197308" y="155554"/>
                </a:lnTo>
                <a:lnTo>
                  <a:pt x="199166" y="167321"/>
                </a:lnTo>
                <a:lnTo>
                  <a:pt x="201357" y="178023"/>
                </a:lnTo>
                <a:lnTo>
                  <a:pt x="202818" y="187064"/>
                </a:lnTo>
                <a:lnTo>
                  <a:pt x="203792" y="194995"/>
                </a:lnTo>
                <a:lnTo>
                  <a:pt x="204441" y="202188"/>
                </a:lnTo>
                <a:lnTo>
                  <a:pt x="204874" y="208888"/>
                </a:lnTo>
                <a:lnTo>
                  <a:pt x="205355" y="221413"/>
                </a:lnTo>
                <a:lnTo>
                  <a:pt x="205625" y="234623"/>
                </a:lnTo>
                <a:lnTo>
                  <a:pt x="205730" y="248999"/>
                </a:lnTo>
                <a:lnTo>
                  <a:pt x="206685" y="244858"/>
                </a:lnTo>
                <a:lnTo>
                  <a:pt x="210287" y="227557"/>
                </a:lnTo>
                <a:lnTo>
                  <a:pt x="211629" y="219133"/>
                </a:lnTo>
                <a:lnTo>
                  <a:pt x="212524" y="211612"/>
                </a:lnTo>
                <a:lnTo>
                  <a:pt x="213119" y="204694"/>
                </a:lnTo>
                <a:lnTo>
                  <a:pt x="214469" y="198176"/>
                </a:lnTo>
                <a:lnTo>
                  <a:pt x="216322" y="191926"/>
                </a:lnTo>
                <a:lnTo>
                  <a:pt x="218510" y="185855"/>
                </a:lnTo>
                <a:lnTo>
                  <a:pt x="220920" y="179902"/>
                </a:lnTo>
                <a:lnTo>
                  <a:pt x="223480" y="174028"/>
                </a:lnTo>
                <a:lnTo>
                  <a:pt x="226140" y="168207"/>
                </a:lnTo>
                <a:lnTo>
                  <a:pt x="230770" y="161469"/>
                </a:lnTo>
                <a:lnTo>
                  <a:pt x="236714" y="154120"/>
                </a:lnTo>
                <a:lnTo>
                  <a:pt x="249033" y="140239"/>
                </a:lnTo>
                <a:lnTo>
                  <a:pt x="257684" y="130895"/>
                </a:lnTo>
                <a:lnTo>
                  <a:pt x="261324" y="128022"/>
                </a:lnTo>
                <a:lnTo>
                  <a:pt x="267909" y="124830"/>
                </a:lnTo>
                <a:lnTo>
                  <a:pt x="276971" y="123033"/>
                </a:lnTo>
                <a:lnTo>
                  <a:pt x="285689" y="122500"/>
                </a:lnTo>
                <a:lnTo>
                  <a:pt x="288566" y="123378"/>
                </a:lnTo>
                <a:lnTo>
                  <a:pt x="294304" y="126894"/>
                </a:lnTo>
                <a:lnTo>
                  <a:pt x="302889" y="134228"/>
                </a:lnTo>
                <a:lnTo>
                  <a:pt x="308607" y="139653"/>
                </a:lnTo>
                <a:lnTo>
                  <a:pt x="311465" y="142433"/>
                </a:lnTo>
                <a:lnTo>
                  <a:pt x="313371" y="145239"/>
                </a:lnTo>
                <a:lnTo>
                  <a:pt x="315488" y="150897"/>
                </a:lnTo>
                <a:lnTo>
                  <a:pt x="317005" y="154692"/>
                </a:lnTo>
                <a:lnTo>
                  <a:pt x="318969" y="159127"/>
                </a:lnTo>
                <a:lnTo>
                  <a:pt x="321231" y="163988"/>
                </a:lnTo>
                <a:lnTo>
                  <a:pt x="322739" y="169134"/>
                </a:lnTo>
                <a:lnTo>
                  <a:pt x="323744" y="174470"/>
                </a:lnTo>
                <a:lnTo>
                  <a:pt x="324414" y="179932"/>
                </a:lnTo>
                <a:lnTo>
                  <a:pt x="325814" y="186431"/>
                </a:lnTo>
                <a:lnTo>
                  <a:pt x="327699" y="193621"/>
                </a:lnTo>
                <a:lnTo>
                  <a:pt x="329908" y="201272"/>
                </a:lnTo>
                <a:lnTo>
                  <a:pt x="331381" y="207325"/>
                </a:lnTo>
                <a:lnTo>
                  <a:pt x="332363" y="212313"/>
                </a:lnTo>
                <a:lnTo>
                  <a:pt x="333454" y="220395"/>
                </a:lnTo>
                <a:lnTo>
                  <a:pt x="333939" y="227162"/>
                </a:lnTo>
                <a:lnTo>
                  <a:pt x="334155" y="233345"/>
                </a:lnTo>
                <a:lnTo>
                  <a:pt x="334293" y="245075"/>
                </a:lnTo>
                <a:lnTo>
                  <a:pt x="335257" y="247005"/>
                </a:lnTo>
                <a:lnTo>
                  <a:pt x="336852" y="248291"/>
                </a:lnTo>
                <a:lnTo>
                  <a:pt x="338868" y="249149"/>
                </a:lnTo>
                <a:lnTo>
                  <a:pt x="340212" y="250673"/>
                </a:lnTo>
                <a:lnTo>
                  <a:pt x="341108" y="252641"/>
                </a:lnTo>
                <a:lnTo>
                  <a:pt x="342369" y="257423"/>
                </a:lnTo>
                <a:lnTo>
                  <a:pt x="351472" y="2594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29"/>
          <p:cNvSpPr/>
          <p:nvPr/>
        </p:nvSpPr>
        <p:spPr>
          <a:xfrm>
            <a:off x="6217920" y="4166235"/>
            <a:ext cx="197168" cy="212361"/>
          </a:xfrm>
          <a:custGeom>
            <a:avLst/>
            <a:gdLst/>
            <a:ahLst/>
            <a:cxnLst/>
            <a:rect l="0" t="0" r="0" b="0"/>
            <a:pathLst>
              <a:path w="197168" h="212361">
                <a:moveTo>
                  <a:pt x="0" y="42862"/>
                </a:moveTo>
                <a:lnTo>
                  <a:pt x="4550" y="56515"/>
                </a:lnTo>
                <a:lnTo>
                  <a:pt x="11865" y="75918"/>
                </a:lnTo>
                <a:lnTo>
                  <a:pt x="16482" y="87759"/>
                </a:lnTo>
                <a:lnTo>
                  <a:pt x="21465" y="98511"/>
                </a:lnTo>
                <a:lnTo>
                  <a:pt x="26693" y="108537"/>
                </a:lnTo>
                <a:lnTo>
                  <a:pt x="36628" y="126343"/>
                </a:lnTo>
                <a:lnTo>
                  <a:pt x="44219" y="140607"/>
                </a:lnTo>
                <a:lnTo>
                  <a:pt x="53847" y="159348"/>
                </a:lnTo>
                <a:lnTo>
                  <a:pt x="57806" y="166239"/>
                </a:lnTo>
                <a:lnTo>
                  <a:pt x="62350" y="173691"/>
                </a:lnTo>
                <a:lnTo>
                  <a:pt x="67284" y="181517"/>
                </a:lnTo>
                <a:lnTo>
                  <a:pt x="70573" y="187686"/>
                </a:lnTo>
                <a:lnTo>
                  <a:pt x="72766" y="192751"/>
                </a:lnTo>
                <a:lnTo>
                  <a:pt x="74228" y="197080"/>
                </a:lnTo>
                <a:lnTo>
                  <a:pt x="77108" y="200919"/>
                </a:lnTo>
                <a:lnTo>
                  <a:pt x="80933" y="204431"/>
                </a:lnTo>
                <a:lnTo>
                  <a:pt x="85387" y="207725"/>
                </a:lnTo>
                <a:lnTo>
                  <a:pt x="89310" y="209921"/>
                </a:lnTo>
                <a:lnTo>
                  <a:pt x="92878" y="211385"/>
                </a:lnTo>
                <a:lnTo>
                  <a:pt x="96208" y="212360"/>
                </a:lnTo>
                <a:lnTo>
                  <a:pt x="98428" y="212058"/>
                </a:lnTo>
                <a:lnTo>
                  <a:pt x="99909" y="210905"/>
                </a:lnTo>
                <a:lnTo>
                  <a:pt x="102506" y="206130"/>
                </a:lnTo>
                <a:lnTo>
                  <a:pt x="106836" y="197658"/>
                </a:lnTo>
                <a:lnTo>
                  <a:pt x="108371" y="192732"/>
                </a:lnTo>
                <a:lnTo>
                  <a:pt x="109394" y="187543"/>
                </a:lnTo>
                <a:lnTo>
                  <a:pt x="110077" y="182179"/>
                </a:lnTo>
                <a:lnTo>
                  <a:pt x="111484" y="175745"/>
                </a:lnTo>
                <a:lnTo>
                  <a:pt x="113375" y="168598"/>
                </a:lnTo>
                <a:lnTo>
                  <a:pt x="115589" y="160976"/>
                </a:lnTo>
                <a:lnTo>
                  <a:pt x="118016" y="151132"/>
                </a:lnTo>
                <a:lnTo>
                  <a:pt x="123254" y="127495"/>
                </a:lnTo>
                <a:lnTo>
                  <a:pt x="125984" y="117381"/>
                </a:lnTo>
                <a:lnTo>
                  <a:pt x="128757" y="108734"/>
                </a:lnTo>
                <a:lnTo>
                  <a:pt x="131558" y="101064"/>
                </a:lnTo>
                <a:lnTo>
                  <a:pt x="134377" y="94046"/>
                </a:lnTo>
                <a:lnTo>
                  <a:pt x="137210" y="87463"/>
                </a:lnTo>
                <a:lnTo>
                  <a:pt x="142897" y="75067"/>
                </a:lnTo>
                <a:lnTo>
                  <a:pt x="152406" y="55473"/>
                </a:lnTo>
                <a:lnTo>
                  <a:pt x="161716" y="36720"/>
                </a:lnTo>
                <a:lnTo>
                  <a:pt x="166865" y="29242"/>
                </a:lnTo>
                <a:lnTo>
                  <a:pt x="172203" y="23305"/>
                </a:lnTo>
                <a:lnTo>
                  <a:pt x="182262" y="14167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30"/>
          <p:cNvSpPr/>
          <p:nvPr/>
        </p:nvSpPr>
        <p:spPr>
          <a:xfrm>
            <a:off x="6457950" y="4171003"/>
            <a:ext cx="214313" cy="217963"/>
          </a:xfrm>
          <a:custGeom>
            <a:avLst/>
            <a:gdLst/>
            <a:ahLst/>
            <a:cxnLst/>
            <a:rect l="0" t="0" r="0" b="0"/>
            <a:pathLst>
              <a:path w="214313" h="217963">
                <a:moveTo>
                  <a:pt x="0" y="72384"/>
                </a:moveTo>
                <a:lnTo>
                  <a:pt x="20151" y="92535"/>
                </a:lnTo>
                <a:lnTo>
                  <a:pt x="22959" y="94391"/>
                </a:lnTo>
                <a:lnTo>
                  <a:pt x="28619" y="96452"/>
                </a:lnTo>
                <a:lnTo>
                  <a:pt x="34309" y="97369"/>
                </a:lnTo>
                <a:lnTo>
                  <a:pt x="40013" y="97776"/>
                </a:lnTo>
                <a:lnTo>
                  <a:pt x="45724" y="97957"/>
                </a:lnTo>
                <a:lnTo>
                  <a:pt x="50485" y="97053"/>
                </a:lnTo>
                <a:lnTo>
                  <a:pt x="56516" y="95497"/>
                </a:lnTo>
                <a:lnTo>
                  <a:pt x="63395" y="93508"/>
                </a:lnTo>
                <a:lnTo>
                  <a:pt x="68933" y="91229"/>
                </a:lnTo>
                <a:lnTo>
                  <a:pt x="73578" y="88757"/>
                </a:lnTo>
                <a:lnTo>
                  <a:pt x="77627" y="86157"/>
                </a:lnTo>
                <a:lnTo>
                  <a:pt x="81279" y="83471"/>
                </a:lnTo>
                <a:lnTo>
                  <a:pt x="87876" y="77947"/>
                </a:lnTo>
                <a:lnTo>
                  <a:pt x="93984" y="72317"/>
                </a:lnTo>
                <a:lnTo>
                  <a:pt x="96945" y="69482"/>
                </a:lnTo>
                <a:lnTo>
                  <a:pt x="100825" y="66639"/>
                </a:lnTo>
                <a:lnTo>
                  <a:pt x="105316" y="63792"/>
                </a:lnTo>
                <a:lnTo>
                  <a:pt x="110215" y="60941"/>
                </a:lnTo>
                <a:lnTo>
                  <a:pt x="113482" y="57135"/>
                </a:lnTo>
                <a:lnTo>
                  <a:pt x="115660" y="52693"/>
                </a:lnTo>
                <a:lnTo>
                  <a:pt x="117111" y="47827"/>
                </a:lnTo>
                <a:lnTo>
                  <a:pt x="119031" y="43630"/>
                </a:lnTo>
                <a:lnTo>
                  <a:pt x="121264" y="39880"/>
                </a:lnTo>
                <a:lnTo>
                  <a:pt x="123705" y="36427"/>
                </a:lnTo>
                <a:lnTo>
                  <a:pt x="126417" y="30051"/>
                </a:lnTo>
                <a:lnTo>
                  <a:pt x="127623" y="24042"/>
                </a:lnTo>
                <a:lnTo>
                  <a:pt x="128158" y="18196"/>
                </a:lnTo>
                <a:lnTo>
                  <a:pt x="127349" y="15304"/>
                </a:lnTo>
                <a:lnTo>
                  <a:pt x="123910" y="9550"/>
                </a:lnTo>
                <a:lnTo>
                  <a:pt x="121746" y="3818"/>
                </a:lnTo>
                <a:lnTo>
                  <a:pt x="121169" y="956"/>
                </a:lnTo>
                <a:lnTo>
                  <a:pt x="118879" y="0"/>
                </a:lnTo>
                <a:lnTo>
                  <a:pt x="115447" y="316"/>
                </a:lnTo>
                <a:lnTo>
                  <a:pt x="111255" y="1479"/>
                </a:lnTo>
                <a:lnTo>
                  <a:pt x="107508" y="2254"/>
                </a:lnTo>
                <a:lnTo>
                  <a:pt x="104056" y="2771"/>
                </a:lnTo>
                <a:lnTo>
                  <a:pt x="100803" y="3115"/>
                </a:lnTo>
                <a:lnTo>
                  <a:pt x="96729" y="5250"/>
                </a:lnTo>
                <a:lnTo>
                  <a:pt x="92109" y="8578"/>
                </a:lnTo>
                <a:lnTo>
                  <a:pt x="87123" y="12702"/>
                </a:lnTo>
                <a:lnTo>
                  <a:pt x="79989" y="20213"/>
                </a:lnTo>
                <a:lnTo>
                  <a:pt x="71424" y="29983"/>
                </a:lnTo>
                <a:lnTo>
                  <a:pt x="61903" y="41260"/>
                </a:lnTo>
                <a:lnTo>
                  <a:pt x="54604" y="50682"/>
                </a:lnTo>
                <a:lnTo>
                  <a:pt x="48785" y="58869"/>
                </a:lnTo>
                <a:lnTo>
                  <a:pt x="43953" y="66231"/>
                </a:lnTo>
                <a:lnTo>
                  <a:pt x="39780" y="73997"/>
                </a:lnTo>
                <a:lnTo>
                  <a:pt x="36045" y="82032"/>
                </a:lnTo>
                <a:lnTo>
                  <a:pt x="32602" y="90246"/>
                </a:lnTo>
                <a:lnTo>
                  <a:pt x="29354" y="99532"/>
                </a:lnTo>
                <a:lnTo>
                  <a:pt x="26237" y="109533"/>
                </a:lnTo>
                <a:lnTo>
                  <a:pt x="23206" y="120010"/>
                </a:lnTo>
                <a:lnTo>
                  <a:pt x="22138" y="130804"/>
                </a:lnTo>
                <a:lnTo>
                  <a:pt x="22379" y="141811"/>
                </a:lnTo>
                <a:lnTo>
                  <a:pt x="23491" y="152959"/>
                </a:lnTo>
                <a:lnTo>
                  <a:pt x="24233" y="162296"/>
                </a:lnTo>
                <a:lnTo>
                  <a:pt x="24728" y="170425"/>
                </a:lnTo>
                <a:lnTo>
                  <a:pt x="25058" y="177750"/>
                </a:lnTo>
                <a:lnTo>
                  <a:pt x="26230" y="183585"/>
                </a:lnTo>
                <a:lnTo>
                  <a:pt x="27964" y="188428"/>
                </a:lnTo>
                <a:lnTo>
                  <a:pt x="30072" y="192609"/>
                </a:lnTo>
                <a:lnTo>
                  <a:pt x="32430" y="196349"/>
                </a:lnTo>
                <a:lnTo>
                  <a:pt x="37591" y="203045"/>
                </a:lnTo>
                <a:lnTo>
                  <a:pt x="43059" y="209195"/>
                </a:lnTo>
                <a:lnTo>
                  <a:pt x="45851" y="212169"/>
                </a:lnTo>
                <a:lnTo>
                  <a:pt x="48665" y="214152"/>
                </a:lnTo>
                <a:lnTo>
                  <a:pt x="54331" y="216355"/>
                </a:lnTo>
                <a:lnTo>
                  <a:pt x="58128" y="216942"/>
                </a:lnTo>
                <a:lnTo>
                  <a:pt x="62565" y="217334"/>
                </a:lnTo>
                <a:lnTo>
                  <a:pt x="71621" y="217769"/>
                </a:lnTo>
                <a:lnTo>
                  <a:pt x="78822" y="217962"/>
                </a:lnTo>
                <a:lnTo>
                  <a:pt x="83027" y="217061"/>
                </a:lnTo>
                <a:lnTo>
                  <a:pt x="87736" y="215508"/>
                </a:lnTo>
                <a:lnTo>
                  <a:pt x="92781" y="213520"/>
                </a:lnTo>
                <a:lnTo>
                  <a:pt x="98049" y="212195"/>
                </a:lnTo>
                <a:lnTo>
                  <a:pt x="103466" y="211311"/>
                </a:lnTo>
                <a:lnTo>
                  <a:pt x="108982" y="210722"/>
                </a:lnTo>
                <a:lnTo>
                  <a:pt x="114565" y="208425"/>
                </a:lnTo>
                <a:lnTo>
                  <a:pt x="120191" y="204988"/>
                </a:lnTo>
                <a:lnTo>
                  <a:pt x="125848" y="200792"/>
                </a:lnTo>
                <a:lnTo>
                  <a:pt x="131523" y="197042"/>
                </a:lnTo>
                <a:lnTo>
                  <a:pt x="137212" y="193589"/>
                </a:lnTo>
                <a:lnTo>
                  <a:pt x="142909" y="190335"/>
                </a:lnTo>
                <a:lnTo>
                  <a:pt x="148613" y="186261"/>
                </a:lnTo>
                <a:lnTo>
                  <a:pt x="154320" y="181639"/>
                </a:lnTo>
                <a:lnTo>
                  <a:pt x="160030" y="176654"/>
                </a:lnTo>
                <a:lnTo>
                  <a:pt x="179075" y="158414"/>
                </a:lnTo>
                <a:lnTo>
                  <a:pt x="214312" y="1238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31"/>
          <p:cNvSpPr/>
          <p:nvPr/>
        </p:nvSpPr>
        <p:spPr>
          <a:xfrm>
            <a:off x="6723697" y="4200525"/>
            <a:ext cx="102871" cy="185251"/>
          </a:xfrm>
          <a:custGeom>
            <a:avLst/>
            <a:gdLst/>
            <a:ahLst/>
            <a:cxnLst/>
            <a:rect l="0" t="0" r="0" b="0"/>
            <a:pathLst>
              <a:path w="102871" h="185251">
                <a:moveTo>
                  <a:pt x="0" y="8572"/>
                </a:moveTo>
                <a:lnTo>
                  <a:pt x="0" y="13123"/>
                </a:lnTo>
                <a:lnTo>
                  <a:pt x="1905" y="23036"/>
                </a:lnTo>
                <a:lnTo>
                  <a:pt x="9102" y="56911"/>
                </a:lnTo>
                <a:lnTo>
                  <a:pt x="12736" y="72230"/>
                </a:lnTo>
                <a:lnTo>
                  <a:pt x="16110" y="85301"/>
                </a:lnTo>
                <a:lnTo>
                  <a:pt x="19313" y="96872"/>
                </a:lnTo>
                <a:lnTo>
                  <a:pt x="21447" y="106491"/>
                </a:lnTo>
                <a:lnTo>
                  <a:pt x="22871" y="114809"/>
                </a:lnTo>
                <a:lnTo>
                  <a:pt x="23820" y="122259"/>
                </a:lnTo>
                <a:lnTo>
                  <a:pt x="25405" y="131989"/>
                </a:lnTo>
                <a:lnTo>
                  <a:pt x="31234" y="164626"/>
                </a:lnTo>
                <a:lnTo>
                  <a:pt x="32253" y="171663"/>
                </a:lnTo>
                <a:lnTo>
                  <a:pt x="33888" y="185250"/>
                </a:lnTo>
                <a:lnTo>
                  <a:pt x="31572" y="179488"/>
                </a:lnTo>
                <a:lnTo>
                  <a:pt x="29620" y="173951"/>
                </a:lnTo>
                <a:lnTo>
                  <a:pt x="28319" y="167402"/>
                </a:lnTo>
                <a:lnTo>
                  <a:pt x="27452" y="160179"/>
                </a:lnTo>
                <a:lnTo>
                  <a:pt x="26874" y="152506"/>
                </a:lnTo>
                <a:lnTo>
                  <a:pt x="26488" y="142628"/>
                </a:lnTo>
                <a:lnTo>
                  <a:pt x="26060" y="118953"/>
                </a:lnTo>
                <a:lnTo>
                  <a:pt x="26898" y="108829"/>
                </a:lnTo>
                <a:lnTo>
                  <a:pt x="28410" y="100175"/>
                </a:lnTo>
                <a:lnTo>
                  <a:pt x="30370" y="92501"/>
                </a:lnTo>
                <a:lnTo>
                  <a:pt x="33582" y="83575"/>
                </a:lnTo>
                <a:lnTo>
                  <a:pt x="37628" y="73814"/>
                </a:lnTo>
                <a:lnTo>
                  <a:pt x="42231" y="63496"/>
                </a:lnTo>
                <a:lnTo>
                  <a:pt x="50061" y="52808"/>
                </a:lnTo>
                <a:lnTo>
                  <a:pt x="60044" y="41873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32"/>
          <p:cNvSpPr/>
          <p:nvPr/>
        </p:nvSpPr>
        <p:spPr>
          <a:xfrm>
            <a:off x="6963727" y="4106227"/>
            <a:ext cx="25718" cy="300039"/>
          </a:xfrm>
          <a:custGeom>
            <a:avLst/>
            <a:gdLst/>
            <a:ahLst/>
            <a:cxnLst/>
            <a:rect l="0" t="0" r="0" b="0"/>
            <a:pathLst>
              <a:path w="25718" h="300039">
                <a:moveTo>
                  <a:pt x="0" y="0"/>
                </a:moveTo>
                <a:lnTo>
                  <a:pt x="0" y="4551"/>
                </a:lnTo>
                <a:lnTo>
                  <a:pt x="6785" y="124224"/>
                </a:lnTo>
                <a:lnTo>
                  <a:pt x="7778" y="153319"/>
                </a:lnTo>
                <a:lnTo>
                  <a:pt x="8220" y="175774"/>
                </a:lnTo>
                <a:lnTo>
                  <a:pt x="10956" y="218140"/>
                </a:lnTo>
                <a:lnTo>
                  <a:pt x="13019" y="245439"/>
                </a:lnTo>
                <a:lnTo>
                  <a:pt x="15347" y="263638"/>
                </a:lnTo>
                <a:lnTo>
                  <a:pt x="17851" y="275771"/>
                </a:lnTo>
                <a:lnTo>
                  <a:pt x="25717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33"/>
          <p:cNvSpPr/>
          <p:nvPr/>
        </p:nvSpPr>
        <p:spPr>
          <a:xfrm>
            <a:off x="6895147" y="4151965"/>
            <a:ext cx="360046" cy="219606"/>
          </a:xfrm>
          <a:custGeom>
            <a:avLst/>
            <a:gdLst/>
            <a:ahLst/>
            <a:cxnLst/>
            <a:rect l="0" t="0" r="0" b="0"/>
            <a:pathLst>
              <a:path w="360046" h="219606">
                <a:moveTo>
                  <a:pt x="0" y="134285"/>
                </a:moveTo>
                <a:lnTo>
                  <a:pt x="49361" y="134285"/>
                </a:lnTo>
                <a:lnTo>
                  <a:pt x="57672" y="133332"/>
                </a:lnTo>
                <a:lnTo>
                  <a:pt x="67976" y="131745"/>
                </a:lnTo>
                <a:lnTo>
                  <a:pt x="123282" y="122353"/>
                </a:lnTo>
                <a:lnTo>
                  <a:pt x="135528" y="119663"/>
                </a:lnTo>
                <a:lnTo>
                  <a:pt x="145597" y="116917"/>
                </a:lnTo>
                <a:lnTo>
                  <a:pt x="179996" y="105666"/>
                </a:lnTo>
                <a:lnTo>
                  <a:pt x="187625" y="102823"/>
                </a:lnTo>
                <a:lnTo>
                  <a:pt x="194616" y="99975"/>
                </a:lnTo>
                <a:lnTo>
                  <a:pt x="201181" y="97124"/>
                </a:lnTo>
                <a:lnTo>
                  <a:pt x="213557" y="91416"/>
                </a:lnTo>
                <a:lnTo>
                  <a:pt x="237023" y="79991"/>
                </a:lnTo>
                <a:lnTo>
                  <a:pt x="245996" y="74277"/>
                </a:lnTo>
                <a:lnTo>
                  <a:pt x="253160" y="68562"/>
                </a:lnTo>
                <a:lnTo>
                  <a:pt x="259518" y="62847"/>
                </a:lnTo>
                <a:lnTo>
                  <a:pt x="268059" y="57132"/>
                </a:lnTo>
                <a:lnTo>
                  <a:pt x="273003" y="54275"/>
                </a:lnTo>
                <a:lnTo>
                  <a:pt x="276300" y="51417"/>
                </a:lnTo>
                <a:lnTo>
                  <a:pt x="278498" y="48560"/>
                </a:lnTo>
                <a:lnTo>
                  <a:pt x="281892" y="42845"/>
                </a:lnTo>
                <a:lnTo>
                  <a:pt x="286575" y="37130"/>
                </a:lnTo>
                <a:lnTo>
                  <a:pt x="288206" y="34272"/>
                </a:lnTo>
                <a:lnTo>
                  <a:pt x="290017" y="28557"/>
                </a:lnTo>
                <a:lnTo>
                  <a:pt x="289547" y="25700"/>
                </a:lnTo>
                <a:lnTo>
                  <a:pt x="286485" y="19985"/>
                </a:lnTo>
                <a:lnTo>
                  <a:pt x="284335" y="16175"/>
                </a:lnTo>
                <a:lnTo>
                  <a:pt x="279406" y="6861"/>
                </a:lnTo>
                <a:lnTo>
                  <a:pt x="275806" y="3616"/>
                </a:lnTo>
                <a:lnTo>
                  <a:pt x="271501" y="1452"/>
                </a:lnTo>
                <a:lnTo>
                  <a:pt x="266725" y="10"/>
                </a:lnTo>
                <a:lnTo>
                  <a:pt x="262589" y="0"/>
                </a:lnTo>
                <a:lnTo>
                  <a:pt x="258879" y="947"/>
                </a:lnTo>
                <a:lnTo>
                  <a:pt x="252218" y="4539"/>
                </a:lnTo>
                <a:lnTo>
                  <a:pt x="246082" y="9310"/>
                </a:lnTo>
                <a:lnTo>
                  <a:pt x="243112" y="12868"/>
                </a:lnTo>
                <a:lnTo>
                  <a:pt x="240180" y="17145"/>
                </a:lnTo>
                <a:lnTo>
                  <a:pt x="237273" y="21901"/>
                </a:lnTo>
                <a:lnTo>
                  <a:pt x="208088" y="66789"/>
                </a:lnTo>
                <a:lnTo>
                  <a:pt x="202543" y="75952"/>
                </a:lnTo>
                <a:lnTo>
                  <a:pt x="197894" y="83966"/>
                </a:lnTo>
                <a:lnTo>
                  <a:pt x="194794" y="91214"/>
                </a:lnTo>
                <a:lnTo>
                  <a:pt x="192728" y="97951"/>
                </a:lnTo>
                <a:lnTo>
                  <a:pt x="191350" y="104347"/>
                </a:lnTo>
                <a:lnTo>
                  <a:pt x="184861" y="131552"/>
                </a:lnTo>
                <a:lnTo>
                  <a:pt x="184200" y="140083"/>
                </a:lnTo>
                <a:lnTo>
                  <a:pt x="184713" y="147676"/>
                </a:lnTo>
                <a:lnTo>
                  <a:pt x="186006" y="154642"/>
                </a:lnTo>
                <a:lnTo>
                  <a:pt x="187822" y="162144"/>
                </a:lnTo>
                <a:lnTo>
                  <a:pt x="189984" y="170002"/>
                </a:lnTo>
                <a:lnTo>
                  <a:pt x="192379" y="178099"/>
                </a:lnTo>
                <a:lnTo>
                  <a:pt x="194927" y="184449"/>
                </a:lnTo>
                <a:lnTo>
                  <a:pt x="197579" y="189635"/>
                </a:lnTo>
                <a:lnTo>
                  <a:pt x="200299" y="194045"/>
                </a:lnTo>
                <a:lnTo>
                  <a:pt x="203066" y="197937"/>
                </a:lnTo>
                <a:lnTo>
                  <a:pt x="205862" y="201485"/>
                </a:lnTo>
                <a:lnTo>
                  <a:pt x="208679" y="204802"/>
                </a:lnTo>
                <a:lnTo>
                  <a:pt x="211509" y="207014"/>
                </a:lnTo>
                <a:lnTo>
                  <a:pt x="220996" y="211079"/>
                </a:lnTo>
                <a:lnTo>
                  <a:pt x="230301" y="215406"/>
                </a:lnTo>
                <a:lnTo>
                  <a:pt x="238246" y="217964"/>
                </a:lnTo>
                <a:lnTo>
                  <a:pt x="246857" y="219100"/>
                </a:lnTo>
                <a:lnTo>
                  <a:pt x="253154" y="219403"/>
                </a:lnTo>
                <a:lnTo>
                  <a:pt x="260210" y="219605"/>
                </a:lnTo>
                <a:lnTo>
                  <a:pt x="267770" y="218787"/>
                </a:lnTo>
                <a:lnTo>
                  <a:pt x="275669" y="217290"/>
                </a:lnTo>
                <a:lnTo>
                  <a:pt x="283792" y="215339"/>
                </a:lnTo>
                <a:lnTo>
                  <a:pt x="291112" y="214038"/>
                </a:lnTo>
                <a:lnTo>
                  <a:pt x="297897" y="213171"/>
                </a:lnTo>
                <a:lnTo>
                  <a:pt x="304326" y="212593"/>
                </a:lnTo>
                <a:lnTo>
                  <a:pt x="310516" y="211255"/>
                </a:lnTo>
                <a:lnTo>
                  <a:pt x="316549" y="209411"/>
                </a:lnTo>
                <a:lnTo>
                  <a:pt x="322475" y="207229"/>
                </a:lnTo>
                <a:lnTo>
                  <a:pt x="328331" y="205774"/>
                </a:lnTo>
                <a:lnTo>
                  <a:pt x="334140" y="204805"/>
                </a:lnTo>
                <a:lnTo>
                  <a:pt x="339917" y="204158"/>
                </a:lnTo>
                <a:lnTo>
                  <a:pt x="348877" y="200899"/>
                </a:lnTo>
                <a:lnTo>
                  <a:pt x="360045" y="1942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34"/>
          <p:cNvSpPr/>
          <p:nvPr/>
        </p:nvSpPr>
        <p:spPr>
          <a:xfrm>
            <a:off x="7315200" y="4149090"/>
            <a:ext cx="188595" cy="222886"/>
          </a:xfrm>
          <a:custGeom>
            <a:avLst/>
            <a:gdLst/>
            <a:ahLst/>
            <a:cxnLst/>
            <a:rect l="0" t="0" r="0" b="0"/>
            <a:pathLst>
              <a:path w="188595" h="222886">
                <a:moveTo>
                  <a:pt x="0" y="0"/>
                </a:moveTo>
                <a:lnTo>
                  <a:pt x="4550" y="9101"/>
                </a:lnTo>
                <a:lnTo>
                  <a:pt x="5891" y="12735"/>
                </a:lnTo>
                <a:lnTo>
                  <a:pt x="7380" y="19312"/>
                </a:lnTo>
                <a:lnTo>
                  <a:pt x="9683" y="23352"/>
                </a:lnTo>
                <a:lnTo>
                  <a:pt x="13123" y="27950"/>
                </a:lnTo>
                <a:lnTo>
                  <a:pt x="17321" y="32921"/>
                </a:lnTo>
                <a:lnTo>
                  <a:pt x="20119" y="37187"/>
                </a:lnTo>
                <a:lnTo>
                  <a:pt x="21986" y="40984"/>
                </a:lnTo>
                <a:lnTo>
                  <a:pt x="23229" y="44467"/>
                </a:lnTo>
                <a:lnTo>
                  <a:pt x="25964" y="47742"/>
                </a:lnTo>
                <a:lnTo>
                  <a:pt x="29691" y="50878"/>
                </a:lnTo>
                <a:lnTo>
                  <a:pt x="34082" y="53921"/>
                </a:lnTo>
                <a:lnTo>
                  <a:pt x="37009" y="57855"/>
                </a:lnTo>
                <a:lnTo>
                  <a:pt x="38960" y="62382"/>
                </a:lnTo>
                <a:lnTo>
                  <a:pt x="40261" y="67306"/>
                </a:lnTo>
                <a:lnTo>
                  <a:pt x="43985" y="73445"/>
                </a:lnTo>
                <a:lnTo>
                  <a:pt x="49326" y="80396"/>
                </a:lnTo>
                <a:lnTo>
                  <a:pt x="55744" y="87887"/>
                </a:lnTo>
                <a:lnTo>
                  <a:pt x="60975" y="94786"/>
                </a:lnTo>
                <a:lnTo>
                  <a:pt x="65415" y="101291"/>
                </a:lnTo>
                <a:lnTo>
                  <a:pt x="69327" y="107532"/>
                </a:lnTo>
                <a:lnTo>
                  <a:pt x="73841" y="112645"/>
                </a:lnTo>
                <a:lnTo>
                  <a:pt x="78754" y="117007"/>
                </a:lnTo>
                <a:lnTo>
                  <a:pt x="83935" y="120867"/>
                </a:lnTo>
                <a:lnTo>
                  <a:pt x="89295" y="124393"/>
                </a:lnTo>
                <a:lnTo>
                  <a:pt x="94772" y="127696"/>
                </a:lnTo>
                <a:lnTo>
                  <a:pt x="100329" y="130851"/>
                </a:lnTo>
                <a:lnTo>
                  <a:pt x="104986" y="134858"/>
                </a:lnTo>
                <a:lnTo>
                  <a:pt x="109043" y="139436"/>
                </a:lnTo>
                <a:lnTo>
                  <a:pt x="112700" y="144392"/>
                </a:lnTo>
                <a:lnTo>
                  <a:pt x="116091" y="148649"/>
                </a:lnTo>
                <a:lnTo>
                  <a:pt x="119304" y="152439"/>
                </a:lnTo>
                <a:lnTo>
                  <a:pt x="122398" y="155918"/>
                </a:lnTo>
                <a:lnTo>
                  <a:pt x="125414" y="160143"/>
                </a:lnTo>
                <a:lnTo>
                  <a:pt x="128377" y="164864"/>
                </a:lnTo>
                <a:lnTo>
                  <a:pt x="131305" y="169917"/>
                </a:lnTo>
                <a:lnTo>
                  <a:pt x="135161" y="174238"/>
                </a:lnTo>
                <a:lnTo>
                  <a:pt x="139637" y="178071"/>
                </a:lnTo>
                <a:lnTo>
                  <a:pt x="144526" y="181579"/>
                </a:lnTo>
                <a:lnTo>
                  <a:pt x="150644" y="187728"/>
                </a:lnTo>
                <a:lnTo>
                  <a:pt x="157579" y="195637"/>
                </a:lnTo>
                <a:lnTo>
                  <a:pt x="165060" y="204719"/>
                </a:lnTo>
                <a:lnTo>
                  <a:pt x="171000" y="210774"/>
                </a:lnTo>
                <a:lnTo>
                  <a:pt x="175912" y="214811"/>
                </a:lnTo>
                <a:lnTo>
                  <a:pt x="188594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35"/>
          <p:cNvSpPr/>
          <p:nvPr/>
        </p:nvSpPr>
        <p:spPr>
          <a:xfrm>
            <a:off x="7263765" y="4114800"/>
            <a:ext cx="265748" cy="325755"/>
          </a:xfrm>
          <a:custGeom>
            <a:avLst/>
            <a:gdLst/>
            <a:ahLst/>
            <a:cxnLst/>
            <a:rect l="0" t="0" r="0" b="0"/>
            <a:pathLst>
              <a:path w="265748" h="325755">
                <a:moveTo>
                  <a:pt x="265747" y="0"/>
                </a:moveTo>
                <a:lnTo>
                  <a:pt x="246435" y="19312"/>
                </a:lnTo>
                <a:lnTo>
                  <a:pt x="240490" y="26210"/>
                </a:lnTo>
                <a:lnTo>
                  <a:pt x="223724" y="46573"/>
                </a:lnTo>
                <a:lnTo>
                  <a:pt x="215824" y="56767"/>
                </a:lnTo>
                <a:lnTo>
                  <a:pt x="208653" y="66419"/>
                </a:lnTo>
                <a:lnTo>
                  <a:pt x="201966" y="75712"/>
                </a:lnTo>
                <a:lnTo>
                  <a:pt x="194652" y="84764"/>
                </a:lnTo>
                <a:lnTo>
                  <a:pt x="186918" y="93657"/>
                </a:lnTo>
                <a:lnTo>
                  <a:pt x="178904" y="102443"/>
                </a:lnTo>
                <a:lnTo>
                  <a:pt x="170705" y="112110"/>
                </a:lnTo>
                <a:lnTo>
                  <a:pt x="153973" y="133012"/>
                </a:lnTo>
                <a:lnTo>
                  <a:pt x="146464" y="142967"/>
                </a:lnTo>
                <a:lnTo>
                  <a:pt x="133040" y="161648"/>
                </a:lnTo>
                <a:lnTo>
                  <a:pt x="125841" y="170630"/>
                </a:lnTo>
                <a:lnTo>
                  <a:pt x="118184" y="179476"/>
                </a:lnTo>
                <a:lnTo>
                  <a:pt x="110222" y="188231"/>
                </a:lnTo>
                <a:lnTo>
                  <a:pt x="103009" y="196925"/>
                </a:lnTo>
                <a:lnTo>
                  <a:pt x="96295" y="205578"/>
                </a:lnTo>
                <a:lnTo>
                  <a:pt x="89914" y="214204"/>
                </a:lnTo>
                <a:lnTo>
                  <a:pt x="82803" y="222813"/>
                </a:lnTo>
                <a:lnTo>
                  <a:pt x="75204" y="231409"/>
                </a:lnTo>
                <a:lnTo>
                  <a:pt x="67281" y="239998"/>
                </a:lnTo>
                <a:lnTo>
                  <a:pt x="61046" y="248581"/>
                </a:lnTo>
                <a:lnTo>
                  <a:pt x="55937" y="257161"/>
                </a:lnTo>
                <a:lnTo>
                  <a:pt x="51579" y="265738"/>
                </a:lnTo>
                <a:lnTo>
                  <a:pt x="46768" y="272408"/>
                </a:lnTo>
                <a:lnTo>
                  <a:pt x="41657" y="277808"/>
                </a:lnTo>
                <a:lnTo>
                  <a:pt x="36343" y="282361"/>
                </a:lnTo>
                <a:lnTo>
                  <a:pt x="29944" y="289205"/>
                </a:lnTo>
                <a:lnTo>
                  <a:pt x="22820" y="297579"/>
                </a:lnTo>
                <a:lnTo>
                  <a:pt x="0" y="3257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angle bisector?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 angle bisector cuts an angle into two equal parts.</a:t>
            </a:r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 r="21311"/>
          <a:stretch>
            <a:fillRect/>
          </a:stretch>
        </p:blipFill>
        <p:spPr bwMode="auto">
          <a:xfrm>
            <a:off x="1219200" y="2667000"/>
            <a:ext cx="7180446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SMARTPenAnnotation139"/>
          <p:cNvSpPr/>
          <p:nvPr/>
        </p:nvSpPr>
        <p:spPr>
          <a:xfrm>
            <a:off x="3243262" y="4526279"/>
            <a:ext cx="150664" cy="154307"/>
          </a:xfrm>
          <a:custGeom>
            <a:avLst/>
            <a:gdLst/>
            <a:ahLst/>
            <a:cxnLst/>
            <a:rect l="0" t="0" r="0" b="0"/>
            <a:pathLst>
              <a:path w="150664" h="154307">
                <a:moveTo>
                  <a:pt x="0" y="0"/>
                </a:moveTo>
                <a:lnTo>
                  <a:pt x="4551" y="4552"/>
                </a:lnTo>
                <a:lnTo>
                  <a:pt x="6844" y="5892"/>
                </a:lnTo>
                <a:lnTo>
                  <a:pt x="9325" y="6786"/>
                </a:lnTo>
                <a:lnTo>
                  <a:pt x="11931" y="7382"/>
                </a:lnTo>
                <a:lnTo>
                  <a:pt x="14622" y="7779"/>
                </a:lnTo>
                <a:lnTo>
                  <a:pt x="17368" y="8044"/>
                </a:lnTo>
                <a:lnTo>
                  <a:pt x="20151" y="8220"/>
                </a:lnTo>
                <a:lnTo>
                  <a:pt x="25784" y="8416"/>
                </a:lnTo>
                <a:lnTo>
                  <a:pt x="35272" y="8503"/>
                </a:lnTo>
                <a:lnTo>
                  <a:pt x="55364" y="8542"/>
                </a:lnTo>
                <a:lnTo>
                  <a:pt x="64532" y="9505"/>
                </a:lnTo>
                <a:lnTo>
                  <a:pt x="72549" y="11099"/>
                </a:lnTo>
                <a:lnTo>
                  <a:pt x="79798" y="13115"/>
                </a:lnTo>
                <a:lnTo>
                  <a:pt x="86536" y="14458"/>
                </a:lnTo>
                <a:lnTo>
                  <a:pt x="92933" y="15354"/>
                </a:lnTo>
                <a:lnTo>
                  <a:pt x="99103" y="15951"/>
                </a:lnTo>
                <a:lnTo>
                  <a:pt x="103216" y="17302"/>
                </a:lnTo>
                <a:lnTo>
                  <a:pt x="105958" y="19155"/>
                </a:lnTo>
                <a:lnTo>
                  <a:pt x="107786" y="21343"/>
                </a:lnTo>
                <a:lnTo>
                  <a:pt x="109958" y="22801"/>
                </a:lnTo>
                <a:lnTo>
                  <a:pt x="112357" y="23773"/>
                </a:lnTo>
                <a:lnTo>
                  <a:pt x="114910" y="24421"/>
                </a:lnTo>
                <a:lnTo>
                  <a:pt x="117564" y="25807"/>
                </a:lnTo>
                <a:lnTo>
                  <a:pt x="120286" y="27682"/>
                </a:lnTo>
                <a:lnTo>
                  <a:pt x="126948" y="32985"/>
                </a:lnTo>
                <a:lnTo>
                  <a:pt x="130399" y="36251"/>
                </a:lnTo>
                <a:lnTo>
                  <a:pt x="132652" y="38455"/>
                </a:lnTo>
                <a:lnTo>
                  <a:pt x="135107" y="39924"/>
                </a:lnTo>
                <a:lnTo>
                  <a:pt x="137697" y="40904"/>
                </a:lnTo>
                <a:lnTo>
                  <a:pt x="140375" y="41556"/>
                </a:lnTo>
                <a:lnTo>
                  <a:pt x="142161" y="42945"/>
                </a:lnTo>
                <a:lnTo>
                  <a:pt x="143351" y="44822"/>
                </a:lnTo>
                <a:lnTo>
                  <a:pt x="145262" y="50129"/>
                </a:lnTo>
                <a:lnTo>
                  <a:pt x="145523" y="53395"/>
                </a:lnTo>
                <a:lnTo>
                  <a:pt x="145640" y="58021"/>
                </a:lnTo>
                <a:lnTo>
                  <a:pt x="145691" y="63253"/>
                </a:lnTo>
                <a:lnTo>
                  <a:pt x="146657" y="65981"/>
                </a:lnTo>
                <a:lnTo>
                  <a:pt x="148254" y="68753"/>
                </a:lnTo>
                <a:lnTo>
                  <a:pt x="150271" y="71553"/>
                </a:lnTo>
                <a:lnTo>
                  <a:pt x="150663" y="74372"/>
                </a:lnTo>
                <a:lnTo>
                  <a:pt x="149972" y="77204"/>
                </a:lnTo>
                <a:lnTo>
                  <a:pt x="146570" y="84042"/>
                </a:lnTo>
                <a:lnTo>
                  <a:pt x="146291" y="86508"/>
                </a:lnTo>
                <a:lnTo>
                  <a:pt x="146105" y="90057"/>
                </a:lnTo>
                <a:lnTo>
                  <a:pt x="145843" y="101614"/>
                </a:lnTo>
                <a:lnTo>
                  <a:pt x="145739" y="118249"/>
                </a:lnTo>
                <a:lnTo>
                  <a:pt x="143196" y="121771"/>
                </a:lnTo>
                <a:lnTo>
                  <a:pt x="138352" y="127241"/>
                </a:lnTo>
                <a:lnTo>
                  <a:pt x="132962" y="132740"/>
                </a:lnTo>
                <a:lnTo>
                  <a:pt x="132457" y="135166"/>
                </a:lnTo>
                <a:lnTo>
                  <a:pt x="133072" y="137736"/>
                </a:lnTo>
                <a:lnTo>
                  <a:pt x="136353" y="144154"/>
                </a:lnTo>
                <a:lnTo>
                  <a:pt x="135669" y="145633"/>
                </a:lnTo>
                <a:lnTo>
                  <a:pt x="132370" y="149816"/>
                </a:lnTo>
                <a:lnTo>
                  <a:pt x="128919" y="153912"/>
                </a:lnTo>
                <a:lnTo>
                  <a:pt x="131275" y="154130"/>
                </a:lnTo>
                <a:lnTo>
                  <a:pt x="137160" y="1543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0"/>
          <p:cNvSpPr/>
          <p:nvPr/>
        </p:nvSpPr>
        <p:spPr>
          <a:xfrm>
            <a:off x="3371850" y="4663440"/>
            <a:ext cx="137119" cy="171451"/>
          </a:xfrm>
          <a:custGeom>
            <a:avLst/>
            <a:gdLst/>
            <a:ahLst/>
            <a:cxnLst/>
            <a:rect l="0" t="0" r="0" b="0"/>
            <a:pathLst>
              <a:path w="137119" h="171451">
                <a:moveTo>
                  <a:pt x="0" y="0"/>
                </a:moveTo>
                <a:lnTo>
                  <a:pt x="53343" y="0"/>
                </a:lnTo>
                <a:lnTo>
                  <a:pt x="57469" y="952"/>
                </a:lnTo>
                <a:lnTo>
                  <a:pt x="62125" y="2540"/>
                </a:lnTo>
                <a:lnTo>
                  <a:pt x="67134" y="4551"/>
                </a:lnTo>
                <a:lnTo>
                  <a:pt x="71426" y="5891"/>
                </a:lnTo>
                <a:lnTo>
                  <a:pt x="75239" y="6785"/>
                </a:lnTo>
                <a:lnTo>
                  <a:pt x="78735" y="7381"/>
                </a:lnTo>
                <a:lnTo>
                  <a:pt x="82969" y="8730"/>
                </a:lnTo>
                <a:lnTo>
                  <a:pt x="87698" y="10583"/>
                </a:lnTo>
                <a:lnTo>
                  <a:pt x="92755" y="12770"/>
                </a:lnTo>
                <a:lnTo>
                  <a:pt x="97079" y="14228"/>
                </a:lnTo>
                <a:lnTo>
                  <a:pt x="100914" y="15200"/>
                </a:lnTo>
                <a:lnTo>
                  <a:pt x="104423" y="15849"/>
                </a:lnTo>
                <a:lnTo>
                  <a:pt x="107715" y="17233"/>
                </a:lnTo>
                <a:lnTo>
                  <a:pt x="110863" y="19109"/>
                </a:lnTo>
                <a:lnTo>
                  <a:pt x="118207" y="24412"/>
                </a:lnTo>
                <a:lnTo>
                  <a:pt x="121751" y="27677"/>
                </a:lnTo>
                <a:lnTo>
                  <a:pt x="124030" y="29882"/>
                </a:lnTo>
                <a:lnTo>
                  <a:pt x="126501" y="33256"/>
                </a:lnTo>
                <a:lnTo>
                  <a:pt x="129102" y="37411"/>
                </a:lnTo>
                <a:lnTo>
                  <a:pt x="135568" y="48665"/>
                </a:lnTo>
                <a:lnTo>
                  <a:pt x="136452" y="52744"/>
                </a:lnTo>
                <a:lnTo>
                  <a:pt x="136845" y="57731"/>
                </a:lnTo>
                <a:lnTo>
                  <a:pt x="137020" y="63123"/>
                </a:lnTo>
                <a:lnTo>
                  <a:pt x="137118" y="71514"/>
                </a:lnTo>
                <a:lnTo>
                  <a:pt x="136180" y="75298"/>
                </a:lnTo>
                <a:lnTo>
                  <a:pt x="134601" y="79726"/>
                </a:lnTo>
                <a:lnTo>
                  <a:pt x="132596" y="84583"/>
                </a:lnTo>
                <a:lnTo>
                  <a:pt x="131260" y="88774"/>
                </a:lnTo>
                <a:lnTo>
                  <a:pt x="130369" y="92520"/>
                </a:lnTo>
                <a:lnTo>
                  <a:pt x="129775" y="95970"/>
                </a:lnTo>
                <a:lnTo>
                  <a:pt x="129379" y="99222"/>
                </a:lnTo>
                <a:lnTo>
                  <a:pt x="129115" y="102343"/>
                </a:lnTo>
                <a:lnTo>
                  <a:pt x="128939" y="105376"/>
                </a:lnTo>
                <a:lnTo>
                  <a:pt x="127869" y="108351"/>
                </a:lnTo>
                <a:lnTo>
                  <a:pt x="126204" y="111286"/>
                </a:lnTo>
                <a:lnTo>
                  <a:pt x="121237" y="118290"/>
                </a:lnTo>
                <a:lnTo>
                  <a:pt x="118018" y="121788"/>
                </a:lnTo>
                <a:lnTo>
                  <a:pt x="111556" y="128469"/>
                </a:lnTo>
                <a:lnTo>
                  <a:pt x="106925" y="133103"/>
                </a:lnTo>
                <a:lnTo>
                  <a:pt x="104621" y="134455"/>
                </a:lnTo>
                <a:lnTo>
                  <a:pt x="102132" y="135357"/>
                </a:lnTo>
                <a:lnTo>
                  <a:pt x="99520" y="135958"/>
                </a:lnTo>
                <a:lnTo>
                  <a:pt x="97779" y="137311"/>
                </a:lnTo>
                <a:lnTo>
                  <a:pt x="96618" y="139166"/>
                </a:lnTo>
                <a:lnTo>
                  <a:pt x="95329" y="143766"/>
                </a:lnTo>
                <a:lnTo>
                  <a:pt x="94756" y="148986"/>
                </a:lnTo>
                <a:lnTo>
                  <a:pt x="93650" y="151711"/>
                </a:lnTo>
                <a:lnTo>
                  <a:pt x="91961" y="154481"/>
                </a:lnTo>
                <a:lnTo>
                  <a:pt x="89882" y="157280"/>
                </a:lnTo>
                <a:lnTo>
                  <a:pt x="87544" y="159145"/>
                </a:lnTo>
                <a:lnTo>
                  <a:pt x="85032" y="160389"/>
                </a:lnTo>
                <a:lnTo>
                  <a:pt x="82406" y="161218"/>
                </a:lnTo>
                <a:lnTo>
                  <a:pt x="80654" y="162724"/>
                </a:lnTo>
                <a:lnTo>
                  <a:pt x="79487" y="164680"/>
                </a:lnTo>
                <a:lnTo>
                  <a:pt x="77152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1"/>
          <p:cNvSpPr/>
          <p:nvPr/>
        </p:nvSpPr>
        <p:spPr>
          <a:xfrm>
            <a:off x="4666415" y="4449127"/>
            <a:ext cx="68463" cy="162878"/>
          </a:xfrm>
          <a:custGeom>
            <a:avLst/>
            <a:gdLst/>
            <a:ahLst/>
            <a:cxnLst/>
            <a:rect l="0" t="0" r="0" b="0"/>
            <a:pathLst>
              <a:path w="68463" h="162878">
                <a:moveTo>
                  <a:pt x="68462" y="0"/>
                </a:moveTo>
                <a:lnTo>
                  <a:pt x="39769" y="28693"/>
                </a:lnTo>
                <a:lnTo>
                  <a:pt x="37904" y="31511"/>
                </a:lnTo>
                <a:lnTo>
                  <a:pt x="36660" y="34342"/>
                </a:lnTo>
                <a:lnTo>
                  <a:pt x="35830" y="37182"/>
                </a:lnTo>
                <a:lnTo>
                  <a:pt x="34325" y="39076"/>
                </a:lnTo>
                <a:lnTo>
                  <a:pt x="32369" y="40338"/>
                </a:lnTo>
                <a:lnTo>
                  <a:pt x="30113" y="41179"/>
                </a:lnTo>
                <a:lnTo>
                  <a:pt x="27656" y="42693"/>
                </a:lnTo>
                <a:lnTo>
                  <a:pt x="25065" y="44655"/>
                </a:lnTo>
                <a:lnTo>
                  <a:pt x="22386" y="46915"/>
                </a:lnTo>
                <a:lnTo>
                  <a:pt x="19647" y="49374"/>
                </a:lnTo>
                <a:lnTo>
                  <a:pt x="14064" y="54647"/>
                </a:lnTo>
                <a:lnTo>
                  <a:pt x="12195" y="57386"/>
                </a:lnTo>
                <a:lnTo>
                  <a:pt x="10947" y="60165"/>
                </a:lnTo>
                <a:lnTo>
                  <a:pt x="10117" y="62970"/>
                </a:lnTo>
                <a:lnTo>
                  <a:pt x="8610" y="66745"/>
                </a:lnTo>
                <a:lnTo>
                  <a:pt x="6654" y="71167"/>
                </a:lnTo>
                <a:lnTo>
                  <a:pt x="4396" y="76020"/>
                </a:lnTo>
                <a:lnTo>
                  <a:pt x="2892" y="80207"/>
                </a:lnTo>
                <a:lnTo>
                  <a:pt x="1889" y="83951"/>
                </a:lnTo>
                <a:lnTo>
                  <a:pt x="1220" y="87401"/>
                </a:lnTo>
                <a:lnTo>
                  <a:pt x="774" y="90652"/>
                </a:lnTo>
                <a:lnTo>
                  <a:pt x="476" y="93772"/>
                </a:lnTo>
                <a:lnTo>
                  <a:pt x="278" y="96805"/>
                </a:lnTo>
                <a:lnTo>
                  <a:pt x="146" y="99779"/>
                </a:lnTo>
                <a:lnTo>
                  <a:pt x="0" y="105624"/>
                </a:lnTo>
                <a:lnTo>
                  <a:pt x="913" y="109468"/>
                </a:lnTo>
                <a:lnTo>
                  <a:pt x="2474" y="113936"/>
                </a:lnTo>
                <a:lnTo>
                  <a:pt x="4468" y="118820"/>
                </a:lnTo>
                <a:lnTo>
                  <a:pt x="6749" y="123028"/>
                </a:lnTo>
                <a:lnTo>
                  <a:pt x="9223" y="126787"/>
                </a:lnTo>
                <a:lnTo>
                  <a:pt x="11824" y="130244"/>
                </a:lnTo>
                <a:lnTo>
                  <a:pt x="13559" y="133502"/>
                </a:lnTo>
                <a:lnTo>
                  <a:pt x="14715" y="136626"/>
                </a:lnTo>
                <a:lnTo>
                  <a:pt x="15486" y="139662"/>
                </a:lnTo>
                <a:lnTo>
                  <a:pt x="16952" y="142638"/>
                </a:lnTo>
                <a:lnTo>
                  <a:pt x="18882" y="145575"/>
                </a:lnTo>
                <a:lnTo>
                  <a:pt x="24273" y="152580"/>
                </a:lnTo>
                <a:lnTo>
                  <a:pt x="25010" y="156079"/>
                </a:lnTo>
                <a:lnTo>
                  <a:pt x="25207" y="158345"/>
                </a:lnTo>
                <a:lnTo>
                  <a:pt x="26290" y="159856"/>
                </a:lnTo>
                <a:lnTo>
                  <a:pt x="27965" y="160863"/>
                </a:lnTo>
                <a:lnTo>
                  <a:pt x="34172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2"/>
          <p:cNvSpPr/>
          <p:nvPr/>
        </p:nvSpPr>
        <p:spPr>
          <a:xfrm>
            <a:off x="4726315" y="4483417"/>
            <a:ext cx="59998" cy="111444"/>
          </a:xfrm>
          <a:custGeom>
            <a:avLst/>
            <a:gdLst/>
            <a:ahLst/>
            <a:cxnLst/>
            <a:rect l="0" t="0" r="0" b="0"/>
            <a:pathLst>
              <a:path w="59998" h="111444">
                <a:moveTo>
                  <a:pt x="59997" y="0"/>
                </a:moveTo>
                <a:lnTo>
                  <a:pt x="50896" y="4551"/>
                </a:lnTo>
                <a:lnTo>
                  <a:pt x="47262" y="5891"/>
                </a:lnTo>
                <a:lnTo>
                  <a:pt x="43887" y="6785"/>
                </a:lnTo>
                <a:lnTo>
                  <a:pt x="40684" y="7381"/>
                </a:lnTo>
                <a:lnTo>
                  <a:pt x="37597" y="8731"/>
                </a:lnTo>
                <a:lnTo>
                  <a:pt x="34586" y="10583"/>
                </a:lnTo>
                <a:lnTo>
                  <a:pt x="27461" y="15849"/>
                </a:lnTo>
                <a:lnTo>
                  <a:pt x="25924" y="17233"/>
                </a:lnTo>
                <a:lnTo>
                  <a:pt x="21676" y="21312"/>
                </a:lnTo>
                <a:lnTo>
                  <a:pt x="19210" y="22781"/>
                </a:lnTo>
                <a:lnTo>
                  <a:pt x="16613" y="23760"/>
                </a:lnTo>
                <a:lnTo>
                  <a:pt x="13929" y="24412"/>
                </a:lnTo>
                <a:lnTo>
                  <a:pt x="12140" y="25800"/>
                </a:lnTo>
                <a:lnTo>
                  <a:pt x="10947" y="27678"/>
                </a:lnTo>
                <a:lnTo>
                  <a:pt x="10152" y="29882"/>
                </a:lnTo>
                <a:lnTo>
                  <a:pt x="8670" y="31351"/>
                </a:lnTo>
                <a:lnTo>
                  <a:pt x="6729" y="32331"/>
                </a:lnTo>
                <a:lnTo>
                  <a:pt x="4483" y="32984"/>
                </a:lnTo>
                <a:lnTo>
                  <a:pt x="2985" y="34372"/>
                </a:lnTo>
                <a:lnTo>
                  <a:pt x="1986" y="36250"/>
                </a:lnTo>
                <a:lnTo>
                  <a:pt x="384" y="41556"/>
                </a:lnTo>
                <a:lnTo>
                  <a:pt x="165" y="44822"/>
                </a:lnTo>
                <a:lnTo>
                  <a:pt x="67" y="49448"/>
                </a:lnTo>
                <a:lnTo>
                  <a:pt x="0" y="58429"/>
                </a:lnTo>
                <a:lnTo>
                  <a:pt x="2534" y="72006"/>
                </a:lnTo>
                <a:lnTo>
                  <a:pt x="8209" y="101064"/>
                </a:lnTo>
                <a:lnTo>
                  <a:pt x="8327" y="102618"/>
                </a:lnTo>
                <a:lnTo>
                  <a:pt x="8405" y="104607"/>
                </a:lnTo>
                <a:lnTo>
                  <a:pt x="8562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3"/>
          <p:cNvSpPr/>
          <p:nvPr/>
        </p:nvSpPr>
        <p:spPr>
          <a:xfrm>
            <a:off x="4769167" y="4380584"/>
            <a:ext cx="128588" cy="25682"/>
          </a:xfrm>
          <a:custGeom>
            <a:avLst/>
            <a:gdLst/>
            <a:ahLst/>
            <a:cxnLst/>
            <a:rect l="0" t="0" r="0" b="0"/>
            <a:pathLst>
              <a:path w="128588" h="25682">
                <a:moveTo>
                  <a:pt x="0" y="25681"/>
                </a:moveTo>
                <a:lnTo>
                  <a:pt x="9102" y="16579"/>
                </a:lnTo>
                <a:lnTo>
                  <a:pt x="13688" y="13898"/>
                </a:lnTo>
                <a:lnTo>
                  <a:pt x="18650" y="12110"/>
                </a:lnTo>
                <a:lnTo>
                  <a:pt x="23864" y="10919"/>
                </a:lnTo>
                <a:lnTo>
                  <a:pt x="27339" y="9172"/>
                </a:lnTo>
                <a:lnTo>
                  <a:pt x="29656" y="7055"/>
                </a:lnTo>
                <a:lnTo>
                  <a:pt x="31201" y="4691"/>
                </a:lnTo>
                <a:lnTo>
                  <a:pt x="33183" y="3115"/>
                </a:lnTo>
                <a:lnTo>
                  <a:pt x="35457" y="2064"/>
                </a:lnTo>
                <a:lnTo>
                  <a:pt x="37926" y="1364"/>
                </a:lnTo>
                <a:lnTo>
                  <a:pt x="41476" y="897"/>
                </a:lnTo>
                <a:lnTo>
                  <a:pt x="45748" y="586"/>
                </a:lnTo>
                <a:lnTo>
                  <a:pt x="50501" y="378"/>
                </a:lnTo>
                <a:lnTo>
                  <a:pt x="100629" y="0"/>
                </a:lnTo>
                <a:lnTo>
                  <a:pt x="105186" y="940"/>
                </a:lnTo>
                <a:lnTo>
                  <a:pt x="109176" y="2519"/>
                </a:lnTo>
                <a:lnTo>
                  <a:pt x="112789" y="4525"/>
                </a:lnTo>
                <a:lnTo>
                  <a:pt x="116151" y="5862"/>
                </a:lnTo>
                <a:lnTo>
                  <a:pt x="119344" y="6753"/>
                </a:lnTo>
                <a:lnTo>
                  <a:pt x="128587" y="85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4"/>
          <p:cNvSpPr/>
          <p:nvPr/>
        </p:nvSpPr>
        <p:spPr>
          <a:xfrm>
            <a:off x="4803457" y="4440725"/>
            <a:ext cx="85726" cy="16976"/>
          </a:xfrm>
          <a:custGeom>
            <a:avLst/>
            <a:gdLst/>
            <a:ahLst/>
            <a:cxnLst/>
            <a:rect l="0" t="0" r="0" b="0"/>
            <a:pathLst>
              <a:path w="85726" h="16976">
                <a:moveTo>
                  <a:pt x="0" y="16975"/>
                </a:moveTo>
                <a:lnTo>
                  <a:pt x="13652" y="12424"/>
                </a:lnTo>
                <a:lnTo>
                  <a:pt x="19579" y="11083"/>
                </a:lnTo>
                <a:lnTo>
                  <a:pt x="25435" y="10189"/>
                </a:lnTo>
                <a:lnTo>
                  <a:pt x="31244" y="9594"/>
                </a:lnTo>
                <a:lnTo>
                  <a:pt x="37022" y="8244"/>
                </a:lnTo>
                <a:lnTo>
                  <a:pt x="42779" y="6392"/>
                </a:lnTo>
                <a:lnTo>
                  <a:pt x="48522" y="4204"/>
                </a:lnTo>
                <a:lnTo>
                  <a:pt x="53303" y="2746"/>
                </a:lnTo>
                <a:lnTo>
                  <a:pt x="57443" y="1774"/>
                </a:lnTo>
                <a:lnTo>
                  <a:pt x="61155" y="1126"/>
                </a:lnTo>
                <a:lnTo>
                  <a:pt x="64583" y="694"/>
                </a:lnTo>
                <a:lnTo>
                  <a:pt x="67820" y="406"/>
                </a:lnTo>
                <a:lnTo>
                  <a:pt x="70931" y="214"/>
                </a:lnTo>
                <a:lnTo>
                  <a:pt x="76928" y="0"/>
                </a:lnTo>
                <a:lnTo>
                  <a:pt x="85725" y="84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5"/>
          <p:cNvSpPr/>
          <p:nvPr/>
        </p:nvSpPr>
        <p:spPr>
          <a:xfrm>
            <a:off x="4743450" y="4397692"/>
            <a:ext cx="51435" cy="60009"/>
          </a:xfrm>
          <a:custGeom>
            <a:avLst/>
            <a:gdLst/>
            <a:ahLst/>
            <a:cxnLst/>
            <a:rect l="0" t="0" r="0" b="0"/>
            <a:pathLst>
              <a:path w="51435" h="60009">
                <a:moveTo>
                  <a:pt x="51434" y="0"/>
                </a:moveTo>
                <a:lnTo>
                  <a:pt x="42333" y="13653"/>
                </a:lnTo>
                <a:lnTo>
                  <a:pt x="36794" y="18627"/>
                </a:lnTo>
                <a:lnTo>
                  <a:pt x="30245" y="22895"/>
                </a:lnTo>
                <a:lnTo>
                  <a:pt x="23020" y="26694"/>
                </a:lnTo>
                <a:lnTo>
                  <a:pt x="18204" y="30178"/>
                </a:lnTo>
                <a:lnTo>
                  <a:pt x="14994" y="33454"/>
                </a:lnTo>
                <a:lnTo>
                  <a:pt x="12853" y="36590"/>
                </a:lnTo>
                <a:lnTo>
                  <a:pt x="10473" y="40586"/>
                </a:lnTo>
                <a:lnTo>
                  <a:pt x="7935" y="45155"/>
                </a:lnTo>
                <a:lnTo>
                  <a:pt x="0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6"/>
          <p:cNvSpPr/>
          <p:nvPr/>
        </p:nvSpPr>
        <p:spPr>
          <a:xfrm>
            <a:off x="4786312" y="4431982"/>
            <a:ext cx="77154" cy="42864"/>
          </a:xfrm>
          <a:custGeom>
            <a:avLst/>
            <a:gdLst/>
            <a:ahLst/>
            <a:cxnLst/>
            <a:rect l="0" t="0" r="0" b="0"/>
            <a:pathLst>
              <a:path w="77154" h="42864">
                <a:moveTo>
                  <a:pt x="0" y="42863"/>
                </a:moveTo>
                <a:lnTo>
                  <a:pt x="4551" y="33761"/>
                </a:lnTo>
                <a:lnTo>
                  <a:pt x="6844" y="31080"/>
                </a:lnTo>
                <a:lnTo>
                  <a:pt x="9325" y="29292"/>
                </a:lnTo>
                <a:lnTo>
                  <a:pt x="11931" y="28101"/>
                </a:lnTo>
                <a:lnTo>
                  <a:pt x="24702" y="21873"/>
                </a:lnTo>
                <a:lnTo>
                  <a:pt x="28851" y="19345"/>
                </a:lnTo>
                <a:lnTo>
                  <a:pt x="32569" y="16707"/>
                </a:lnTo>
                <a:lnTo>
                  <a:pt x="36000" y="13995"/>
                </a:lnTo>
                <a:lnTo>
                  <a:pt x="40193" y="11235"/>
                </a:lnTo>
                <a:lnTo>
                  <a:pt x="44893" y="8443"/>
                </a:lnTo>
                <a:lnTo>
                  <a:pt x="49931" y="5628"/>
                </a:lnTo>
                <a:lnTo>
                  <a:pt x="54242" y="3753"/>
                </a:lnTo>
                <a:lnTo>
                  <a:pt x="58069" y="2501"/>
                </a:lnTo>
                <a:lnTo>
                  <a:pt x="61573" y="1668"/>
                </a:lnTo>
                <a:lnTo>
                  <a:pt x="64861" y="1112"/>
                </a:lnTo>
                <a:lnTo>
                  <a:pt x="68006" y="742"/>
                </a:lnTo>
                <a:lnTo>
                  <a:pt x="7715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7"/>
          <p:cNvSpPr/>
          <p:nvPr/>
        </p:nvSpPr>
        <p:spPr>
          <a:xfrm>
            <a:off x="4649152" y="3574732"/>
            <a:ext cx="128589" cy="116290"/>
          </a:xfrm>
          <a:custGeom>
            <a:avLst/>
            <a:gdLst/>
            <a:ahLst/>
            <a:cxnLst/>
            <a:rect l="0" t="0" r="0" b="0"/>
            <a:pathLst>
              <a:path w="128589" h="116290">
                <a:moveTo>
                  <a:pt x="0" y="0"/>
                </a:moveTo>
                <a:lnTo>
                  <a:pt x="4551" y="9102"/>
                </a:lnTo>
                <a:lnTo>
                  <a:pt x="5892" y="13688"/>
                </a:lnTo>
                <a:lnTo>
                  <a:pt x="6785" y="18650"/>
                </a:lnTo>
                <a:lnTo>
                  <a:pt x="7381" y="23863"/>
                </a:lnTo>
                <a:lnTo>
                  <a:pt x="9683" y="30197"/>
                </a:lnTo>
                <a:lnTo>
                  <a:pt x="13123" y="37276"/>
                </a:lnTo>
                <a:lnTo>
                  <a:pt x="17321" y="44854"/>
                </a:lnTo>
                <a:lnTo>
                  <a:pt x="21072" y="50857"/>
                </a:lnTo>
                <a:lnTo>
                  <a:pt x="24525" y="55812"/>
                </a:lnTo>
                <a:lnTo>
                  <a:pt x="32361" y="66058"/>
                </a:lnTo>
                <a:lnTo>
                  <a:pt x="33957" y="67851"/>
                </a:lnTo>
                <a:lnTo>
                  <a:pt x="38269" y="72384"/>
                </a:lnTo>
                <a:lnTo>
                  <a:pt x="40753" y="73973"/>
                </a:lnTo>
                <a:lnTo>
                  <a:pt x="43361" y="75033"/>
                </a:lnTo>
                <a:lnTo>
                  <a:pt x="46052" y="75740"/>
                </a:lnTo>
                <a:lnTo>
                  <a:pt x="47847" y="77163"/>
                </a:lnTo>
                <a:lnTo>
                  <a:pt x="49043" y="79065"/>
                </a:lnTo>
                <a:lnTo>
                  <a:pt x="49840" y="81285"/>
                </a:lnTo>
                <a:lnTo>
                  <a:pt x="51324" y="83717"/>
                </a:lnTo>
                <a:lnTo>
                  <a:pt x="53266" y="86292"/>
                </a:lnTo>
                <a:lnTo>
                  <a:pt x="55513" y="88960"/>
                </a:lnTo>
                <a:lnTo>
                  <a:pt x="57964" y="90740"/>
                </a:lnTo>
                <a:lnTo>
                  <a:pt x="60550" y="91925"/>
                </a:lnTo>
                <a:lnTo>
                  <a:pt x="63227" y="92716"/>
                </a:lnTo>
                <a:lnTo>
                  <a:pt x="66916" y="94196"/>
                </a:lnTo>
                <a:lnTo>
                  <a:pt x="71281" y="96135"/>
                </a:lnTo>
                <a:lnTo>
                  <a:pt x="76096" y="98380"/>
                </a:lnTo>
                <a:lnTo>
                  <a:pt x="79305" y="100829"/>
                </a:lnTo>
                <a:lnTo>
                  <a:pt x="81446" y="103414"/>
                </a:lnTo>
                <a:lnTo>
                  <a:pt x="82872" y="106091"/>
                </a:lnTo>
                <a:lnTo>
                  <a:pt x="84775" y="107875"/>
                </a:lnTo>
                <a:lnTo>
                  <a:pt x="86997" y="109064"/>
                </a:lnTo>
                <a:lnTo>
                  <a:pt x="89430" y="109857"/>
                </a:lnTo>
                <a:lnTo>
                  <a:pt x="92005" y="110385"/>
                </a:lnTo>
                <a:lnTo>
                  <a:pt x="94674" y="110738"/>
                </a:lnTo>
                <a:lnTo>
                  <a:pt x="97406" y="110973"/>
                </a:lnTo>
                <a:lnTo>
                  <a:pt x="101132" y="112082"/>
                </a:lnTo>
                <a:lnTo>
                  <a:pt x="105522" y="113774"/>
                </a:lnTo>
                <a:lnTo>
                  <a:pt x="110353" y="115854"/>
                </a:lnTo>
                <a:lnTo>
                  <a:pt x="114526" y="116289"/>
                </a:lnTo>
                <a:lnTo>
                  <a:pt x="118261" y="115626"/>
                </a:lnTo>
                <a:lnTo>
                  <a:pt x="128588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8"/>
          <p:cNvSpPr/>
          <p:nvPr/>
        </p:nvSpPr>
        <p:spPr>
          <a:xfrm>
            <a:off x="4683442" y="3566160"/>
            <a:ext cx="137161" cy="77153"/>
          </a:xfrm>
          <a:custGeom>
            <a:avLst/>
            <a:gdLst/>
            <a:ahLst/>
            <a:cxnLst/>
            <a:rect l="0" t="0" r="0" b="0"/>
            <a:pathLst>
              <a:path w="137161" h="77153">
                <a:moveTo>
                  <a:pt x="0" y="0"/>
                </a:moveTo>
                <a:lnTo>
                  <a:pt x="4551" y="4551"/>
                </a:lnTo>
                <a:lnTo>
                  <a:pt x="19485" y="16945"/>
                </a:lnTo>
                <a:lnTo>
                  <a:pt x="30135" y="25584"/>
                </a:lnTo>
                <a:lnTo>
                  <a:pt x="43903" y="35153"/>
                </a:lnTo>
                <a:lnTo>
                  <a:pt x="59749" y="45343"/>
                </a:lnTo>
                <a:lnTo>
                  <a:pt x="137160" y="77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9"/>
          <p:cNvSpPr/>
          <p:nvPr/>
        </p:nvSpPr>
        <p:spPr>
          <a:xfrm>
            <a:off x="4597717" y="3634740"/>
            <a:ext cx="145734" cy="102871"/>
          </a:xfrm>
          <a:custGeom>
            <a:avLst/>
            <a:gdLst/>
            <a:ahLst/>
            <a:cxnLst/>
            <a:rect l="0" t="0" r="0" b="0"/>
            <a:pathLst>
              <a:path w="145734" h="102871">
                <a:moveTo>
                  <a:pt x="0" y="0"/>
                </a:moveTo>
                <a:lnTo>
                  <a:pt x="15601" y="31200"/>
                </a:lnTo>
                <a:lnTo>
                  <a:pt x="17067" y="33183"/>
                </a:lnTo>
                <a:lnTo>
                  <a:pt x="18999" y="35457"/>
                </a:lnTo>
                <a:lnTo>
                  <a:pt x="21238" y="37925"/>
                </a:lnTo>
                <a:lnTo>
                  <a:pt x="22731" y="40523"/>
                </a:lnTo>
                <a:lnTo>
                  <a:pt x="23727" y="43208"/>
                </a:lnTo>
                <a:lnTo>
                  <a:pt x="24390" y="45950"/>
                </a:lnTo>
                <a:lnTo>
                  <a:pt x="25785" y="48731"/>
                </a:lnTo>
                <a:lnTo>
                  <a:pt x="27668" y="51537"/>
                </a:lnTo>
                <a:lnTo>
                  <a:pt x="29875" y="54360"/>
                </a:lnTo>
                <a:lnTo>
                  <a:pt x="34204" y="58148"/>
                </a:lnTo>
                <a:lnTo>
                  <a:pt x="39948" y="62577"/>
                </a:lnTo>
                <a:lnTo>
                  <a:pt x="46634" y="67435"/>
                </a:lnTo>
                <a:lnTo>
                  <a:pt x="52044" y="70674"/>
                </a:lnTo>
                <a:lnTo>
                  <a:pt x="56604" y="72834"/>
                </a:lnTo>
                <a:lnTo>
                  <a:pt x="66115" y="76185"/>
                </a:lnTo>
                <a:lnTo>
                  <a:pt x="79867" y="80850"/>
                </a:lnTo>
                <a:lnTo>
                  <a:pt x="85630" y="83428"/>
                </a:lnTo>
                <a:lnTo>
                  <a:pt x="90424" y="86098"/>
                </a:lnTo>
                <a:lnTo>
                  <a:pt x="94573" y="88831"/>
                </a:lnTo>
                <a:lnTo>
                  <a:pt x="98291" y="91606"/>
                </a:lnTo>
                <a:lnTo>
                  <a:pt x="101722" y="94408"/>
                </a:lnTo>
                <a:lnTo>
                  <a:pt x="104963" y="97229"/>
                </a:lnTo>
                <a:lnTo>
                  <a:pt x="108075" y="99109"/>
                </a:lnTo>
                <a:lnTo>
                  <a:pt x="111102" y="100363"/>
                </a:lnTo>
                <a:lnTo>
                  <a:pt x="114073" y="101198"/>
                </a:lnTo>
                <a:lnTo>
                  <a:pt x="118912" y="101755"/>
                </a:lnTo>
                <a:lnTo>
                  <a:pt x="124995" y="102127"/>
                </a:lnTo>
                <a:lnTo>
                  <a:pt x="145733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0"/>
          <p:cNvSpPr/>
          <p:nvPr/>
        </p:nvSpPr>
        <p:spPr>
          <a:xfrm>
            <a:off x="4700587" y="3549015"/>
            <a:ext cx="120016" cy="85726"/>
          </a:xfrm>
          <a:custGeom>
            <a:avLst/>
            <a:gdLst/>
            <a:ahLst/>
            <a:cxnLst/>
            <a:rect l="0" t="0" r="0" b="0"/>
            <a:pathLst>
              <a:path w="120016" h="85726">
                <a:moveTo>
                  <a:pt x="0" y="0"/>
                </a:moveTo>
                <a:lnTo>
                  <a:pt x="0" y="9101"/>
                </a:lnTo>
                <a:lnTo>
                  <a:pt x="953" y="13687"/>
                </a:lnTo>
                <a:lnTo>
                  <a:pt x="2540" y="18650"/>
                </a:lnTo>
                <a:lnTo>
                  <a:pt x="4551" y="23863"/>
                </a:lnTo>
                <a:lnTo>
                  <a:pt x="5892" y="28291"/>
                </a:lnTo>
                <a:lnTo>
                  <a:pt x="6785" y="32196"/>
                </a:lnTo>
                <a:lnTo>
                  <a:pt x="7381" y="35751"/>
                </a:lnTo>
                <a:lnTo>
                  <a:pt x="8730" y="38121"/>
                </a:lnTo>
                <a:lnTo>
                  <a:pt x="10583" y="39701"/>
                </a:lnTo>
                <a:lnTo>
                  <a:pt x="12770" y="40755"/>
                </a:lnTo>
                <a:lnTo>
                  <a:pt x="14229" y="42410"/>
                </a:lnTo>
                <a:lnTo>
                  <a:pt x="15201" y="44466"/>
                </a:lnTo>
                <a:lnTo>
                  <a:pt x="15849" y="46789"/>
                </a:lnTo>
                <a:lnTo>
                  <a:pt x="18186" y="48337"/>
                </a:lnTo>
                <a:lnTo>
                  <a:pt x="21649" y="49370"/>
                </a:lnTo>
                <a:lnTo>
                  <a:pt x="25862" y="50058"/>
                </a:lnTo>
                <a:lnTo>
                  <a:pt x="28672" y="51469"/>
                </a:lnTo>
                <a:lnTo>
                  <a:pt x="30545" y="53363"/>
                </a:lnTo>
                <a:lnTo>
                  <a:pt x="31793" y="55578"/>
                </a:lnTo>
                <a:lnTo>
                  <a:pt x="34531" y="58007"/>
                </a:lnTo>
                <a:lnTo>
                  <a:pt x="38260" y="60579"/>
                </a:lnTo>
                <a:lnTo>
                  <a:pt x="42652" y="63245"/>
                </a:lnTo>
                <a:lnTo>
                  <a:pt x="47485" y="65976"/>
                </a:lnTo>
                <a:lnTo>
                  <a:pt x="57934" y="71550"/>
                </a:lnTo>
                <a:lnTo>
                  <a:pt x="62435" y="73417"/>
                </a:lnTo>
                <a:lnTo>
                  <a:pt x="66389" y="74662"/>
                </a:lnTo>
                <a:lnTo>
                  <a:pt x="69976" y="75492"/>
                </a:lnTo>
                <a:lnTo>
                  <a:pt x="74274" y="76998"/>
                </a:lnTo>
                <a:lnTo>
                  <a:pt x="79043" y="78954"/>
                </a:lnTo>
                <a:lnTo>
                  <a:pt x="84128" y="81211"/>
                </a:lnTo>
                <a:lnTo>
                  <a:pt x="88470" y="82716"/>
                </a:lnTo>
                <a:lnTo>
                  <a:pt x="92318" y="83719"/>
                </a:lnTo>
                <a:lnTo>
                  <a:pt x="95835" y="84387"/>
                </a:lnTo>
                <a:lnTo>
                  <a:pt x="99133" y="84833"/>
                </a:lnTo>
                <a:lnTo>
                  <a:pt x="102283" y="85130"/>
                </a:lnTo>
                <a:lnTo>
                  <a:pt x="105337" y="85328"/>
                </a:lnTo>
                <a:lnTo>
                  <a:pt x="108324" y="85460"/>
                </a:lnTo>
                <a:lnTo>
                  <a:pt x="120015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1"/>
          <p:cNvSpPr/>
          <p:nvPr/>
        </p:nvSpPr>
        <p:spPr>
          <a:xfrm>
            <a:off x="4726304" y="3763327"/>
            <a:ext cx="205742" cy="51404"/>
          </a:xfrm>
          <a:custGeom>
            <a:avLst/>
            <a:gdLst/>
            <a:ahLst/>
            <a:cxnLst/>
            <a:rect l="0" t="0" r="0" b="0"/>
            <a:pathLst>
              <a:path w="205742" h="51404">
                <a:moveTo>
                  <a:pt x="0" y="0"/>
                </a:moveTo>
                <a:lnTo>
                  <a:pt x="4551" y="9102"/>
                </a:lnTo>
                <a:lnTo>
                  <a:pt x="6844" y="11783"/>
                </a:lnTo>
                <a:lnTo>
                  <a:pt x="9325" y="13570"/>
                </a:lnTo>
                <a:lnTo>
                  <a:pt x="11932" y="14762"/>
                </a:lnTo>
                <a:lnTo>
                  <a:pt x="14622" y="16509"/>
                </a:lnTo>
                <a:lnTo>
                  <a:pt x="17368" y="18626"/>
                </a:lnTo>
                <a:lnTo>
                  <a:pt x="20152" y="20990"/>
                </a:lnTo>
                <a:lnTo>
                  <a:pt x="22959" y="23518"/>
                </a:lnTo>
                <a:lnTo>
                  <a:pt x="28620" y="28868"/>
                </a:lnTo>
                <a:lnTo>
                  <a:pt x="31462" y="30675"/>
                </a:lnTo>
                <a:lnTo>
                  <a:pt x="34310" y="31880"/>
                </a:lnTo>
                <a:lnTo>
                  <a:pt x="37161" y="32683"/>
                </a:lnTo>
                <a:lnTo>
                  <a:pt x="40014" y="34172"/>
                </a:lnTo>
                <a:lnTo>
                  <a:pt x="42869" y="36116"/>
                </a:lnTo>
                <a:lnTo>
                  <a:pt x="45724" y="38365"/>
                </a:lnTo>
                <a:lnTo>
                  <a:pt x="48581" y="39864"/>
                </a:lnTo>
                <a:lnTo>
                  <a:pt x="51438" y="40864"/>
                </a:lnTo>
                <a:lnTo>
                  <a:pt x="57151" y="41974"/>
                </a:lnTo>
                <a:lnTo>
                  <a:pt x="62866" y="42468"/>
                </a:lnTo>
                <a:lnTo>
                  <a:pt x="65723" y="43552"/>
                </a:lnTo>
                <a:lnTo>
                  <a:pt x="68580" y="45227"/>
                </a:lnTo>
                <a:lnTo>
                  <a:pt x="71438" y="47296"/>
                </a:lnTo>
                <a:lnTo>
                  <a:pt x="77153" y="48676"/>
                </a:lnTo>
                <a:lnTo>
                  <a:pt x="84773" y="49596"/>
                </a:lnTo>
                <a:lnTo>
                  <a:pt x="100542" y="50618"/>
                </a:lnTo>
                <a:lnTo>
                  <a:pt x="110725" y="51072"/>
                </a:lnTo>
                <a:lnTo>
                  <a:pt x="121814" y="51328"/>
                </a:lnTo>
                <a:lnTo>
                  <a:pt x="131132" y="51403"/>
                </a:lnTo>
                <a:lnTo>
                  <a:pt x="135999" y="50461"/>
                </a:lnTo>
                <a:lnTo>
                  <a:pt x="142101" y="48881"/>
                </a:lnTo>
                <a:lnTo>
                  <a:pt x="149027" y="46875"/>
                </a:lnTo>
                <a:lnTo>
                  <a:pt x="156501" y="43632"/>
                </a:lnTo>
                <a:lnTo>
                  <a:pt x="164342" y="39566"/>
                </a:lnTo>
                <a:lnTo>
                  <a:pt x="172427" y="34950"/>
                </a:lnTo>
                <a:lnTo>
                  <a:pt x="178769" y="30920"/>
                </a:lnTo>
                <a:lnTo>
                  <a:pt x="183949" y="27281"/>
                </a:lnTo>
                <a:lnTo>
                  <a:pt x="194557" y="19147"/>
                </a:lnTo>
                <a:lnTo>
                  <a:pt x="196380" y="17527"/>
                </a:lnTo>
                <a:lnTo>
                  <a:pt x="205741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2"/>
          <p:cNvSpPr/>
          <p:nvPr/>
        </p:nvSpPr>
        <p:spPr>
          <a:xfrm>
            <a:off x="4777740" y="3686175"/>
            <a:ext cx="154306" cy="68472"/>
          </a:xfrm>
          <a:custGeom>
            <a:avLst/>
            <a:gdLst/>
            <a:ahLst/>
            <a:cxnLst/>
            <a:rect l="0" t="0" r="0" b="0"/>
            <a:pathLst>
              <a:path w="154306" h="68472">
                <a:moveTo>
                  <a:pt x="0" y="0"/>
                </a:moveTo>
                <a:lnTo>
                  <a:pt x="9101" y="9101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1" y="19312"/>
                </a:lnTo>
                <a:lnTo>
                  <a:pt x="16508" y="21447"/>
                </a:lnTo>
                <a:lnTo>
                  <a:pt x="18625" y="22871"/>
                </a:lnTo>
                <a:lnTo>
                  <a:pt x="20989" y="23819"/>
                </a:lnTo>
                <a:lnTo>
                  <a:pt x="23518" y="25405"/>
                </a:lnTo>
                <a:lnTo>
                  <a:pt x="26156" y="27414"/>
                </a:lnTo>
                <a:lnTo>
                  <a:pt x="28867" y="29705"/>
                </a:lnTo>
                <a:lnTo>
                  <a:pt x="31627" y="32186"/>
                </a:lnTo>
                <a:lnTo>
                  <a:pt x="37234" y="37482"/>
                </a:lnTo>
                <a:lnTo>
                  <a:pt x="54300" y="54321"/>
                </a:lnTo>
                <a:lnTo>
                  <a:pt x="57155" y="56217"/>
                </a:lnTo>
                <a:lnTo>
                  <a:pt x="60011" y="57480"/>
                </a:lnTo>
                <a:lnTo>
                  <a:pt x="62867" y="58323"/>
                </a:lnTo>
                <a:lnTo>
                  <a:pt x="65724" y="58884"/>
                </a:lnTo>
                <a:lnTo>
                  <a:pt x="68580" y="59258"/>
                </a:lnTo>
                <a:lnTo>
                  <a:pt x="71438" y="59508"/>
                </a:lnTo>
                <a:lnTo>
                  <a:pt x="74295" y="60627"/>
                </a:lnTo>
                <a:lnTo>
                  <a:pt x="77152" y="62325"/>
                </a:lnTo>
                <a:lnTo>
                  <a:pt x="84031" y="67344"/>
                </a:lnTo>
                <a:lnTo>
                  <a:pt x="87512" y="68031"/>
                </a:lnTo>
                <a:lnTo>
                  <a:pt x="92234" y="68336"/>
                </a:lnTo>
                <a:lnTo>
                  <a:pt x="97508" y="68471"/>
                </a:lnTo>
                <a:lnTo>
                  <a:pt x="101200" y="67555"/>
                </a:lnTo>
                <a:lnTo>
                  <a:pt x="105567" y="65992"/>
                </a:lnTo>
                <a:lnTo>
                  <a:pt x="110382" y="63997"/>
                </a:lnTo>
                <a:lnTo>
                  <a:pt x="115498" y="61714"/>
                </a:lnTo>
                <a:lnTo>
                  <a:pt x="126262" y="56638"/>
                </a:lnTo>
                <a:lnTo>
                  <a:pt x="130847" y="54904"/>
                </a:lnTo>
                <a:lnTo>
                  <a:pt x="134856" y="53747"/>
                </a:lnTo>
                <a:lnTo>
                  <a:pt x="154305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3"/>
          <p:cNvSpPr/>
          <p:nvPr/>
        </p:nvSpPr>
        <p:spPr>
          <a:xfrm>
            <a:off x="4837747" y="3626167"/>
            <a:ext cx="94299" cy="31908"/>
          </a:xfrm>
          <a:custGeom>
            <a:avLst/>
            <a:gdLst/>
            <a:ahLst/>
            <a:cxnLst/>
            <a:rect l="0" t="0" r="0" b="0"/>
            <a:pathLst>
              <a:path w="94299" h="31908">
                <a:moveTo>
                  <a:pt x="0" y="17145"/>
                </a:moveTo>
                <a:lnTo>
                  <a:pt x="9102" y="26247"/>
                </a:lnTo>
                <a:lnTo>
                  <a:pt x="17498" y="28928"/>
                </a:lnTo>
                <a:lnTo>
                  <a:pt x="28810" y="30715"/>
                </a:lnTo>
                <a:lnTo>
                  <a:pt x="42067" y="31907"/>
                </a:lnTo>
                <a:lnTo>
                  <a:pt x="53762" y="28891"/>
                </a:lnTo>
                <a:lnTo>
                  <a:pt x="64417" y="23071"/>
                </a:lnTo>
                <a:lnTo>
                  <a:pt x="9429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4"/>
          <p:cNvSpPr/>
          <p:nvPr/>
        </p:nvSpPr>
        <p:spPr>
          <a:xfrm>
            <a:off x="2506027" y="2031682"/>
            <a:ext cx="5332096" cy="85726"/>
          </a:xfrm>
          <a:custGeom>
            <a:avLst/>
            <a:gdLst/>
            <a:ahLst/>
            <a:cxnLst/>
            <a:rect l="0" t="0" r="0" b="0"/>
            <a:pathLst>
              <a:path w="5332096" h="85726">
                <a:moveTo>
                  <a:pt x="0" y="0"/>
                </a:moveTo>
                <a:lnTo>
                  <a:pt x="13652" y="0"/>
                </a:lnTo>
                <a:lnTo>
                  <a:pt x="25435" y="2540"/>
                </a:lnTo>
                <a:lnTo>
                  <a:pt x="31244" y="4551"/>
                </a:lnTo>
                <a:lnTo>
                  <a:pt x="40239" y="6785"/>
                </a:lnTo>
                <a:lnTo>
                  <a:pt x="48364" y="8731"/>
                </a:lnTo>
                <a:lnTo>
                  <a:pt x="53198" y="10583"/>
                </a:lnTo>
                <a:lnTo>
                  <a:pt x="58325" y="12770"/>
                </a:lnTo>
                <a:lnTo>
                  <a:pt x="66562" y="15201"/>
                </a:lnTo>
                <a:lnTo>
                  <a:pt x="88493" y="17842"/>
                </a:lnTo>
                <a:lnTo>
                  <a:pt x="92333" y="19514"/>
                </a:lnTo>
                <a:lnTo>
                  <a:pt x="95845" y="21582"/>
                </a:lnTo>
                <a:lnTo>
                  <a:pt x="114988" y="23880"/>
                </a:lnTo>
                <a:lnTo>
                  <a:pt x="138736" y="25853"/>
                </a:lnTo>
                <a:lnTo>
                  <a:pt x="147735" y="27713"/>
                </a:lnTo>
                <a:lnTo>
                  <a:pt x="155640" y="29905"/>
                </a:lnTo>
                <a:lnTo>
                  <a:pt x="166964" y="32341"/>
                </a:lnTo>
                <a:lnTo>
                  <a:pt x="209312" y="34986"/>
                </a:lnTo>
                <a:lnTo>
                  <a:pt x="288184" y="40105"/>
                </a:lnTo>
                <a:lnTo>
                  <a:pt x="321439" y="41637"/>
                </a:lnTo>
                <a:lnTo>
                  <a:pt x="334308" y="42998"/>
                </a:lnTo>
                <a:lnTo>
                  <a:pt x="345744" y="44858"/>
                </a:lnTo>
                <a:lnTo>
                  <a:pt x="356226" y="47051"/>
                </a:lnTo>
                <a:lnTo>
                  <a:pt x="375493" y="49486"/>
                </a:lnTo>
                <a:lnTo>
                  <a:pt x="521232" y="51321"/>
                </a:lnTo>
                <a:lnTo>
                  <a:pt x="570431" y="53924"/>
                </a:lnTo>
                <a:lnTo>
                  <a:pt x="588885" y="55952"/>
                </a:lnTo>
                <a:lnTo>
                  <a:pt x="650029" y="58205"/>
                </a:lnTo>
                <a:lnTo>
                  <a:pt x="840975" y="59902"/>
                </a:lnTo>
                <a:lnTo>
                  <a:pt x="872241" y="62501"/>
                </a:lnTo>
                <a:lnTo>
                  <a:pt x="887247" y="64527"/>
                </a:lnTo>
                <a:lnTo>
                  <a:pt x="926780" y="66779"/>
                </a:lnTo>
                <a:lnTo>
                  <a:pt x="1078216" y="68510"/>
                </a:lnTo>
                <a:lnTo>
                  <a:pt x="1206143" y="69512"/>
                </a:lnTo>
                <a:lnTo>
                  <a:pt x="1373693" y="74465"/>
                </a:lnTo>
                <a:lnTo>
                  <a:pt x="2338809" y="77152"/>
                </a:lnTo>
                <a:lnTo>
                  <a:pt x="2393925" y="79693"/>
                </a:lnTo>
                <a:lnTo>
                  <a:pt x="2424625" y="81703"/>
                </a:lnTo>
                <a:lnTo>
                  <a:pt x="2473976" y="83938"/>
                </a:lnTo>
                <a:lnTo>
                  <a:pt x="2631974" y="85679"/>
                </a:lnTo>
                <a:lnTo>
                  <a:pt x="3412942" y="85725"/>
                </a:lnTo>
                <a:lnTo>
                  <a:pt x="3444088" y="83185"/>
                </a:lnTo>
                <a:lnTo>
                  <a:pt x="3459061" y="81174"/>
                </a:lnTo>
                <a:lnTo>
                  <a:pt x="3490938" y="78940"/>
                </a:lnTo>
                <a:lnTo>
                  <a:pt x="3623404" y="76270"/>
                </a:lnTo>
                <a:lnTo>
                  <a:pt x="3639565" y="74659"/>
                </a:lnTo>
                <a:lnTo>
                  <a:pt x="3655102" y="72633"/>
                </a:lnTo>
                <a:lnTo>
                  <a:pt x="3687605" y="70381"/>
                </a:lnTo>
                <a:lnTo>
                  <a:pt x="3721101" y="68428"/>
                </a:lnTo>
                <a:lnTo>
                  <a:pt x="3738034" y="66574"/>
                </a:lnTo>
                <a:lnTo>
                  <a:pt x="3755038" y="64385"/>
                </a:lnTo>
                <a:lnTo>
                  <a:pt x="3786631" y="61953"/>
                </a:lnTo>
                <a:lnTo>
                  <a:pt x="3817499" y="59920"/>
                </a:lnTo>
                <a:lnTo>
                  <a:pt x="3833732" y="58044"/>
                </a:lnTo>
                <a:lnTo>
                  <a:pt x="3850269" y="55841"/>
                </a:lnTo>
                <a:lnTo>
                  <a:pt x="3923602" y="48190"/>
                </a:lnTo>
                <a:lnTo>
                  <a:pt x="3947330" y="46414"/>
                </a:lnTo>
                <a:lnTo>
                  <a:pt x="3988934" y="44441"/>
                </a:lnTo>
                <a:lnTo>
                  <a:pt x="4008029" y="42962"/>
                </a:lnTo>
                <a:lnTo>
                  <a:pt x="4026475" y="41024"/>
                </a:lnTo>
                <a:lnTo>
                  <a:pt x="4044487" y="38779"/>
                </a:lnTo>
                <a:lnTo>
                  <a:pt x="4077199" y="36285"/>
                </a:lnTo>
                <a:lnTo>
                  <a:pt x="4256691" y="27680"/>
                </a:lnTo>
                <a:lnTo>
                  <a:pt x="4389083" y="25832"/>
                </a:lnTo>
                <a:lnTo>
                  <a:pt x="4433554" y="23229"/>
                </a:lnTo>
                <a:lnTo>
                  <a:pt x="4458747" y="21201"/>
                </a:lnTo>
                <a:lnTo>
                  <a:pt x="4499441" y="18948"/>
                </a:lnTo>
                <a:lnTo>
                  <a:pt x="4645485" y="17251"/>
                </a:lnTo>
                <a:lnTo>
                  <a:pt x="4799485" y="19689"/>
                </a:lnTo>
                <a:lnTo>
                  <a:pt x="4814144" y="21699"/>
                </a:lnTo>
                <a:lnTo>
                  <a:pt x="4843132" y="23931"/>
                </a:lnTo>
                <a:lnTo>
                  <a:pt x="5009163" y="26600"/>
                </a:lnTo>
                <a:lnTo>
                  <a:pt x="5029177" y="28211"/>
                </a:lnTo>
                <a:lnTo>
                  <a:pt x="5050140" y="30237"/>
                </a:lnTo>
                <a:lnTo>
                  <a:pt x="5147905" y="37640"/>
                </a:lnTo>
                <a:lnTo>
                  <a:pt x="5195940" y="40542"/>
                </a:lnTo>
                <a:lnTo>
                  <a:pt x="5282044" y="42727"/>
                </a:lnTo>
                <a:lnTo>
                  <a:pt x="5298420" y="45342"/>
                </a:lnTo>
                <a:lnTo>
                  <a:pt x="5306788" y="47373"/>
                </a:lnTo>
                <a:lnTo>
                  <a:pt x="5318624" y="49630"/>
                </a:lnTo>
                <a:lnTo>
                  <a:pt x="5323115" y="50232"/>
                </a:lnTo>
                <a:lnTo>
                  <a:pt x="5326108" y="51585"/>
                </a:lnTo>
                <a:lnTo>
                  <a:pt x="5328104" y="53440"/>
                </a:lnTo>
                <a:lnTo>
                  <a:pt x="5332095" y="600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5"/>
          <p:cNvSpPr/>
          <p:nvPr/>
        </p:nvSpPr>
        <p:spPr>
          <a:xfrm>
            <a:off x="1015471" y="2506803"/>
            <a:ext cx="1053359" cy="47657"/>
          </a:xfrm>
          <a:custGeom>
            <a:avLst/>
            <a:gdLst/>
            <a:ahLst/>
            <a:cxnLst/>
            <a:rect l="0" t="0" r="0" b="0"/>
            <a:pathLst>
              <a:path w="1053359" h="47657">
                <a:moveTo>
                  <a:pt x="24658" y="4939"/>
                </a:moveTo>
                <a:lnTo>
                  <a:pt x="11006" y="388"/>
                </a:lnTo>
                <a:lnTo>
                  <a:pt x="6984" y="0"/>
                </a:lnTo>
                <a:lnTo>
                  <a:pt x="4303" y="694"/>
                </a:lnTo>
                <a:lnTo>
                  <a:pt x="0" y="4101"/>
                </a:lnTo>
                <a:lnTo>
                  <a:pt x="600" y="4380"/>
                </a:lnTo>
                <a:lnTo>
                  <a:pt x="24279" y="4890"/>
                </a:lnTo>
                <a:lnTo>
                  <a:pt x="221027" y="4939"/>
                </a:lnTo>
                <a:lnTo>
                  <a:pt x="238438" y="5892"/>
                </a:lnTo>
                <a:lnTo>
                  <a:pt x="308981" y="10831"/>
                </a:lnTo>
                <a:lnTo>
                  <a:pt x="339619" y="12320"/>
                </a:lnTo>
                <a:lnTo>
                  <a:pt x="351790" y="13670"/>
                </a:lnTo>
                <a:lnTo>
                  <a:pt x="362761" y="15522"/>
                </a:lnTo>
                <a:lnTo>
                  <a:pt x="372932" y="17709"/>
                </a:lnTo>
                <a:lnTo>
                  <a:pt x="383524" y="19168"/>
                </a:lnTo>
                <a:lnTo>
                  <a:pt x="394394" y="20140"/>
                </a:lnTo>
                <a:lnTo>
                  <a:pt x="405452" y="20788"/>
                </a:lnTo>
                <a:lnTo>
                  <a:pt x="693578" y="44068"/>
                </a:lnTo>
                <a:lnTo>
                  <a:pt x="737881" y="46142"/>
                </a:lnTo>
                <a:lnTo>
                  <a:pt x="868981" y="47474"/>
                </a:lnTo>
                <a:lnTo>
                  <a:pt x="911723" y="47656"/>
                </a:lnTo>
                <a:lnTo>
                  <a:pt x="928455" y="46752"/>
                </a:lnTo>
                <a:lnTo>
                  <a:pt x="943419" y="45197"/>
                </a:lnTo>
                <a:lnTo>
                  <a:pt x="957206" y="43208"/>
                </a:lnTo>
                <a:lnTo>
                  <a:pt x="969254" y="41881"/>
                </a:lnTo>
                <a:lnTo>
                  <a:pt x="990261" y="40408"/>
                </a:lnTo>
                <a:lnTo>
                  <a:pt x="999864" y="39062"/>
                </a:lnTo>
                <a:lnTo>
                  <a:pt x="1009123" y="37213"/>
                </a:lnTo>
                <a:lnTo>
                  <a:pt x="1018153" y="35028"/>
                </a:lnTo>
                <a:lnTo>
                  <a:pt x="1026078" y="33570"/>
                </a:lnTo>
                <a:lnTo>
                  <a:pt x="1033267" y="32599"/>
                </a:lnTo>
                <a:lnTo>
                  <a:pt x="1053358" y="306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6"/>
          <p:cNvSpPr/>
          <p:nvPr/>
        </p:nvSpPr>
        <p:spPr>
          <a:xfrm>
            <a:off x="4709676" y="2477723"/>
            <a:ext cx="513686" cy="385293"/>
          </a:xfrm>
          <a:custGeom>
            <a:avLst/>
            <a:gdLst/>
            <a:ahLst/>
            <a:cxnLst/>
            <a:rect l="0" t="0" r="0" b="0"/>
            <a:pathLst>
              <a:path w="513686" h="385293">
                <a:moveTo>
                  <a:pt x="230941" y="136889"/>
                </a:moveTo>
                <a:lnTo>
                  <a:pt x="217289" y="132338"/>
                </a:lnTo>
                <a:lnTo>
                  <a:pt x="205506" y="127564"/>
                </a:lnTo>
                <a:lnTo>
                  <a:pt x="193919" y="123219"/>
                </a:lnTo>
                <a:lnTo>
                  <a:pt x="182419" y="121289"/>
                </a:lnTo>
                <a:lnTo>
                  <a:pt x="170959" y="117891"/>
                </a:lnTo>
                <a:lnTo>
                  <a:pt x="159515" y="114158"/>
                </a:lnTo>
                <a:lnTo>
                  <a:pt x="148079" y="112499"/>
                </a:lnTo>
                <a:lnTo>
                  <a:pt x="136646" y="114301"/>
                </a:lnTo>
                <a:lnTo>
                  <a:pt x="109233" y="123220"/>
                </a:lnTo>
                <a:lnTo>
                  <a:pt x="100273" y="126824"/>
                </a:lnTo>
                <a:lnTo>
                  <a:pt x="90489" y="131131"/>
                </a:lnTo>
                <a:lnTo>
                  <a:pt x="80156" y="135908"/>
                </a:lnTo>
                <a:lnTo>
                  <a:pt x="71363" y="140998"/>
                </a:lnTo>
                <a:lnTo>
                  <a:pt x="49885" y="156310"/>
                </a:lnTo>
                <a:lnTo>
                  <a:pt x="37442" y="163936"/>
                </a:lnTo>
                <a:lnTo>
                  <a:pt x="28101" y="173040"/>
                </a:lnTo>
                <a:lnTo>
                  <a:pt x="20775" y="183436"/>
                </a:lnTo>
                <a:lnTo>
                  <a:pt x="14344" y="194407"/>
                </a:lnTo>
                <a:lnTo>
                  <a:pt x="11295" y="202857"/>
                </a:lnTo>
                <a:lnTo>
                  <a:pt x="8311" y="213253"/>
                </a:lnTo>
                <a:lnTo>
                  <a:pt x="5368" y="224945"/>
                </a:lnTo>
                <a:lnTo>
                  <a:pt x="3407" y="235598"/>
                </a:lnTo>
                <a:lnTo>
                  <a:pt x="2099" y="245558"/>
                </a:lnTo>
                <a:lnTo>
                  <a:pt x="1227" y="255055"/>
                </a:lnTo>
                <a:lnTo>
                  <a:pt x="646" y="263291"/>
                </a:lnTo>
                <a:lnTo>
                  <a:pt x="258" y="270687"/>
                </a:lnTo>
                <a:lnTo>
                  <a:pt x="0" y="277523"/>
                </a:lnTo>
                <a:lnTo>
                  <a:pt x="781" y="284937"/>
                </a:lnTo>
                <a:lnTo>
                  <a:pt x="2253" y="292738"/>
                </a:lnTo>
                <a:lnTo>
                  <a:pt x="4187" y="300796"/>
                </a:lnTo>
                <a:lnTo>
                  <a:pt x="7382" y="309978"/>
                </a:lnTo>
                <a:lnTo>
                  <a:pt x="11417" y="319909"/>
                </a:lnTo>
                <a:lnTo>
                  <a:pt x="16011" y="330340"/>
                </a:lnTo>
                <a:lnTo>
                  <a:pt x="21932" y="339199"/>
                </a:lnTo>
                <a:lnTo>
                  <a:pt x="28737" y="347010"/>
                </a:lnTo>
                <a:lnTo>
                  <a:pt x="42012" y="358864"/>
                </a:lnTo>
                <a:lnTo>
                  <a:pt x="51088" y="364132"/>
                </a:lnTo>
                <a:lnTo>
                  <a:pt x="60836" y="366473"/>
                </a:lnTo>
                <a:lnTo>
                  <a:pt x="74495" y="367792"/>
                </a:lnTo>
                <a:lnTo>
                  <a:pt x="87643" y="368237"/>
                </a:lnTo>
                <a:lnTo>
                  <a:pt x="98673" y="360678"/>
                </a:lnTo>
                <a:lnTo>
                  <a:pt x="105615" y="354662"/>
                </a:lnTo>
                <a:lnTo>
                  <a:pt x="112148" y="345888"/>
                </a:lnTo>
                <a:lnTo>
                  <a:pt x="118408" y="335277"/>
                </a:lnTo>
                <a:lnTo>
                  <a:pt x="146694" y="279476"/>
                </a:lnTo>
                <a:lnTo>
                  <a:pt x="152869" y="266237"/>
                </a:lnTo>
                <a:lnTo>
                  <a:pt x="157938" y="254554"/>
                </a:lnTo>
                <a:lnTo>
                  <a:pt x="162270" y="243907"/>
                </a:lnTo>
                <a:lnTo>
                  <a:pt x="166110" y="232999"/>
                </a:lnTo>
                <a:lnTo>
                  <a:pt x="169623" y="221918"/>
                </a:lnTo>
                <a:lnTo>
                  <a:pt x="172917" y="210720"/>
                </a:lnTo>
                <a:lnTo>
                  <a:pt x="177019" y="193730"/>
                </a:lnTo>
                <a:lnTo>
                  <a:pt x="190940" y="129072"/>
                </a:lnTo>
                <a:lnTo>
                  <a:pt x="198240" y="93727"/>
                </a:lnTo>
                <a:lnTo>
                  <a:pt x="199616" y="80492"/>
                </a:lnTo>
                <a:lnTo>
                  <a:pt x="199580" y="69764"/>
                </a:lnTo>
                <a:lnTo>
                  <a:pt x="198604" y="60706"/>
                </a:lnTo>
                <a:lnTo>
                  <a:pt x="197953" y="52763"/>
                </a:lnTo>
                <a:lnTo>
                  <a:pt x="197519" y="45563"/>
                </a:lnTo>
                <a:lnTo>
                  <a:pt x="197230" y="38857"/>
                </a:lnTo>
                <a:lnTo>
                  <a:pt x="196084" y="33435"/>
                </a:lnTo>
                <a:lnTo>
                  <a:pt x="192272" y="24869"/>
                </a:lnTo>
                <a:lnTo>
                  <a:pt x="189942" y="15348"/>
                </a:lnTo>
                <a:lnTo>
                  <a:pt x="189321" y="10141"/>
                </a:lnTo>
                <a:lnTo>
                  <a:pt x="187954" y="6671"/>
                </a:lnTo>
                <a:lnTo>
                  <a:pt x="186091" y="4357"/>
                </a:lnTo>
                <a:lnTo>
                  <a:pt x="183896" y="2814"/>
                </a:lnTo>
                <a:lnTo>
                  <a:pt x="178917" y="1100"/>
                </a:lnTo>
                <a:lnTo>
                  <a:pt x="172510" y="0"/>
                </a:lnTo>
                <a:lnTo>
                  <a:pt x="174174" y="4929"/>
                </a:lnTo>
                <a:lnTo>
                  <a:pt x="177136" y="12518"/>
                </a:lnTo>
                <a:lnTo>
                  <a:pt x="178453" y="19065"/>
                </a:lnTo>
                <a:lnTo>
                  <a:pt x="192847" y="73615"/>
                </a:lnTo>
                <a:lnTo>
                  <a:pt x="196972" y="91849"/>
                </a:lnTo>
                <a:lnTo>
                  <a:pt x="199723" y="106862"/>
                </a:lnTo>
                <a:lnTo>
                  <a:pt x="201556" y="119729"/>
                </a:lnTo>
                <a:lnTo>
                  <a:pt x="203731" y="132116"/>
                </a:lnTo>
                <a:lnTo>
                  <a:pt x="206134" y="144185"/>
                </a:lnTo>
                <a:lnTo>
                  <a:pt x="208688" y="156040"/>
                </a:lnTo>
                <a:lnTo>
                  <a:pt x="210390" y="167754"/>
                </a:lnTo>
                <a:lnTo>
                  <a:pt x="211526" y="179373"/>
                </a:lnTo>
                <a:lnTo>
                  <a:pt x="212283" y="190929"/>
                </a:lnTo>
                <a:lnTo>
                  <a:pt x="213740" y="201491"/>
                </a:lnTo>
                <a:lnTo>
                  <a:pt x="215663" y="211389"/>
                </a:lnTo>
                <a:lnTo>
                  <a:pt x="217899" y="220846"/>
                </a:lnTo>
                <a:lnTo>
                  <a:pt x="220341" y="233818"/>
                </a:lnTo>
                <a:lnTo>
                  <a:pt x="225595" y="266011"/>
                </a:lnTo>
                <a:lnTo>
                  <a:pt x="227377" y="279168"/>
                </a:lnTo>
                <a:lnTo>
                  <a:pt x="228565" y="289844"/>
                </a:lnTo>
                <a:lnTo>
                  <a:pt x="229357" y="298867"/>
                </a:lnTo>
                <a:lnTo>
                  <a:pt x="230837" y="306787"/>
                </a:lnTo>
                <a:lnTo>
                  <a:pt x="232777" y="313972"/>
                </a:lnTo>
                <a:lnTo>
                  <a:pt x="235022" y="320667"/>
                </a:lnTo>
                <a:lnTo>
                  <a:pt x="238425" y="327987"/>
                </a:lnTo>
                <a:lnTo>
                  <a:pt x="242597" y="335725"/>
                </a:lnTo>
                <a:lnTo>
                  <a:pt x="247284" y="343742"/>
                </a:lnTo>
                <a:lnTo>
                  <a:pt x="257573" y="355188"/>
                </a:lnTo>
                <a:lnTo>
                  <a:pt x="262983" y="359574"/>
                </a:lnTo>
                <a:lnTo>
                  <a:pt x="268495" y="362498"/>
                </a:lnTo>
                <a:lnTo>
                  <a:pt x="279699" y="365748"/>
                </a:lnTo>
                <a:lnTo>
                  <a:pt x="292166" y="367577"/>
                </a:lnTo>
                <a:lnTo>
                  <a:pt x="296523" y="364976"/>
                </a:lnTo>
                <a:lnTo>
                  <a:pt x="306443" y="354466"/>
                </a:lnTo>
                <a:lnTo>
                  <a:pt x="313661" y="343853"/>
                </a:lnTo>
                <a:lnTo>
                  <a:pt x="322283" y="330110"/>
                </a:lnTo>
                <a:lnTo>
                  <a:pt x="331841" y="314280"/>
                </a:lnTo>
                <a:lnTo>
                  <a:pt x="340117" y="297060"/>
                </a:lnTo>
                <a:lnTo>
                  <a:pt x="347540" y="278912"/>
                </a:lnTo>
                <a:lnTo>
                  <a:pt x="364549" y="231675"/>
                </a:lnTo>
                <a:lnTo>
                  <a:pt x="368591" y="220082"/>
                </a:lnTo>
                <a:lnTo>
                  <a:pt x="378161" y="189421"/>
                </a:lnTo>
                <a:lnTo>
                  <a:pt x="390726" y="147266"/>
                </a:lnTo>
                <a:lnTo>
                  <a:pt x="392709" y="146664"/>
                </a:lnTo>
                <a:lnTo>
                  <a:pt x="394984" y="149121"/>
                </a:lnTo>
                <a:lnTo>
                  <a:pt x="397453" y="153616"/>
                </a:lnTo>
                <a:lnTo>
                  <a:pt x="399099" y="159470"/>
                </a:lnTo>
                <a:lnTo>
                  <a:pt x="400196" y="166231"/>
                </a:lnTo>
                <a:lnTo>
                  <a:pt x="400928" y="173595"/>
                </a:lnTo>
                <a:lnTo>
                  <a:pt x="401741" y="224958"/>
                </a:lnTo>
                <a:lnTo>
                  <a:pt x="401958" y="261324"/>
                </a:lnTo>
                <a:lnTo>
                  <a:pt x="404007" y="290331"/>
                </a:lnTo>
                <a:lnTo>
                  <a:pt x="407279" y="314431"/>
                </a:lnTo>
                <a:lnTo>
                  <a:pt x="417115" y="364576"/>
                </a:lnTo>
                <a:lnTo>
                  <a:pt x="421000" y="373973"/>
                </a:lnTo>
                <a:lnTo>
                  <a:pt x="423369" y="377813"/>
                </a:lnTo>
                <a:lnTo>
                  <a:pt x="425902" y="380372"/>
                </a:lnTo>
                <a:lnTo>
                  <a:pt x="428542" y="382079"/>
                </a:lnTo>
                <a:lnTo>
                  <a:pt x="431255" y="383216"/>
                </a:lnTo>
                <a:lnTo>
                  <a:pt x="444175" y="384817"/>
                </a:lnTo>
                <a:lnTo>
                  <a:pt x="455518" y="385292"/>
                </a:lnTo>
                <a:lnTo>
                  <a:pt x="458764" y="384406"/>
                </a:lnTo>
                <a:lnTo>
                  <a:pt x="464910" y="380882"/>
                </a:lnTo>
                <a:lnTo>
                  <a:pt x="470818" y="373600"/>
                </a:lnTo>
                <a:lnTo>
                  <a:pt x="476618" y="364014"/>
                </a:lnTo>
                <a:lnTo>
                  <a:pt x="482371" y="353403"/>
                </a:lnTo>
                <a:lnTo>
                  <a:pt x="485238" y="346954"/>
                </a:lnTo>
                <a:lnTo>
                  <a:pt x="488102" y="339798"/>
                </a:lnTo>
                <a:lnTo>
                  <a:pt x="493825" y="324226"/>
                </a:lnTo>
                <a:lnTo>
                  <a:pt x="508118" y="282456"/>
                </a:lnTo>
                <a:lnTo>
                  <a:pt x="510024" y="273939"/>
                </a:lnTo>
                <a:lnTo>
                  <a:pt x="511293" y="265403"/>
                </a:lnTo>
                <a:lnTo>
                  <a:pt x="512140" y="256855"/>
                </a:lnTo>
                <a:lnTo>
                  <a:pt x="512704" y="248299"/>
                </a:lnTo>
                <a:lnTo>
                  <a:pt x="513081" y="239737"/>
                </a:lnTo>
                <a:lnTo>
                  <a:pt x="513499" y="222604"/>
                </a:lnTo>
                <a:lnTo>
                  <a:pt x="513685" y="205465"/>
                </a:lnTo>
                <a:lnTo>
                  <a:pt x="512782" y="197846"/>
                </a:lnTo>
                <a:lnTo>
                  <a:pt x="511227" y="190862"/>
                </a:lnTo>
                <a:lnTo>
                  <a:pt x="506961" y="178975"/>
                </a:lnTo>
                <a:lnTo>
                  <a:pt x="501889" y="170516"/>
                </a:lnTo>
                <a:lnTo>
                  <a:pt x="493919" y="161042"/>
                </a:lnTo>
                <a:lnTo>
                  <a:pt x="489128" y="155849"/>
                </a:lnTo>
                <a:lnTo>
                  <a:pt x="483076" y="152386"/>
                </a:lnTo>
                <a:lnTo>
                  <a:pt x="468731" y="148539"/>
                </a:lnTo>
                <a:lnTo>
                  <a:pt x="455371" y="146829"/>
                </a:lnTo>
                <a:lnTo>
                  <a:pt x="449140" y="146373"/>
                </a:lnTo>
                <a:lnTo>
                  <a:pt x="434599" y="148407"/>
                </a:lnTo>
                <a:lnTo>
                  <a:pt x="418610" y="152486"/>
                </a:lnTo>
                <a:lnTo>
                  <a:pt x="401980" y="157473"/>
                </a:lnTo>
                <a:lnTo>
                  <a:pt x="387603" y="160325"/>
                </a:lnTo>
                <a:lnTo>
                  <a:pt x="381103" y="161086"/>
                </a:lnTo>
                <a:lnTo>
                  <a:pt x="366260" y="167011"/>
                </a:lnTo>
                <a:lnTo>
                  <a:pt x="352043" y="174089"/>
                </a:lnTo>
                <a:lnTo>
                  <a:pt x="342549" y="177235"/>
                </a:lnTo>
                <a:lnTo>
                  <a:pt x="339637" y="179026"/>
                </a:lnTo>
                <a:lnTo>
                  <a:pt x="337695" y="181173"/>
                </a:lnTo>
                <a:lnTo>
                  <a:pt x="325239" y="1883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7"/>
          <p:cNvSpPr/>
          <p:nvPr/>
        </p:nvSpPr>
        <p:spPr>
          <a:xfrm>
            <a:off x="5318311" y="2592871"/>
            <a:ext cx="324741" cy="244453"/>
          </a:xfrm>
          <a:custGeom>
            <a:avLst/>
            <a:gdLst/>
            <a:ahLst/>
            <a:cxnLst/>
            <a:rect l="0" t="0" r="0" b="0"/>
            <a:pathLst>
              <a:path w="324741" h="244453">
                <a:moveTo>
                  <a:pt x="8068" y="116039"/>
                </a:moveTo>
                <a:lnTo>
                  <a:pt x="20000" y="104107"/>
                </a:lnTo>
                <a:lnTo>
                  <a:pt x="25548" y="97607"/>
                </a:lnTo>
                <a:lnTo>
                  <a:pt x="48702" y="69514"/>
                </a:lnTo>
                <a:lnTo>
                  <a:pt x="54207" y="63115"/>
                </a:lnTo>
                <a:lnTo>
                  <a:pt x="58830" y="57896"/>
                </a:lnTo>
                <a:lnTo>
                  <a:pt x="62865" y="52512"/>
                </a:lnTo>
                <a:lnTo>
                  <a:pt x="66507" y="47018"/>
                </a:lnTo>
                <a:lnTo>
                  <a:pt x="69888" y="41449"/>
                </a:lnTo>
                <a:lnTo>
                  <a:pt x="73094" y="36785"/>
                </a:lnTo>
                <a:lnTo>
                  <a:pt x="76184" y="32723"/>
                </a:lnTo>
                <a:lnTo>
                  <a:pt x="79196" y="29062"/>
                </a:lnTo>
                <a:lnTo>
                  <a:pt x="82543" y="22455"/>
                </a:lnTo>
                <a:lnTo>
                  <a:pt x="83436" y="19360"/>
                </a:lnTo>
                <a:lnTo>
                  <a:pt x="83079" y="16343"/>
                </a:lnTo>
                <a:lnTo>
                  <a:pt x="81888" y="13380"/>
                </a:lnTo>
                <a:lnTo>
                  <a:pt x="77684" y="6331"/>
                </a:lnTo>
                <a:lnTo>
                  <a:pt x="72405" y="559"/>
                </a:lnTo>
                <a:lnTo>
                  <a:pt x="70009" y="0"/>
                </a:lnTo>
                <a:lnTo>
                  <a:pt x="67460" y="580"/>
                </a:lnTo>
                <a:lnTo>
                  <a:pt x="64808" y="1918"/>
                </a:lnTo>
                <a:lnTo>
                  <a:pt x="59321" y="3406"/>
                </a:lnTo>
                <a:lnTo>
                  <a:pt x="56524" y="3803"/>
                </a:lnTo>
                <a:lnTo>
                  <a:pt x="48337" y="9323"/>
                </a:lnTo>
                <a:lnTo>
                  <a:pt x="43487" y="13463"/>
                </a:lnTo>
                <a:lnTo>
                  <a:pt x="39301" y="18127"/>
                </a:lnTo>
                <a:lnTo>
                  <a:pt x="35557" y="23142"/>
                </a:lnTo>
                <a:lnTo>
                  <a:pt x="32110" y="28390"/>
                </a:lnTo>
                <a:lnTo>
                  <a:pt x="28858" y="33794"/>
                </a:lnTo>
                <a:lnTo>
                  <a:pt x="25738" y="39301"/>
                </a:lnTo>
                <a:lnTo>
                  <a:pt x="19732" y="50500"/>
                </a:lnTo>
                <a:lnTo>
                  <a:pt x="13887" y="61828"/>
                </a:lnTo>
                <a:lnTo>
                  <a:pt x="10995" y="68468"/>
                </a:lnTo>
                <a:lnTo>
                  <a:pt x="8115" y="75753"/>
                </a:lnTo>
                <a:lnTo>
                  <a:pt x="5241" y="83466"/>
                </a:lnTo>
                <a:lnTo>
                  <a:pt x="3326" y="91466"/>
                </a:lnTo>
                <a:lnTo>
                  <a:pt x="2050" y="99657"/>
                </a:lnTo>
                <a:lnTo>
                  <a:pt x="1199" y="107975"/>
                </a:lnTo>
                <a:lnTo>
                  <a:pt x="631" y="116378"/>
                </a:lnTo>
                <a:lnTo>
                  <a:pt x="253" y="124837"/>
                </a:lnTo>
                <a:lnTo>
                  <a:pt x="0" y="133335"/>
                </a:lnTo>
                <a:lnTo>
                  <a:pt x="1737" y="143762"/>
                </a:lnTo>
                <a:lnTo>
                  <a:pt x="4800" y="155475"/>
                </a:lnTo>
                <a:lnTo>
                  <a:pt x="8747" y="168048"/>
                </a:lnTo>
                <a:lnTo>
                  <a:pt x="13284" y="180239"/>
                </a:lnTo>
                <a:lnTo>
                  <a:pt x="18213" y="192176"/>
                </a:lnTo>
                <a:lnTo>
                  <a:pt x="23404" y="203945"/>
                </a:lnTo>
                <a:lnTo>
                  <a:pt x="28769" y="212743"/>
                </a:lnTo>
                <a:lnTo>
                  <a:pt x="34252" y="219561"/>
                </a:lnTo>
                <a:lnTo>
                  <a:pt x="52187" y="237346"/>
                </a:lnTo>
                <a:lnTo>
                  <a:pt x="56531" y="239773"/>
                </a:lnTo>
                <a:lnTo>
                  <a:pt x="66437" y="242469"/>
                </a:lnTo>
                <a:lnTo>
                  <a:pt x="74650" y="243668"/>
                </a:lnTo>
                <a:lnTo>
                  <a:pt x="78174" y="243987"/>
                </a:lnTo>
                <a:lnTo>
                  <a:pt x="87169" y="241802"/>
                </a:lnTo>
                <a:lnTo>
                  <a:pt x="96565" y="237656"/>
                </a:lnTo>
                <a:lnTo>
                  <a:pt x="103915" y="232638"/>
                </a:lnTo>
                <a:lnTo>
                  <a:pt x="108161" y="229014"/>
                </a:lnTo>
                <a:lnTo>
                  <a:pt x="112897" y="224693"/>
                </a:lnTo>
                <a:lnTo>
                  <a:pt x="123239" y="214812"/>
                </a:lnTo>
                <a:lnTo>
                  <a:pt x="134185" y="204070"/>
                </a:lnTo>
                <a:lnTo>
                  <a:pt x="140724" y="195681"/>
                </a:lnTo>
                <a:lnTo>
                  <a:pt x="147941" y="185327"/>
                </a:lnTo>
                <a:lnTo>
                  <a:pt x="175503" y="143589"/>
                </a:lnTo>
                <a:lnTo>
                  <a:pt x="180652" y="134406"/>
                </a:lnTo>
                <a:lnTo>
                  <a:pt x="185036" y="125426"/>
                </a:lnTo>
                <a:lnTo>
                  <a:pt x="188912" y="116582"/>
                </a:lnTo>
                <a:lnTo>
                  <a:pt x="192448" y="105923"/>
                </a:lnTo>
                <a:lnTo>
                  <a:pt x="195758" y="94055"/>
                </a:lnTo>
                <a:lnTo>
                  <a:pt x="198918" y="81380"/>
                </a:lnTo>
                <a:lnTo>
                  <a:pt x="202929" y="71026"/>
                </a:lnTo>
                <a:lnTo>
                  <a:pt x="207508" y="62217"/>
                </a:lnTo>
                <a:lnTo>
                  <a:pt x="212466" y="54440"/>
                </a:lnTo>
                <a:lnTo>
                  <a:pt x="216724" y="47350"/>
                </a:lnTo>
                <a:lnTo>
                  <a:pt x="220514" y="40719"/>
                </a:lnTo>
                <a:lnTo>
                  <a:pt x="223994" y="34393"/>
                </a:lnTo>
                <a:lnTo>
                  <a:pt x="227266" y="29223"/>
                </a:lnTo>
                <a:lnTo>
                  <a:pt x="230401" y="24824"/>
                </a:lnTo>
                <a:lnTo>
                  <a:pt x="236423" y="17396"/>
                </a:lnTo>
                <a:lnTo>
                  <a:pt x="242275" y="10920"/>
                </a:lnTo>
                <a:lnTo>
                  <a:pt x="246121" y="8812"/>
                </a:lnTo>
                <a:lnTo>
                  <a:pt x="255474" y="6470"/>
                </a:lnTo>
                <a:lnTo>
                  <a:pt x="259683" y="6798"/>
                </a:lnTo>
                <a:lnTo>
                  <a:pt x="263442" y="7969"/>
                </a:lnTo>
                <a:lnTo>
                  <a:pt x="270157" y="10858"/>
                </a:lnTo>
                <a:lnTo>
                  <a:pt x="276318" y="12141"/>
                </a:lnTo>
                <a:lnTo>
                  <a:pt x="284770" y="17792"/>
                </a:lnTo>
                <a:lnTo>
                  <a:pt x="289691" y="21966"/>
                </a:lnTo>
                <a:lnTo>
                  <a:pt x="293925" y="26653"/>
                </a:lnTo>
                <a:lnTo>
                  <a:pt x="297699" y="31684"/>
                </a:lnTo>
                <a:lnTo>
                  <a:pt x="301168" y="36942"/>
                </a:lnTo>
                <a:lnTo>
                  <a:pt x="304434" y="45210"/>
                </a:lnTo>
                <a:lnTo>
                  <a:pt x="307563" y="55484"/>
                </a:lnTo>
                <a:lnTo>
                  <a:pt x="310601" y="67097"/>
                </a:lnTo>
                <a:lnTo>
                  <a:pt x="316518" y="87619"/>
                </a:lnTo>
                <a:lnTo>
                  <a:pt x="319428" y="97092"/>
                </a:lnTo>
                <a:lnTo>
                  <a:pt x="321370" y="106265"/>
                </a:lnTo>
                <a:lnTo>
                  <a:pt x="322664" y="115238"/>
                </a:lnTo>
                <a:lnTo>
                  <a:pt x="323526" y="124077"/>
                </a:lnTo>
                <a:lnTo>
                  <a:pt x="324101" y="134733"/>
                </a:lnTo>
                <a:lnTo>
                  <a:pt x="324740" y="159272"/>
                </a:lnTo>
                <a:lnTo>
                  <a:pt x="323958" y="169626"/>
                </a:lnTo>
                <a:lnTo>
                  <a:pt x="322484" y="178434"/>
                </a:lnTo>
                <a:lnTo>
                  <a:pt x="320549" y="186210"/>
                </a:lnTo>
                <a:lnTo>
                  <a:pt x="318306" y="194252"/>
                </a:lnTo>
                <a:lnTo>
                  <a:pt x="313274" y="210808"/>
                </a:lnTo>
                <a:lnTo>
                  <a:pt x="310599" y="217318"/>
                </a:lnTo>
                <a:lnTo>
                  <a:pt x="307863" y="222611"/>
                </a:lnTo>
                <a:lnTo>
                  <a:pt x="305086" y="227091"/>
                </a:lnTo>
                <a:lnTo>
                  <a:pt x="299462" y="234611"/>
                </a:lnTo>
                <a:lnTo>
                  <a:pt x="296628" y="237949"/>
                </a:lnTo>
                <a:lnTo>
                  <a:pt x="293786" y="240175"/>
                </a:lnTo>
                <a:lnTo>
                  <a:pt x="288090" y="242648"/>
                </a:lnTo>
                <a:lnTo>
                  <a:pt x="283331" y="243307"/>
                </a:lnTo>
                <a:lnTo>
                  <a:pt x="277302" y="243747"/>
                </a:lnTo>
                <a:lnTo>
                  <a:pt x="264888" y="244235"/>
                </a:lnTo>
                <a:lnTo>
                  <a:pt x="256196" y="244452"/>
                </a:lnTo>
                <a:lnTo>
                  <a:pt x="246617" y="242009"/>
                </a:lnTo>
                <a:lnTo>
                  <a:pt x="236963" y="237748"/>
                </a:lnTo>
                <a:lnTo>
                  <a:pt x="229497" y="232679"/>
                </a:lnTo>
                <a:lnTo>
                  <a:pt x="223004" y="227251"/>
                </a:lnTo>
                <a:lnTo>
                  <a:pt x="219938" y="224470"/>
                </a:lnTo>
                <a:lnTo>
                  <a:pt x="217896" y="220712"/>
                </a:lnTo>
                <a:lnTo>
                  <a:pt x="216533" y="216301"/>
                </a:lnTo>
                <a:lnTo>
                  <a:pt x="215625" y="211455"/>
                </a:lnTo>
                <a:lnTo>
                  <a:pt x="215019" y="207272"/>
                </a:lnTo>
                <a:lnTo>
                  <a:pt x="214616" y="203531"/>
                </a:lnTo>
                <a:lnTo>
                  <a:pt x="213809" y="184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8"/>
          <p:cNvSpPr/>
          <p:nvPr/>
        </p:nvSpPr>
        <p:spPr>
          <a:xfrm>
            <a:off x="5712142" y="2623185"/>
            <a:ext cx="188596" cy="205741"/>
          </a:xfrm>
          <a:custGeom>
            <a:avLst/>
            <a:gdLst/>
            <a:ahLst/>
            <a:cxnLst/>
            <a:rect l="0" t="0" r="0" b="0"/>
            <a:pathLst>
              <a:path w="188596" h="205741">
                <a:moveTo>
                  <a:pt x="0" y="0"/>
                </a:moveTo>
                <a:lnTo>
                  <a:pt x="7381" y="14761"/>
                </a:lnTo>
                <a:lnTo>
                  <a:pt x="8730" y="18413"/>
                </a:lnTo>
                <a:lnTo>
                  <a:pt x="12770" y="30091"/>
                </a:lnTo>
                <a:lnTo>
                  <a:pt x="15181" y="41968"/>
                </a:lnTo>
                <a:lnTo>
                  <a:pt x="17741" y="57506"/>
                </a:lnTo>
                <a:lnTo>
                  <a:pt x="31803" y="149958"/>
                </a:lnTo>
                <a:lnTo>
                  <a:pt x="32631" y="157121"/>
                </a:lnTo>
                <a:lnTo>
                  <a:pt x="34137" y="162850"/>
                </a:lnTo>
                <a:lnTo>
                  <a:pt x="36093" y="167622"/>
                </a:lnTo>
                <a:lnTo>
                  <a:pt x="38350" y="171755"/>
                </a:lnTo>
                <a:lnTo>
                  <a:pt x="39854" y="175463"/>
                </a:lnTo>
                <a:lnTo>
                  <a:pt x="40857" y="178888"/>
                </a:lnTo>
                <a:lnTo>
                  <a:pt x="41526" y="182123"/>
                </a:lnTo>
                <a:lnTo>
                  <a:pt x="41971" y="178565"/>
                </a:lnTo>
                <a:lnTo>
                  <a:pt x="42269" y="170478"/>
                </a:lnTo>
                <a:lnTo>
                  <a:pt x="42466" y="159372"/>
                </a:lnTo>
                <a:lnTo>
                  <a:pt x="43551" y="149111"/>
                </a:lnTo>
                <a:lnTo>
                  <a:pt x="45226" y="139412"/>
                </a:lnTo>
                <a:lnTo>
                  <a:pt x="47296" y="130088"/>
                </a:lnTo>
                <a:lnTo>
                  <a:pt x="49628" y="121968"/>
                </a:lnTo>
                <a:lnTo>
                  <a:pt x="52135" y="114649"/>
                </a:lnTo>
                <a:lnTo>
                  <a:pt x="54759" y="107865"/>
                </a:lnTo>
                <a:lnTo>
                  <a:pt x="57462" y="101438"/>
                </a:lnTo>
                <a:lnTo>
                  <a:pt x="60215" y="95247"/>
                </a:lnTo>
                <a:lnTo>
                  <a:pt x="65815" y="83289"/>
                </a:lnTo>
                <a:lnTo>
                  <a:pt x="71479" y="71625"/>
                </a:lnTo>
                <a:lnTo>
                  <a:pt x="75275" y="65847"/>
                </a:lnTo>
                <a:lnTo>
                  <a:pt x="79711" y="60090"/>
                </a:lnTo>
                <a:lnTo>
                  <a:pt x="84573" y="54348"/>
                </a:lnTo>
                <a:lnTo>
                  <a:pt x="89720" y="49567"/>
                </a:lnTo>
                <a:lnTo>
                  <a:pt x="95056" y="45427"/>
                </a:lnTo>
                <a:lnTo>
                  <a:pt x="100518" y="41714"/>
                </a:lnTo>
                <a:lnTo>
                  <a:pt x="105112" y="38287"/>
                </a:lnTo>
                <a:lnTo>
                  <a:pt x="109127" y="35050"/>
                </a:lnTo>
                <a:lnTo>
                  <a:pt x="112757" y="31939"/>
                </a:lnTo>
                <a:lnTo>
                  <a:pt x="117081" y="28912"/>
                </a:lnTo>
                <a:lnTo>
                  <a:pt x="121869" y="25942"/>
                </a:lnTo>
                <a:lnTo>
                  <a:pt x="126966" y="23010"/>
                </a:lnTo>
                <a:lnTo>
                  <a:pt x="131317" y="21055"/>
                </a:lnTo>
                <a:lnTo>
                  <a:pt x="135169" y="19751"/>
                </a:lnTo>
                <a:lnTo>
                  <a:pt x="138690" y="18882"/>
                </a:lnTo>
                <a:lnTo>
                  <a:pt x="141990" y="19256"/>
                </a:lnTo>
                <a:lnTo>
                  <a:pt x="145143" y="20457"/>
                </a:lnTo>
                <a:lnTo>
                  <a:pt x="148197" y="22210"/>
                </a:lnTo>
                <a:lnTo>
                  <a:pt x="151186" y="24332"/>
                </a:lnTo>
                <a:lnTo>
                  <a:pt x="157046" y="29229"/>
                </a:lnTo>
                <a:lnTo>
                  <a:pt x="162826" y="34580"/>
                </a:lnTo>
                <a:lnTo>
                  <a:pt x="165701" y="37341"/>
                </a:lnTo>
                <a:lnTo>
                  <a:pt x="168569" y="41087"/>
                </a:lnTo>
                <a:lnTo>
                  <a:pt x="171435" y="45488"/>
                </a:lnTo>
                <a:lnTo>
                  <a:pt x="174297" y="50328"/>
                </a:lnTo>
                <a:lnTo>
                  <a:pt x="177158" y="58317"/>
                </a:lnTo>
                <a:lnTo>
                  <a:pt x="180018" y="68405"/>
                </a:lnTo>
                <a:lnTo>
                  <a:pt x="182877" y="79893"/>
                </a:lnTo>
                <a:lnTo>
                  <a:pt x="184783" y="90410"/>
                </a:lnTo>
                <a:lnTo>
                  <a:pt x="186054" y="100278"/>
                </a:lnTo>
                <a:lnTo>
                  <a:pt x="186901" y="109714"/>
                </a:lnTo>
                <a:lnTo>
                  <a:pt x="187465" y="119815"/>
                </a:lnTo>
                <a:lnTo>
                  <a:pt x="188093" y="141199"/>
                </a:lnTo>
                <a:lnTo>
                  <a:pt x="188595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9"/>
          <p:cNvSpPr/>
          <p:nvPr/>
        </p:nvSpPr>
        <p:spPr>
          <a:xfrm>
            <a:off x="5952172" y="2563177"/>
            <a:ext cx="1" cy="94299"/>
          </a:xfrm>
          <a:custGeom>
            <a:avLst/>
            <a:gdLst/>
            <a:ahLst/>
            <a:cxnLst/>
            <a:rect l="0" t="0" r="0" b="0"/>
            <a:pathLst>
              <a:path w="1" h="94299">
                <a:moveTo>
                  <a:pt x="0" y="0"/>
                </a:moveTo>
                <a:lnTo>
                  <a:pt x="0" y="942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0"/>
          <p:cNvSpPr/>
          <p:nvPr/>
        </p:nvSpPr>
        <p:spPr>
          <a:xfrm>
            <a:off x="6097904" y="2408872"/>
            <a:ext cx="60009" cy="411481"/>
          </a:xfrm>
          <a:custGeom>
            <a:avLst/>
            <a:gdLst/>
            <a:ahLst/>
            <a:cxnLst/>
            <a:rect l="0" t="0" r="0" b="0"/>
            <a:pathLst>
              <a:path w="60009" h="411481">
                <a:moveTo>
                  <a:pt x="0" y="0"/>
                </a:moveTo>
                <a:lnTo>
                  <a:pt x="4551" y="13653"/>
                </a:lnTo>
                <a:lnTo>
                  <a:pt x="6844" y="22437"/>
                </a:lnTo>
                <a:lnTo>
                  <a:pt x="11932" y="44897"/>
                </a:lnTo>
                <a:lnTo>
                  <a:pt x="14622" y="65174"/>
                </a:lnTo>
                <a:lnTo>
                  <a:pt x="20152" y="120724"/>
                </a:lnTo>
                <a:lnTo>
                  <a:pt x="22007" y="147158"/>
                </a:lnTo>
                <a:lnTo>
                  <a:pt x="23244" y="171448"/>
                </a:lnTo>
                <a:lnTo>
                  <a:pt x="24985" y="227329"/>
                </a:lnTo>
                <a:lnTo>
                  <a:pt x="25573" y="280913"/>
                </a:lnTo>
                <a:lnTo>
                  <a:pt x="26574" y="293003"/>
                </a:lnTo>
                <a:lnTo>
                  <a:pt x="28194" y="303920"/>
                </a:lnTo>
                <a:lnTo>
                  <a:pt x="30226" y="314056"/>
                </a:lnTo>
                <a:lnTo>
                  <a:pt x="31581" y="322718"/>
                </a:lnTo>
                <a:lnTo>
                  <a:pt x="32484" y="330398"/>
                </a:lnTo>
                <a:lnTo>
                  <a:pt x="33086" y="337423"/>
                </a:lnTo>
                <a:lnTo>
                  <a:pt x="34440" y="345916"/>
                </a:lnTo>
                <a:lnTo>
                  <a:pt x="36295" y="355388"/>
                </a:lnTo>
                <a:lnTo>
                  <a:pt x="38485" y="365513"/>
                </a:lnTo>
                <a:lnTo>
                  <a:pt x="40897" y="373215"/>
                </a:lnTo>
                <a:lnTo>
                  <a:pt x="43457" y="379303"/>
                </a:lnTo>
                <a:lnTo>
                  <a:pt x="46116" y="384313"/>
                </a:lnTo>
                <a:lnTo>
                  <a:pt x="47890" y="389559"/>
                </a:lnTo>
                <a:lnTo>
                  <a:pt x="49071" y="394961"/>
                </a:lnTo>
                <a:lnTo>
                  <a:pt x="49859" y="400467"/>
                </a:lnTo>
                <a:lnTo>
                  <a:pt x="51337" y="404138"/>
                </a:lnTo>
                <a:lnTo>
                  <a:pt x="53275" y="406585"/>
                </a:lnTo>
                <a:lnTo>
                  <a:pt x="60008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1"/>
          <p:cNvSpPr/>
          <p:nvPr/>
        </p:nvSpPr>
        <p:spPr>
          <a:xfrm>
            <a:off x="6012179" y="2588895"/>
            <a:ext cx="360047" cy="94298"/>
          </a:xfrm>
          <a:custGeom>
            <a:avLst/>
            <a:gdLst/>
            <a:ahLst/>
            <a:cxnLst/>
            <a:rect l="0" t="0" r="0" b="0"/>
            <a:pathLst>
              <a:path w="360047" h="94298">
                <a:moveTo>
                  <a:pt x="0" y="94297"/>
                </a:moveTo>
                <a:lnTo>
                  <a:pt x="9103" y="89746"/>
                </a:lnTo>
                <a:lnTo>
                  <a:pt x="14641" y="87453"/>
                </a:lnTo>
                <a:lnTo>
                  <a:pt x="21191" y="84972"/>
                </a:lnTo>
                <a:lnTo>
                  <a:pt x="28415" y="82365"/>
                </a:lnTo>
                <a:lnTo>
                  <a:pt x="35136" y="79675"/>
                </a:lnTo>
                <a:lnTo>
                  <a:pt x="41522" y="76929"/>
                </a:lnTo>
                <a:lnTo>
                  <a:pt x="47684" y="74146"/>
                </a:lnTo>
                <a:lnTo>
                  <a:pt x="54650" y="71338"/>
                </a:lnTo>
                <a:lnTo>
                  <a:pt x="70009" y="65678"/>
                </a:lnTo>
                <a:lnTo>
                  <a:pt x="94721" y="57137"/>
                </a:lnTo>
                <a:lnTo>
                  <a:pt x="104105" y="54283"/>
                </a:lnTo>
                <a:lnTo>
                  <a:pt x="124692" y="48573"/>
                </a:lnTo>
                <a:lnTo>
                  <a:pt x="134563" y="46670"/>
                </a:lnTo>
                <a:lnTo>
                  <a:pt x="144002" y="45400"/>
                </a:lnTo>
                <a:lnTo>
                  <a:pt x="153151" y="44554"/>
                </a:lnTo>
                <a:lnTo>
                  <a:pt x="167824" y="42085"/>
                </a:lnTo>
                <a:lnTo>
                  <a:pt x="206986" y="34262"/>
                </a:lnTo>
                <a:lnTo>
                  <a:pt x="223716" y="30461"/>
                </a:lnTo>
                <a:lnTo>
                  <a:pt x="237727" y="26975"/>
                </a:lnTo>
                <a:lnTo>
                  <a:pt x="249925" y="23698"/>
                </a:lnTo>
                <a:lnTo>
                  <a:pt x="259962" y="21513"/>
                </a:lnTo>
                <a:lnTo>
                  <a:pt x="268558" y="20057"/>
                </a:lnTo>
                <a:lnTo>
                  <a:pt x="276194" y="19086"/>
                </a:lnTo>
                <a:lnTo>
                  <a:pt x="284142" y="17486"/>
                </a:lnTo>
                <a:lnTo>
                  <a:pt x="292298" y="15468"/>
                </a:lnTo>
                <a:lnTo>
                  <a:pt x="300593" y="13169"/>
                </a:lnTo>
                <a:lnTo>
                  <a:pt x="308028" y="11637"/>
                </a:lnTo>
                <a:lnTo>
                  <a:pt x="314890" y="10615"/>
                </a:lnTo>
                <a:lnTo>
                  <a:pt x="36004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2"/>
          <p:cNvSpPr/>
          <p:nvPr/>
        </p:nvSpPr>
        <p:spPr>
          <a:xfrm>
            <a:off x="6715125" y="2374582"/>
            <a:ext cx="203939" cy="418325"/>
          </a:xfrm>
          <a:custGeom>
            <a:avLst/>
            <a:gdLst/>
            <a:ahLst/>
            <a:cxnLst/>
            <a:rect l="0" t="0" r="0" b="0"/>
            <a:pathLst>
              <a:path w="203939" h="418325">
                <a:moveTo>
                  <a:pt x="0" y="0"/>
                </a:moveTo>
                <a:lnTo>
                  <a:pt x="0" y="13653"/>
                </a:lnTo>
                <a:lnTo>
                  <a:pt x="952" y="26247"/>
                </a:lnTo>
                <a:lnTo>
                  <a:pt x="4550" y="63100"/>
                </a:lnTo>
                <a:lnTo>
                  <a:pt x="19561" y="192134"/>
                </a:lnTo>
                <a:lnTo>
                  <a:pt x="21613" y="213814"/>
                </a:lnTo>
                <a:lnTo>
                  <a:pt x="22980" y="231126"/>
                </a:lnTo>
                <a:lnTo>
                  <a:pt x="23893" y="250286"/>
                </a:lnTo>
                <a:lnTo>
                  <a:pt x="25176" y="308897"/>
                </a:lnTo>
                <a:lnTo>
                  <a:pt x="25696" y="394787"/>
                </a:lnTo>
                <a:lnTo>
                  <a:pt x="24751" y="397494"/>
                </a:lnTo>
                <a:lnTo>
                  <a:pt x="23168" y="399298"/>
                </a:lnTo>
                <a:lnTo>
                  <a:pt x="21160" y="400501"/>
                </a:lnTo>
                <a:lnTo>
                  <a:pt x="19822" y="400351"/>
                </a:lnTo>
                <a:lnTo>
                  <a:pt x="18929" y="399298"/>
                </a:lnTo>
                <a:lnTo>
                  <a:pt x="15133" y="388186"/>
                </a:lnTo>
                <a:lnTo>
                  <a:pt x="12946" y="381663"/>
                </a:lnTo>
                <a:lnTo>
                  <a:pt x="10535" y="373504"/>
                </a:lnTo>
                <a:lnTo>
                  <a:pt x="5318" y="354280"/>
                </a:lnTo>
                <a:lnTo>
                  <a:pt x="4497" y="345724"/>
                </a:lnTo>
                <a:lnTo>
                  <a:pt x="4903" y="338115"/>
                </a:lnTo>
                <a:lnTo>
                  <a:pt x="6126" y="331137"/>
                </a:lnTo>
                <a:lnTo>
                  <a:pt x="7485" y="318305"/>
                </a:lnTo>
                <a:lnTo>
                  <a:pt x="9042" y="306251"/>
                </a:lnTo>
                <a:lnTo>
                  <a:pt x="12909" y="294544"/>
                </a:lnTo>
                <a:lnTo>
                  <a:pt x="16225" y="288755"/>
                </a:lnTo>
                <a:lnTo>
                  <a:pt x="20342" y="282991"/>
                </a:lnTo>
                <a:lnTo>
                  <a:pt x="24991" y="277243"/>
                </a:lnTo>
                <a:lnTo>
                  <a:pt x="29995" y="272459"/>
                </a:lnTo>
                <a:lnTo>
                  <a:pt x="35237" y="268317"/>
                </a:lnTo>
                <a:lnTo>
                  <a:pt x="40637" y="264603"/>
                </a:lnTo>
                <a:lnTo>
                  <a:pt x="46141" y="260222"/>
                </a:lnTo>
                <a:lnTo>
                  <a:pt x="51716" y="255396"/>
                </a:lnTo>
                <a:lnTo>
                  <a:pt x="57337" y="250274"/>
                </a:lnTo>
                <a:lnTo>
                  <a:pt x="62989" y="245907"/>
                </a:lnTo>
                <a:lnTo>
                  <a:pt x="68663" y="242043"/>
                </a:lnTo>
                <a:lnTo>
                  <a:pt x="74350" y="238515"/>
                </a:lnTo>
                <a:lnTo>
                  <a:pt x="80047" y="235210"/>
                </a:lnTo>
                <a:lnTo>
                  <a:pt x="91456" y="228998"/>
                </a:lnTo>
                <a:lnTo>
                  <a:pt x="97166" y="226960"/>
                </a:lnTo>
                <a:lnTo>
                  <a:pt x="102877" y="225602"/>
                </a:lnTo>
                <a:lnTo>
                  <a:pt x="108590" y="224696"/>
                </a:lnTo>
                <a:lnTo>
                  <a:pt x="114303" y="224093"/>
                </a:lnTo>
                <a:lnTo>
                  <a:pt x="120017" y="223690"/>
                </a:lnTo>
                <a:lnTo>
                  <a:pt x="125731" y="223422"/>
                </a:lnTo>
                <a:lnTo>
                  <a:pt x="137161" y="223124"/>
                </a:lnTo>
                <a:lnTo>
                  <a:pt x="142875" y="223044"/>
                </a:lnTo>
                <a:lnTo>
                  <a:pt x="147638" y="223944"/>
                </a:lnTo>
                <a:lnTo>
                  <a:pt x="151765" y="225496"/>
                </a:lnTo>
                <a:lnTo>
                  <a:pt x="155468" y="227483"/>
                </a:lnTo>
                <a:lnTo>
                  <a:pt x="158891" y="229760"/>
                </a:lnTo>
                <a:lnTo>
                  <a:pt x="165233" y="234831"/>
                </a:lnTo>
                <a:lnTo>
                  <a:pt x="169210" y="238469"/>
                </a:lnTo>
                <a:lnTo>
                  <a:pt x="182957" y="251738"/>
                </a:lnTo>
                <a:lnTo>
                  <a:pt x="190216" y="258886"/>
                </a:lnTo>
                <a:lnTo>
                  <a:pt x="193485" y="263078"/>
                </a:lnTo>
                <a:lnTo>
                  <a:pt x="199659" y="272816"/>
                </a:lnTo>
                <a:lnTo>
                  <a:pt x="203037" y="280954"/>
                </a:lnTo>
                <a:lnTo>
                  <a:pt x="203938" y="284458"/>
                </a:lnTo>
                <a:lnTo>
                  <a:pt x="203586" y="288699"/>
                </a:lnTo>
                <a:lnTo>
                  <a:pt x="200655" y="298491"/>
                </a:lnTo>
                <a:lnTo>
                  <a:pt x="197587" y="304721"/>
                </a:lnTo>
                <a:lnTo>
                  <a:pt x="193637" y="311732"/>
                </a:lnTo>
                <a:lnTo>
                  <a:pt x="189099" y="319264"/>
                </a:lnTo>
                <a:lnTo>
                  <a:pt x="185121" y="326190"/>
                </a:lnTo>
                <a:lnTo>
                  <a:pt x="178161" y="338966"/>
                </a:lnTo>
                <a:lnTo>
                  <a:pt x="173066" y="345040"/>
                </a:lnTo>
                <a:lnTo>
                  <a:pt x="166812" y="350994"/>
                </a:lnTo>
                <a:lnTo>
                  <a:pt x="159785" y="356869"/>
                </a:lnTo>
                <a:lnTo>
                  <a:pt x="153196" y="361737"/>
                </a:lnTo>
                <a:lnTo>
                  <a:pt x="146898" y="365936"/>
                </a:lnTo>
                <a:lnTo>
                  <a:pt x="140794" y="369687"/>
                </a:lnTo>
                <a:lnTo>
                  <a:pt x="134820" y="374093"/>
                </a:lnTo>
                <a:lnTo>
                  <a:pt x="128933" y="378935"/>
                </a:lnTo>
                <a:lnTo>
                  <a:pt x="123103" y="384069"/>
                </a:lnTo>
                <a:lnTo>
                  <a:pt x="117310" y="388443"/>
                </a:lnTo>
                <a:lnTo>
                  <a:pt x="111545" y="392312"/>
                </a:lnTo>
                <a:lnTo>
                  <a:pt x="105795" y="395844"/>
                </a:lnTo>
                <a:lnTo>
                  <a:pt x="101010" y="399151"/>
                </a:lnTo>
                <a:lnTo>
                  <a:pt x="96867" y="402308"/>
                </a:lnTo>
                <a:lnTo>
                  <a:pt x="93154" y="405366"/>
                </a:lnTo>
                <a:lnTo>
                  <a:pt x="85914" y="408356"/>
                </a:lnTo>
                <a:lnTo>
                  <a:pt x="76327" y="411302"/>
                </a:lnTo>
                <a:lnTo>
                  <a:pt x="65171" y="414219"/>
                </a:lnTo>
                <a:lnTo>
                  <a:pt x="56782" y="416164"/>
                </a:lnTo>
                <a:lnTo>
                  <a:pt x="50238" y="417460"/>
                </a:lnTo>
                <a:lnTo>
                  <a:pt x="44922" y="418324"/>
                </a:lnTo>
                <a:lnTo>
                  <a:pt x="40425" y="417948"/>
                </a:lnTo>
                <a:lnTo>
                  <a:pt x="36475" y="416744"/>
                </a:lnTo>
                <a:lnTo>
                  <a:pt x="32889" y="414990"/>
                </a:lnTo>
                <a:lnTo>
                  <a:pt x="29546" y="413820"/>
                </a:lnTo>
                <a:lnTo>
                  <a:pt x="23291" y="412520"/>
                </a:lnTo>
                <a:lnTo>
                  <a:pt x="21242" y="411221"/>
                </a:lnTo>
                <a:lnTo>
                  <a:pt x="19877" y="409402"/>
                </a:lnTo>
                <a:lnTo>
                  <a:pt x="17144" y="402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3"/>
          <p:cNvSpPr/>
          <p:nvPr/>
        </p:nvSpPr>
        <p:spPr>
          <a:xfrm>
            <a:off x="6972300" y="2597467"/>
            <a:ext cx="34291" cy="200966"/>
          </a:xfrm>
          <a:custGeom>
            <a:avLst/>
            <a:gdLst/>
            <a:ahLst/>
            <a:cxnLst/>
            <a:rect l="0" t="0" r="0" b="0"/>
            <a:pathLst>
              <a:path w="34291" h="200966">
                <a:moveTo>
                  <a:pt x="34290" y="0"/>
                </a:moveTo>
                <a:lnTo>
                  <a:pt x="29739" y="13653"/>
                </a:lnTo>
                <a:lnTo>
                  <a:pt x="28398" y="18627"/>
                </a:lnTo>
                <a:lnTo>
                  <a:pt x="27504" y="22895"/>
                </a:lnTo>
                <a:lnTo>
                  <a:pt x="26909" y="26694"/>
                </a:lnTo>
                <a:lnTo>
                  <a:pt x="26512" y="33036"/>
                </a:lnTo>
                <a:lnTo>
                  <a:pt x="26071" y="50243"/>
                </a:lnTo>
                <a:lnTo>
                  <a:pt x="25000" y="58260"/>
                </a:lnTo>
                <a:lnTo>
                  <a:pt x="23335" y="65510"/>
                </a:lnTo>
                <a:lnTo>
                  <a:pt x="21270" y="72248"/>
                </a:lnTo>
                <a:lnTo>
                  <a:pt x="17991" y="88171"/>
                </a:lnTo>
                <a:lnTo>
                  <a:pt x="9266" y="136342"/>
                </a:lnTo>
                <a:lnTo>
                  <a:pt x="4118" y="167912"/>
                </a:lnTo>
                <a:lnTo>
                  <a:pt x="813" y="191389"/>
                </a:lnTo>
                <a:lnTo>
                  <a:pt x="361" y="197139"/>
                </a:lnTo>
                <a:lnTo>
                  <a:pt x="160" y="200965"/>
                </a:lnTo>
                <a:lnTo>
                  <a:pt x="71" y="199490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4"/>
          <p:cNvSpPr/>
          <p:nvPr/>
        </p:nvSpPr>
        <p:spPr>
          <a:xfrm>
            <a:off x="7084460" y="2537460"/>
            <a:ext cx="161604" cy="312343"/>
          </a:xfrm>
          <a:custGeom>
            <a:avLst/>
            <a:gdLst/>
            <a:ahLst/>
            <a:cxnLst/>
            <a:rect l="0" t="0" r="0" b="0"/>
            <a:pathLst>
              <a:path w="161604" h="312343">
                <a:moveTo>
                  <a:pt x="127870" y="0"/>
                </a:moveTo>
                <a:lnTo>
                  <a:pt x="114217" y="9101"/>
                </a:lnTo>
                <a:lnTo>
                  <a:pt x="109243" y="12735"/>
                </a:lnTo>
                <a:lnTo>
                  <a:pt x="104974" y="16110"/>
                </a:lnTo>
                <a:lnTo>
                  <a:pt x="101176" y="19312"/>
                </a:lnTo>
                <a:lnTo>
                  <a:pt x="97692" y="23352"/>
                </a:lnTo>
                <a:lnTo>
                  <a:pt x="94415" y="27950"/>
                </a:lnTo>
                <a:lnTo>
                  <a:pt x="91280" y="32921"/>
                </a:lnTo>
                <a:lnTo>
                  <a:pt x="86331" y="38140"/>
                </a:lnTo>
                <a:lnTo>
                  <a:pt x="80175" y="43524"/>
                </a:lnTo>
                <a:lnTo>
                  <a:pt x="73213" y="49018"/>
                </a:lnTo>
                <a:lnTo>
                  <a:pt x="64762" y="57444"/>
                </a:lnTo>
                <a:lnTo>
                  <a:pt x="55318" y="67823"/>
                </a:lnTo>
                <a:lnTo>
                  <a:pt x="45211" y="79505"/>
                </a:lnTo>
                <a:lnTo>
                  <a:pt x="28903" y="97565"/>
                </a:lnTo>
                <a:lnTo>
                  <a:pt x="11551" y="115903"/>
                </a:lnTo>
                <a:lnTo>
                  <a:pt x="7462" y="120131"/>
                </a:lnTo>
                <a:lnTo>
                  <a:pt x="4735" y="124855"/>
                </a:lnTo>
                <a:lnTo>
                  <a:pt x="2918" y="129909"/>
                </a:lnTo>
                <a:lnTo>
                  <a:pt x="898" y="139652"/>
                </a:lnTo>
                <a:lnTo>
                  <a:pt x="0" y="147157"/>
                </a:lnTo>
                <a:lnTo>
                  <a:pt x="713" y="150492"/>
                </a:lnTo>
                <a:lnTo>
                  <a:pt x="4046" y="156738"/>
                </a:lnTo>
                <a:lnTo>
                  <a:pt x="6268" y="158784"/>
                </a:lnTo>
                <a:lnTo>
                  <a:pt x="8702" y="160148"/>
                </a:lnTo>
                <a:lnTo>
                  <a:pt x="11277" y="161058"/>
                </a:lnTo>
                <a:lnTo>
                  <a:pt x="15851" y="161664"/>
                </a:lnTo>
                <a:lnTo>
                  <a:pt x="21758" y="162069"/>
                </a:lnTo>
                <a:lnTo>
                  <a:pt x="28553" y="162338"/>
                </a:lnTo>
                <a:lnTo>
                  <a:pt x="37846" y="163470"/>
                </a:lnTo>
                <a:lnTo>
                  <a:pt x="48804" y="165177"/>
                </a:lnTo>
                <a:lnTo>
                  <a:pt x="60872" y="167268"/>
                </a:lnTo>
                <a:lnTo>
                  <a:pt x="70822" y="168662"/>
                </a:lnTo>
                <a:lnTo>
                  <a:pt x="79360" y="169591"/>
                </a:lnTo>
                <a:lnTo>
                  <a:pt x="86958" y="170211"/>
                </a:lnTo>
                <a:lnTo>
                  <a:pt x="94880" y="170624"/>
                </a:lnTo>
                <a:lnTo>
                  <a:pt x="111303" y="171083"/>
                </a:lnTo>
                <a:lnTo>
                  <a:pt x="118730" y="173110"/>
                </a:lnTo>
                <a:lnTo>
                  <a:pt x="125587" y="176366"/>
                </a:lnTo>
                <a:lnTo>
                  <a:pt x="132063" y="180442"/>
                </a:lnTo>
                <a:lnTo>
                  <a:pt x="137333" y="184112"/>
                </a:lnTo>
                <a:lnTo>
                  <a:pt x="141798" y="187512"/>
                </a:lnTo>
                <a:lnTo>
                  <a:pt x="145728" y="190730"/>
                </a:lnTo>
                <a:lnTo>
                  <a:pt x="149300" y="193828"/>
                </a:lnTo>
                <a:lnTo>
                  <a:pt x="152634" y="196846"/>
                </a:lnTo>
                <a:lnTo>
                  <a:pt x="155809" y="199811"/>
                </a:lnTo>
                <a:lnTo>
                  <a:pt x="157925" y="202739"/>
                </a:lnTo>
                <a:lnTo>
                  <a:pt x="160278" y="208534"/>
                </a:lnTo>
                <a:lnTo>
                  <a:pt x="161324" y="216824"/>
                </a:lnTo>
                <a:lnTo>
                  <a:pt x="161603" y="221702"/>
                </a:lnTo>
                <a:lnTo>
                  <a:pt x="160835" y="226858"/>
                </a:lnTo>
                <a:lnTo>
                  <a:pt x="159372" y="232201"/>
                </a:lnTo>
                <a:lnTo>
                  <a:pt x="157444" y="237668"/>
                </a:lnTo>
                <a:lnTo>
                  <a:pt x="154253" y="243218"/>
                </a:lnTo>
                <a:lnTo>
                  <a:pt x="150221" y="248823"/>
                </a:lnTo>
                <a:lnTo>
                  <a:pt x="145628" y="254464"/>
                </a:lnTo>
                <a:lnTo>
                  <a:pt x="140661" y="259178"/>
                </a:lnTo>
                <a:lnTo>
                  <a:pt x="135445" y="263272"/>
                </a:lnTo>
                <a:lnTo>
                  <a:pt x="130063" y="266955"/>
                </a:lnTo>
                <a:lnTo>
                  <a:pt x="124569" y="271315"/>
                </a:lnTo>
                <a:lnTo>
                  <a:pt x="119002" y="276126"/>
                </a:lnTo>
                <a:lnTo>
                  <a:pt x="113385" y="281239"/>
                </a:lnTo>
                <a:lnTo>
                  <a:pt x="106783" y="285600"/>
                </a:lnTo>
                <a:lnTo>
                  <a:pt x="99524" y="289460"/>
                </a:lnTo>
                <a:lnTo>
                  <a:pt x="84792" y="296289"/>
                </a:lnTo>
                <a:lnTo>
                  <a:pt x="71894" y="302499"/>
                </a:lnTo>
                <a:lnTo>
                  <a:pt x="63882" y="305488"/>
                </a:lnTo>
                <a:lnTo>
                  <a:pt x="54732" y="308434"/>
                </a:lnTo>
                <a:lnTo>
                  <a:pt x="44821" y="311350"/>
                </a:lnTo>
                <a:lnTo>
                  <a:pt x="36309" y="312342"/>
                </a:lnTo>
                <a:lnTo>
                  <a:pt x="28729" y="312050"/>
                </a:lnTo>
                <a:lnTo>
                  <a:pt x="7855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5"/>
          <p:cNvSpPr/>
          <p:nvPr/>
        </p:nvSpPr>
        <p:spPr>
          <a:xfrm>
            <a:off x="7212330" y="2554788"/>
            <a:ext cx="291465" cy="179678"/>
          </a:xfrm>
          <a:custGeom>
            <a:avLst/>
            <a:gdLst/>
            <a:ahLst/>
            <a:cxnLst/>
            <a:rect l="0" t="0" r="0" b="0"/>
            <a:pathLst>
              <a:path w="291465" h="179678">
                <a:moveTo>
                  <a:pt x="0" y="154122"/>
                </a:moveTo>
                <a:lnTo>
                  <a:pt x="46006" y="154122"/>
                </a:lnTo>
                <a:lnTo>
                  <a:pt x="52578" y="153169"/>
                </a:lnTo>
                <a:lnTo>
                  <a:pt x="58864" y="151582"/>
                </a:lnTo>
                <a:lnTo>
                  <a:pt x="87192" y="142190"/>
                </a:lnTo>
                <a:lnTo>
                  <a:pt x="94324" y="139500"/>
                </a:lnTo>
                <a:lnTo>
                  <a:pt x="100982" y="136754"/>
                </a:lnTo>
                <a:lnTo>
                  <a:pt x="107327" y="133970"/>
                </a:lnTo>
                <a:lnTo>
                  <a:pt x="114414" y="131162"/>
                </a:lnTo>
                <a:lnTo>
                  <a:pt x="129908" y="125503"/>
                </a:lnTo>
                <a:lnTo>
                  <a:pt x="138040" y="121707"/>
                </a:lnTo>
                <a:lnTo>
                  <a:pt x="146319" y="117272"/>
                </a:lnTo>
                <a:lnTo>
                  <a:pt x="154696" y="112410"/>
                </a:lnTo>
                <a:lnTo>
                  <a:pt x="169083" y="104468"/>
                </a:lnTo>
                <a:lnTo>
                  <a:pt x="175588" y="101017"/>
                </a:lnTo>
                <a:lnTo>
                  <a:pt x="182780" y="94906"/>
                </a:lnTo>
                <a:lnTo>
                  <a:pt x="190434" y="87022"/>
                </a:lnTo>
                <a:lnTo>
                  <a:pt x="198393" y="77956"/>
                </a:lnTo>
                <a:lnTo>
                  <a:pt x="205604" y="70960"/>
                </a:lnTo>
                <a:lnTo>
                  <a:pt x="212317" y="65343"/>
                </a:lnTo>
                <a:lnTo>
                  <a:pt x="218697" y="60646"/>
                </a:lnTo>
                <a:lnTo>
                  <a:pt x="222951" y="55609"/>
                </a:lnTo>
                <a:lnTo>
                  <a:pt x="225786" y="50347"/>
                </a:lnTo>
                <a:lnTo>
                  <a:pt x="227676" y="44933"/>
                </a:lnTo>
                <a:lnTo>
                  <a:pt x="229889" y="40372"/>
                </a:lnTo>
                <a:lnTo>
                  <a:pt x="232317" y="36378"/>
                </a:lnTo>
                <a:lnTo>
                  <a:pt x="234888" y="32764"/>
                </a:lnTo>
                <a:lnTo>
                  <a:pt x="236602" y="28449"/>
                </a:lnTo>
                <a:lnTo>
                  <a:pt x="237744" y="23667"/>
                </a:lnTo>
                <a:lnTo>
                  <a:pt x="238506" y="18574"/>
                </a:lnTo>
                <a:lnTo>
                  <a:pt x="238061" y="14227"/>
                </a:lnTo>
                <a:lnTo>
                  <a:pt x="236812" y="10376"/>
                </a:lnTo>
                <a:lnTo>
                  <a:pt x="235027" y="6856"/>
                </a:lnTo>
                <a:lnTo>
                  <a:pt x="232884" y="4510"/>
                </a:lnTo>
                <a:lnTo>
                  <a:pt x="230504" y="2945"/>
                </a:lnTo>
                <a:lnTo>
                  <a:pt x="225319" y="1207"/>
                </a:lnTo>
                <a:lnTo>
                  <a:pt x="217044" y="229"/>
                </a:lnTo>
                <a:lnTo>
                  <a:pt x="211399" y="0"/>
                </a:lnTo>
                <a:lnTo>
                  <a:pt x="208560" y="891"/>
                </a:lnTo>
                <a:lnTo>
                  <a:pt x="202866" y="4422"/>
                </a:lnTo>
                <a:lnTo>
                  <a:pt x="199061" y="7649"/>
                </a:lnTo>
                <a:lnTo>
                  <a:pt x="194620" y="11706"/>
                </a:lnTo>
                <a:lnTo>
                  <a:pt x="189753" y="16315"/>
                </a:lnTo>
                <a:lnTo>
                  <a:pt x="182700" y="22246"/>
                </a:lnTo>
                <a:lnTo>
                  <a:pt x="164702" y="36455"/>
                </a:lnTo>
                <a:lnTo>
                  <a:pt x="157426" y="43292"/>
                </a:lnTo>
                <a:lnTo>
                  <a:pt x="151623" y="49755"/>
                </a:lnTo>
                <a:lnTo>
                  <a:pt x="146802" y="55969"/>
                </a:lnTo>
                <a:lnTo>
                  <a:pt x="142635" y="62017"/>
                </a:lnTo>
                <a:lnTo>
                  <a:pt x="138905" y="67953"/>
                </a:lnTo>
                <a:lnTo>
                  <a:pt x="135466" y="73816"/>
                </a:lnTo>
                <a:lnTo>
                  <a:pt x="131268" y="83439"/>
                </a:lnTo>
                <a:lnTo>
                  <a:pt x="126564" y="95570"/>
                </a:lnTo>
                <a:lnTo>
                  <a:pt x="121524" y="109372"/>
                </a:lnTo>
                <a:lnTo>
                  <a:pt x="118163" y="119526"/>
                </a:lnTo>
                <a:lnTo>
                  <a:pt x="115923" y="127248"/>
                </a:lnTo>
                <a:lnTo>
                  <a:pt x="114429" y="133349"/>
                </a:lnTo>
                <a:lnTo>
                  <a:pt x="114386" y="139320"/>
                </a:lnTo>
                <a:lnTo>
                  <a:pt x="115310" y="145207"/>
                </a:lnTo>
                <a:lnTo>
                  <a:pt x="116878" y="151036"/>
                </a:lnTo>
                <a:lnTo>
                  <a:pt x="118876" y="155874"/>
                </a:lnTo>
                <a:lnTo>
                  <a:pt x="121161" y="160053"/>
                </a:lnTo>
                <a:lnTo>
                  <a:pt x="123636" y="163791"/>
                </a:lnTo>
                <a:lnTo>
                  <a:pt x="127191" y="167235"/>
                </a:lnTo>
                <a:lnTo>
                  <a:pt x="131467" y="170484"/>
                </a:lnTo>
                <a:lnTo>
                  <a:pt x="140345" y="175681"/>
                </a:lnTo>
                <a:lnTo>
                  <a:pt x="147465" y="177991"/>
                </a:lnTo>
                <a:lnTo>
                  <a:pt x="153556" y="178607"/>
                </a:lnTo>
                <a:lnTo>
                  <a:pt x="161425" y="179018"/>
                </a:lnTo>
                <a:lnTo>
                  <a:pt x="181282" y="179474"/>
                </a:lnTo>
                <a:lnTo>
                  <a:pt x="205983" y="179677"/>
                </a:lnTo>
                <a:lnTo>
                  <a:pt x="217331" y="178779"/>
                </a:lnTo>
                <a:lnTo>
                  <a:pt x="227755" y="177227"/>
                </a:lnTo>
                <a:lnTo>
                  <a:pt x="237561" y="175240"/>
                </a:lnTo>
                <a:lnTo>
                  <a:pt x="246004" y="172963"/>
                </a:lnTo>
                <a:lnTo>
                  <a:pt x="253538" y="170493"/>
                </a:lnTo>
                <a:lnTo>
                  <a:pt x="260465" y="167893"/>
                </a:lnTo>
                <a:lnTo>
                  <a:pt x="266988" y="165208"/>
                </a:lnTo>
                <a:lnTo>
                  <a:pt x="273242" y="162465"/>
                </a:lnTo>
                <a:lnTo>
                  <a:pt x="291464" y="1541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6"/>
          <p:cNvSpPr/>
          <p:nvPr/>
        </p:nvSpPr>
        <p:spPr>
          <a:xfrm>
            <a:off x="7581315" y="2405648"/>
            <a:ext cx="299670" cy="362832"/>
          </a:xfrm>
          <a:custGeom>
            <a:avLst/>
            <a:gdLst/>
            <a:ahLst/>
            <a:cxnLst/>
            <a:rect l="0" t="0" r="0" b="0"/>
            <a:pathLst>
              <a:path w="299670" h="362832">
                <a:moveTo>
                  <a:pt x="111075" y="157529"/>
                </a:moveTo>
                <a:lnTo>
                  <a:pt x="88320" y="162080"/>
                </a:lnTo>
                <a:lnTo>
                  <a:pt x="80666" y="164373"/>
                </a:lnTo>
                <a:lnTo>
                  <a:pt x="74609" y="166854"/>
                </a:lnTo>
                <a:lnTo>
                  <a:pt x="69619" y="169461"/>
                </a:lnTo>
                <a:lnTo>
                  <a:pt x="61535" y="177437"/>
                </a:lnTo>
                <a:lnTo>
                  <a:pt x="53815" y="187332"/>
                </a:lnTo>
                <a:lnTo>
                  <a:pt x="49089" y="192638"/>
                </a:lnTo>
                <a:lnTo>
                  <a:pt x="44033" y="198080"/>
                </a:lnTo>
                <a:lnTo>
                  <a:pt x="39711" y="204566"/>
                </a:lnTo>
                <a:lnTo>
                  <a:pt x="35875" y="211747"/>
                </a:lnTo>
                <a:lnTo>
                  <a:pt x="32368" y="219392"/>
                </a:lnTo>
                <a:lnTo>
                  <a:pt x="27171" y="229251"/>
                </a:lnTo>
                <a:lnTo>
                  <a:pt x="13777" y="252906"/>
                </a:lnTo>
                <a:lnTo>
                  <a:pt x="9062" y="263023"/>
                </a:lnTo>
                <a:lnTo>
                  <a:pt x="5918" y="271674"/>
                </a:lnTo>
                <a:lnTo>
                  <a:pt x="3823" y="279345"/>
                </a:lnTo>
                <a:lnTo>
                  <a:pt x="2426" y="288270"/>
                </a:lnTo>
                <a:lnTo>
                  <a:pt x="1495" y="298029"/>
                </a:lnTo>
                <a:lnTo>
                  <a:pt x="460" y="316176"/>
                </a:lnTo>
                <a:lnTo>
                  <a:pt x="0" y="327416"/>
                </a:lnTo>
                <a:lnTo>
                  <a:pt x="2336" y="338127"/>
                </a:lnTo>
                <a:lnTo>
                  <a:pt x="4292" y="343650"/>
                </a:lnTo>
                <a:lnTo>
                  <a:pt x="6548" y="347332"/>
                </a:lnTo>
                <a:lnTo>
                  <a:pt x="9006" y="349787"/>
                </a:lnTo>
                <a:lnTo>
                  <a:pt x="15229" y="353467"/>
                </a:lnTo>
                <a:lnTo>
                  <a:pt x="24344" y="358278"/>
                </a:lnTo>
                <a:lnTo>
                  <a:pt x="32205" y="361051"/>
                </a:lnTo>
                <a:lnTo>
                  <a:pt x="39826" y="362283"/>
                </a:lnTo>
                <a:lnTo>
                  <a:pt x="44526" y="362612"/>
                </a:lnTo>
                <a:lnTo>
                  <a:pt x="49564" y="362831"/>
                </a:lnTo>
                <a:lnTo>
                  <a:pt x="54828" y="362024"/>
                </a:lnTo>
                <a:lnTo>
                  <a:pt x="60242" y="360534"/>
                </a:lnTo>
                <a:lnTo>
                  <a:pt x="65756" y="358589"/>
                </a:lnTo>
                <a:lnTo>
                  <a:pt x="71338" y="356339"/>
                </a:lnTo>
                <a:lnTo>
                  <a:pt x="76963" y="353886"/>
                </a:lnTo>
                <a:lnTo>
                  <a:pt x="82618" y="351299"/>
                </a:lnTo>
                <a:lnTo>
                  <a:pt x="89247" y="347669"/>
                </a:lnTo>
                <a:lnTo>
                  <a:pt x="96523" y="343344"/>
                </a:lnTo>
                <a:lnTo>
                  <a:pt x="104231" y="338556"/>
                </a:lnTo>
                <a:lnTo>
                  <a:pt x="111275" y="333458"/>
                </a:lnTo>
                <a:lnTo>
                  <a:pt x="117875" y="328156"/>
                </a:lnTo>
                <a:lnTo>
                  <a:pt x="124181" y="322715"/>
                </a:lnTo>
                <a:lnTo>
                  <a:pt x="131242" y="317183"/>
                </a:lnTo>
                <a:lnTo>
                  <a:pt x="138807" y="311590"/>
                </a:lnTo>
                <a:lnTo>
                  <a:pt x="146707" y="305956"/>
                </a:lnTo>
                <a:lnTo>
                  <a:pt x="154832" y="299343"/>
                </a:lnTo>
                <a:lnTo>
                  <a:pt x="163106" y="292077"/>
                </a:lnTo>
                <a:lnTo>
                  <a:pt x="171480" y="284375"/>
                </a:lnTo>
                <a:lnTo>
                  <a:pt x="178967" y="276383"/>
                </a:lnTo>
                <a:lnTo>
                  <a:pt x="185864" y="268198"/>
                </a:lnTo>
                <a:lnTo>
                  <a:pt x="219722" y="225427"/>
                </a:lnTo>
                <a:lnTo>
                  <a:pt x="229226" y="211367"/>
                </a:lnTo>
                <a:lnTo>
                  <a:pt x="238420" y="196279"/>
                </a:lnTo>
                <a:lnTo>
                  <a:pt x="247407" y="180504"/>
                </a:lnTo>
                <a:lnTo>
                  <a:pt x="254350" y="164274"/>
                </a:lnTo>
                <a:lnTo>
                  <a:pt x="259931" y="147738"/>
                </a:lnTo>
                <a:lnTo>
                  <a:pt x="268674" y="116982"/>
                </a:lnTo>
                <a:lnTo>
                  <a:pt x="275734" y="93788"/>
                </a:lnTo>
                <a:lnTo>
                  <a:pt x="277997" y="84555"/>
                </a:lnTo>
                <a:lnTo>
                  <a:pt x="279506" y="76495"/>
                </a:lnTo>
                <a:lnTo>
                  <a:pt x="280512" y="69217"/>
                </a:lnTo>
                <a:lnTo>
                  <a:pt x="281183" y="62459"/>
                </a:lnTo>
                <a:lnTo>
                  <a:pt x="281630" y="56049"/>
                </a:lnTo>
                <a:lnTo>
                  <a:pt x="281929" y="49871"/>
                </a:lnTo>
                <a:lnTo>
                  <a:pt x="282260" y="35386"/>
                </a:lnTo>
                <a:lnTo>
                  <a:pt x="282348" y="27523"/>
                </a:lnTo>
                <a:lnTo>
                  <a:pt x="281454" y="21328"/>
                </a:lnTo>
                <a:lnTo>
                  <a:pt x="277921" y="11905"/>
                </a:lnTo>
                <a:lnTo>
                  <a:pt x="275717" y="4543"/>
                </a:lnTo>
                <a:lnTo>
                  <a:pt x="275128" y="1245"/>
                </a:lnTo>
                <a:lnTo>
                  <a:pt x="273784" y="0"/>
                </a:lnTo>
                <a:lnTo>
                  <a:pt x="271935" y="122"/>
                </a:lnTo>
                <a:lnTo>
                  <a:pt x="269749" y="1156"/>
                </a:lnTo>
                <a:lnTo>
                  <a:pt x="268293" y="3750"/>
                </a:lnTo>
                <a:lnTo>
                  <a:pt x="266674" y="11713"/>
                </a:lnTo>
                <a:lnTo>
                  <a:pt x="265955" y="21602"/>
                </a:lnTo>
                <a:lnTo>
                  <a:pt x="265764" y="26906"/>
                </a:lnTo>
                <a:lnTo>
                  <a:pt x="263010" y="37879"/>
                </a:lnTo>
                <a:lnTo>
                  <a:pt x="260942" y="43473"/>
                </a:lnTo>
                <a:lnTo>
                  <a:pt x="259564" y="50059"/>
                </a:lnTo>
                <a:lnTo>
                  <a:pt x="258645" y="57307"/>
                </a:lnTo>
                <a:lnTo>
                  <a:pt x="258032" y="64997"/>
                </a:lnTo>
                <a:lnTo>
                  <a:pt x="256671" y="75839"/>
                </a:lnTo>
                <a:lnTo>
                  <a:pt x="252620" y="103125"/>
                </a:lnTo>
                <a:lnTo>
                  <a:pt x="252110" y="121259"/>
                </a:lnTo>
                <a:lnTo>
                  <a:pt x="252723" y="141922"/>
                </a:lnTo>
                <a:lnTo>
                  <a:pt x="254992" y="182025"/>
                </a:lnTo>
                <a:lnTo>
                  <a:pt x="256000" y="209374"/>
                </a:lnTo>
                <a:lnTo>
                  <a:pt x="257222" y="219715"/>
                </a:lnTo>
                <a:lnTo>
                  <a:pt x="258988" y="228514"/>
                </a:lnTo>
                <a:lnTo>
                  <a:pt x="261119" y="236284"/>
                </a:lnTo>
                <a:lnTo>
                  <a:pt x="262539" y="244323"/>
                </a:lnTo>
                <a:lnTo>
                  <a:pt x="263486" y="252539"/>
                </a:lnTo>
                <a:lnTo>
                  <a:pt x="264117" y="260874"/>
                </a:lnTo>
                <a:lnTo>
                  <a:pt x="265491" y="268336"/>
                </a:lnTo>
                <a:lnTo>
                  <a:pt x="267358" y="275215"/>
                </a:lnTo>
                <a:lnTo>
                  <a:pt x="269556" y="281706"/>
                </a:lnTo>
                <a:lnTo>
                  <a:pt x="272927" y="289844"/>
                </a:lnTo>
                <a:lnTo>
                  <a:pt x="277078" y="299079"/>
                </a:lnTo>
                <a:lnTo>
                  <a:pt x="281751" y="309046"/>
                </a:lnTo>
                <a:lnTo>
                  <a:pt x="285819" y="316643"/>
                </a:lnTo>
                <a:lnTo>
                  <a:pt x="289483" y="322660"/>
                </a:lnTo>
                <a:lnTo>
                  <a:pt x="299669" y="3461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7"/>
          <p:cNvSpPr/>
          <p:nvPr/>
        </p:nvSpPr>
        <p:spPr>
          <a:xfrm>
            <a:off x="7683817" y="2488557"/>
            <a:ext cx="471489" cy="74621"/>
          </a:xfrm>
          <a:custGeom>
            <a:avLst/>
            <a:gdLst/>
            <a:ahLst/>
            <a:cxnLst/>
            <a:rect l="0" t="0" r="0" b="0"/>
            <a:pathLst>
              <a:path w="471489" h="74621">
                <a:moveTo>
                  <a:pt x="0" y="74620"/>
                </a:moveTo>
                <a:lnTo>
                  <a:pt x="23863" y="62689"/>
                </a:lnTo>
                <a:lnTo>
                  <a:pt x="30196" y="59998"/>
                </a:lnTo>
                <a:lnTo>
                  <a:pt x="37276" y="57252"/>
                </a:lnTo>
                <a:lnTo>
                  <a:pt x="44853" y="54469"/>
                </a:lnTo>
                <a:lnTo>
                  <a:pt x="53715" y="51661"/>
                </a:lnTo>
                <a:lnTo>
                  <a:pt x="73721" y="46001"/>
                </a:lnTo>
                <a:lnTo>
                  <a:pt x="85342" y="43158"/>
                </a:lnTo>
                <a:lnTo>
                  <a:pt x="110956" y="37460"/>
                </a:lnTo>
                <a:lnTo>
                  <a:pt x="152151" y="28896"/>
                </a:lnTo>
                <a:lnTo>
                  <a:pt x="199069" y="20326"/>
                </a:lnTo>
                <a:lnTo>
                  <a:pt x="214628" y="18422"/>
                </a:lnTo>
                <a:lnTo>
                  <a:pt x="229762" y="17152"/>
                </a:lnTo>
                <a:lnTo>
                  <a:pt x="244616" y="16306"/>
                </a:lnTo>
                <a:lnTo>
                  <a:pt x="267852" y="13836"/>
                </a:lnTo>
                <a:lnTo>
                  <a:pt x="354741" y="3164"/>
                </a:lnTo>
                <a:lnTo>
                  <a:pt x="375560" y="1265"/>
                </a:lnTo>
                <a:lnTo>
                  <a:pt x="393248" y="0"/>
                </a:lnTo>
                <a:lnTo>
                  <a:pt x="408851" y="108"/>
                </a:lnTo>
                <a:lnTo>
                  <a:pt x="423062" y="1133"/>
                </a:lnTo>
                <a:lnTo>
                  <a:pt x="446155" y="3859"/>
                </a:lnTo>
                <a:lnTo>
                  <a:pt x="453646" y="4586"/>
                </a:lnTo>
                <a:lnTo>
                  <a:pt x="471488" y="6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8"/>
          <p:cNvSpPr/>
          <p:nvPr/>
        </p:nvSpPr>
        <p:spPr>
          <a:xfrm>
            <a:off x="5720715" y="3043237"/>
            <a:ext cx="42863" cy="308611"/>
          </a:xfrm>
          <a:custGeom>
            <a:avLst/>
            <a:gdLst/>
            <a:ahLst/>
            <a:cxnLst/>
            <a:rect l="0" t="0" r="0" b="0"/>
            <a:pathLst>
              <a:path w="42863" h="308611">
                <a:moveTo>
                  <a:pt x="0" y="0"/>
                </a:moveTo>
                <a:lnTo>
                  <a:pt x="0" y="9102"/>
                </a:lnTo>
                <a:lnTo>
                  <a:pt x="952" y="18450"/>
                </a:lnTo>
                <a:lnTo>
                  <a:pt x="4551" y="46618"/>
                </a:lnTo>
                <a:lnTo>
                  <a:pt x="5891" y="59654"/>
                </a:lnTo>
                <a:lnTo>
                  <a:pt x="6785" y="71202"/>
                </a:lnTo>
                <a:lnTo>
                  <a:pt x="7381" y="81758"/>
                </a:lnTo>
                <a:lnTo>
                  <a:pt x="8730" y="95463"/>
                </a:lnTo>
                <a:lnTo>
                  <a:pt x="12770" y="128470"/>
                </a:lnTo>
                <a:lnTo>
                  <a:pt x="14228" y="142797"/>
                </a:lnTo>
                <a:lnTo>
                  <a:pt x="15200" y="155205"/>
                </a:lnTo>
                <a:lnTo>
                  <a:pt x="15848" y="166335"/>
                </a:lnTo>
                <a:lnTo>
                  <a:pt x="16568" y="186322"/>
                </a:lnTo>
                <a:lnTo>
                  <a:pt x="16760" y="195652"/>
                </a:lnTo>
                <a:lnTo>
                  <a:pt x="17841" y="204730"/>
                </a:lnTo>
                <a:lnTo>
                  <a:pt x="19514" y="213639"/>
                </a:lnTo>
                <a:lnTo>
                  <a:pt x="21582" y="222436"/>
                </a:lnTo>
                <a:lnTo>
                  <a:pt x="22960" y="230206"/>
                </a:lnTo>
                <a:lnTo>
                  <a:pt x="23880" y="237291"/>
                </a:lnTo>
                <a:lnTo>
                  <a:pt x="24492" y="243919"/>
                </a:lnTo>
                <a:lnTo>
                  <a:pt x="25852" y="251195"/>
                </a:lnTo>
                <a:lnTo>
                  <a:pt x="27713" y="258903"/>
                </a:lnTo>
                <a:lnTo>
                  <a:pt x="29905" y="266900"/>
                </a:lnTo>
                <a:lnTo>
                  <a:pt x="31366" y="273183"/>
                </a:lnTo>
                <a:lnTo>
                  <a:pt x="32341" y="278325"/>
                </a:lnTo>
                <a:lnTo>
                  <a:pt x="33424" y="286577"/>
                </a:lnTo>
                <a:lnTo>
                  <a:pt x="33905" y="293420"/>
                </a:lnTo>
                <a:lnTo>
                  <a:pt x="34986" y="295626"/>
                </a:lnTo>
                <a:lnTo>
                  <a:pt x="36659" y="297097"/>
                </a:lnTo>
                <a:lnTo>
                  <a:pt x="42862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9"/>
          <p:cNvSpPr/>
          <p:nvPr/>
        </p:nvSpPr>
        <p:spPr>
          <a:xfrm>
            <a:off x="5540692" y="2956036"/>
            <a:ext cx="797243" cy="361870"/>
          </a:xfrm>
          <a:custGeom>
            <a:avLst/>
            <a:gdLst/>
            <a:ahLst/>
            <a:cxnLst/>
            <a:rect l="0" t="0" r="0" b="0"/>
            <a:pathLst>
              <a:path w="797243" h="361870">
                <a:moveTo>
                  <a:pt x="0" y="258651"/>
                </a:moveTo>
                <a:lnTo>
                  <a:pt x="24342" y="249902"/>
                </a:lnTo>
                <a:lnTo>
                  <a:pt x="53999" y="237618"/>
                </a:lnTo>
                <a:lnTo>
                  <a:pt x="68384" y="231294"/>
                </a:lnTo>
                <a:lnTo>
                  <a:pt x="94528" y="219187"/>
                </a:lnTo>
                <a:lnTo>
                  <a:pt x="105881" y="213292"/>
                </a:lnTo>
                <a:lnTo>
                  <a:pt x="116308" y="207457"/>
                </a:lnTo>
                <a:lnTo>
                  <a:pt x="126116" y="201661"/>
                </a:lnTo>
                <a:lnTo>
                  <a:pt x="144634" y="190142"/>
                </a:lnTo>
                <a:lnTo>
                  <a:pt x="153572" y="184403"/>
                </a:lnTo>
                <a:lnTo>
                  <a:pt x="162389" y="177720"/>
                </a:lnTo>
                <a:lnTo>
                  <a:pt x="171124" y="170407"/>
                </a:lnTo>
                <a:lnTo>
                  <a:pt x="179805" y="162674"/>
                </a:lnTo>
                <a:lnTo>
                  <a:pt x="212311" y="136302"/>
                </a:lnTo>
                <a:lnTo>
                  <a:pt x="232981" y="119935"/>
                </a:lnTo>
                <a:lnTo>
                  <a:pt x="248666" y="107119"/>
                </a:lnTo>
                <a:lnTo>
                  <a:pt x="261027" y="96670"/>
                </a:lnTo>
                <a:lnTo>
                  <a:pt x="271173" y="87798"/>
                </a:lnTo>
                <a:lnTo>
                  <a:pt x="287526" y="72862"/>
                </a:lnTo>
                <a:lnTo>
                  <a:pt x="294554" y="66211"/>
                </a:lnTo>
                <a:lnTo>
                  <a:pt x="300192" y="59873"/>
                </a:lnTo>
                <a:lnTo>
                  <a:pt x="304903" y="53742"/>
                </a:lnTo>
                <a:lnTo>
                  <a:pt x="308996" y="47750"/>
                </a:lnTo>
                <a:lnTo>
                  <a:pt x="312677" y="41851"/>
                </a:lnTo>
                <a:lnTo>
                  <a:pt x="316084" y="36012"/>
                </a:lnTo>
                <a:lnTo>
                  <a:pt x="322409" y="25398"/>
                </a:lnTo>
                <a:lnTo>
                  <a:pt x="328396" y="17505"/>
                </a:lnTo>
                <a:lnTo>
                  <a:pt x="330373" y="13115"/>
                </a:lnTo>
                <a:lnTo>
                  <a:pt x="332570" y="3156"/>
                </a:lnTo>
                <a:lnTo>
                  <a:pt x="332203" y="691"/>
                </a:lnTo>
                <a:lnTo>
                  <a:pt x="331006" y="0"/>
                </a:lnTo>
                <a:lnTo>
                  <a:pt x="329256" y="492"/>
                </a:lnTo>
                <a:lnTo>
                  <a:pt x="328089" y="1773"/>
                </a:lnTo>
                <a:lnTo>
                  <a:pt x="327311" y="3579"/>
                </a:lnTo>
                <a:lnTo>
                  <a:pt x="326792" y="5735"/>
                </a:lnTo>
                <a:lnTo>
                  <a:pt x="326216" y="15752"/>
                </a:lnTo>
                <a:lnTo>
                  <a:pt x="325960" y="30681"/>
                </a:lnTo>
                <a:lnTo>
                  <a:pt x="325846" y="50016"/>
                </a:lnTo>
                <a:lnTo>
                  <a:pt x="326768" y="59553"/>
                </a:lnTo>
                <a:lnTo>
                  <a:pt x="328336" y="68769"/>
                </a:lnTo>
                <a:lnTo>
                  <a:pt x="330333" y="77771"/>
                </a:lnTo>
                <a:lnTo>
                  <a:pt x="331665" y="85677"/>
                </a:lnTo>
                <a:lnTo>
                  <a:pt x="332552" y="92852"/>
                </a:lnTo>
                <a:lnTo>
                  <a:pt x="333144" y="99541"/>
                </a:lnTo>
                <a:lnTo>
                  <a:pt x="333538" y="107810"/>
                </a:lnTo>
                <a:lnTo>
                  <a:pt x="333977" y="127158"/>
                </a:lnTo>
                <a:lnTo>
                  <a:pt x="335047" y="137652"/>
                </a:lnTo>
                <a:lnTo>
                  <a:pt x="336712" y="148457"/>
                </a:lnTo>
                <a:lnTo>
                  <a:pt x="338774" y="159471"/>
                </a:lnTo>
                <a:lnTo>
                  <a:pt x="340149" y="169671"/>
                </a:lnTo>
                <a:lnTo>
                  <a:pt x="341067" y="179329"/>
                </a:lnTo>
                <a:lnTo>
                  <a:pt x="341678" y="188625"/>
                </a:lnTo>
                <a:lnTo>
                  <a:pt x="342085" y="197679"/>
                </a:lnTo>
                <a:lnTo>
                  <a:pt x="342538" y="215360"/>
                </a:lnTo>
                <a:lnTo>
                  <a:pt x="343611" y="227885"/>
                </a:lnTo>
                <a:lnTo>
                  <a:pt x="347344" y="259582"/>
                </a:lnTo>
                <a:lnTo>
                  <a:pt x="349673" y="272607"/>
                </a:lnTo>
                <a:lnTo>
                  <a:pt x="352177" y="283195"/>
                </a:lnTo>
                <a:lnTo>
                  <a:pt x="354800" y="292159"/>
                </a:lnTo>
                <a:lnTo>
                  <a:pt x="357501" y="300040"/>
                </a:lnTo>
                <a:lnTo>
                  <a:pt x="360254" y="307198"/>
                </a:lnTo>
                <a:lnTo>
                  <a:pt x="363042" y="313876"/>
                </a:lnTo>
                <a:lnTo>
                  <a:pt x="365853" y="321185"/>
                </a:lnTo>
                <a:lnTo>
                  <a:pt x="371516" y="336926"/>
                </a:lnTo>
                <a:lnTo>
                  <a:pt x="375313" y="344172"/>
                </a:lnTo>
                <a:lnTo>
                  <a:pt x="379748" y="350908"/>
                </a:lnTo>
                <a:lnTo>
                  <a:pt x="384611" y="357303"/>
                </a:lnTo>
                <a:lnTo>
                  <a:pt x="388804" y="360614"/>
                </a:lnTo>
                <a:lnTo>
                  <a:pt x="392553" y="361869"/>
                </a:lnTo>
                <a:lnTo>
                  <a:pt x="400862" y="361590"/>
                </a:lnTo>
                <a:lnTo>
                  <a:pt x="401544" y="360614"/>
                </a:lnTo>
                <a:lnTo>
                  <a:pt x="402302" y="356991"/>
                </a:lnTo>
                <a:lnTo>
                  <a:pt x="402639" y="349665"/>
                </a:lnTo>
                <a:lnTo>
                  <a:pt x="402728" y="345045"/>
                </a:lnTo>
                <a:lnTo>
                  <a:pt x="403740" y="339107"/>
                </a:lnTo>
                <a:lnTo>
                  <a:pt x="405368" y="332291"/>
                </a:lnTo>
                <a:lnTo>
                  <a:pt x="407405" y="324889"/>
                </a:lnTo>
                <a:lnTo>
                  <a:pt x="412209" y="309045"/>
                </a:lnTo>
                <a:lnTo>
                  <a:pt x="414824" y="300820"/>
                </a:lnTo>
                <a:lnTo>
                  <a:pt x="419424" y="291526"/>
                </a:lnTo>
                <a:lnTo>
                  <a:pt x="425348" y="281520"/>
                </a:lnTo>
                <a:lnTo>
                  <a:pt x="432156" y="271040"/>
                </a:lnTo>
                <a:lnTo>
                  <a:pt x="438599" y="260243"/>
                </a:lnTo>
                <a:lnTo>
                  <a:pt x="444800" y="249235"/>
                </a:lnTo>
                <a:lnTo>
                  <a:pt x="450838" y="238086"/>
                </a:lnTo>
                <a:lnTo>
                  <a:pt x="456769" y="229701"/>
                </a:lnTo>
                <a:lnTo>
                  <a:pt x="462628" y="223159"/>
                </a:lnTo>
                <a:lnTo>
                  <a:pt x="473265" y="213349"/>
                </a:lnTo>
                <a:lnTo>
                  <a:pt x="481168" y="205814"/>
                </a:lnTo>
                <a:lnTo>
                  <a:pt x="484608" y="203424"/>
                </a:lnTo>
                <a:lnTo>
                  <a:pt x="490972" y="200768"/>
                </a:lnTo>
                <a:lnTo>
                  <a:pt x="499909" y="199273"/>
                </a:lnTo>
                <a:lnTo>
                  <a:pt x="508589" y="198830"/>
                </a:lnTo>
                <a:lnTo>
                  <a:pt x="511463" y="199720"/>
                </a:lnTo>
                <a:lnTo>
                  <a:pt x="517194" y="203250"/>
                </a:lnTo>
                <a:lnTo>
                  <a:pt x="522917" y="213073"/>
                </a:lnTo>
                <a:lnTo>
                  <a:pt x="525776" y="219693"/>
                </a:lnTo>
                <a:lnTo>
                  <a:pt x="527682" y="226012"/>
                </a:lnTo>
                <a:lnTo>
                  <a:pt x="528953" y="232129"/>
                </a:lnTo>
                <a:lnTo>
                  <a:pt x="529801" y="238112"/>
                </a:lnTo>
                <a:lnTo>
                  <a:pt x="530365" y="244006"/>
                </a:lnTo>
                <a:lnTo>
                  <a:pt x="530742" y="249840"/>
                </a:lnTo>
                <a:lnTo>
                  <a:pt x="530993" y="255635"/>
                </a:lnTo>
                <a:lnTo>
                  <a:pt x="533065" y="265213"/>
                </a:lnTo>
                <a:lnTo>
                  <a:pt x="536352" y="277313"/>
                </a:lnTo>
                <a:lnTo>
                  <a:pt x="540448" y="291095"/>
                </a:lnTo>
                <a:lnTo>
                  <a:pt x="544131" y="301235"/>
                </a:lnTo>
                <a:lnTo>
                  <a:pt x="547539" y="308948"/>
                </a:lnTo>
                <a:lnTo>
                  <a:pt x="553866" y="320058"/>
                </a:lnTo>
                <a:lnTo>
                  <a:pt x="559853" y="328170"/>
                </a:lnTo>
                <a:lnTo>
                  <a:pt x="568578" y="338093"/>
                </a:lnTo>
                <a:lnTo>
                  <a:pt x="572410" y="340187"/>
                </a:lnTo>
                <a:lnTo>
                  <a:pt x="581747" y="342514"/>
                </a:lnTo>
                <a:lnTo>
                  <a:pt x="602083" y="344131"/>
                </a:lnTo>
                <a:lnTo>
                  <a:pt x="607129" y="344213"/>
                </a:lnTo>
                <a:lnTo>
                  <a:pt x="611445" y="343315"/>
                </a:lnTo>
                <a:lnTo>
                  <a:pt x="632817" y="332430"/>
                </a:lnTo>
                <a:lnTo>
                  <a:pt x="640980" y="324462"/>
                </a:lnTo>
                <a:lnTo>
                  <a:pt x="648735" y="314570"/>
                </a:lnTo>
                <a:lnTo>
                  <a:pt x="658532" y="303824"/>
                </a:lnTo>
                <a:lnTo>
                  <a:pt x="663811" y="297339"/>
                </a:lnTo>
                <a:lnTo>
                  <a:pt x="669236" y="290158"/>
                </a:lnTo>
                <a:lnTo>
                  <a:pt x="674757" y="282513"/>
                </a:lnTo>
                <a:lnTo>
                  <a:pt x="681296" y="272654"/>
                </a:lnTo>
                <a:lnTo>
                  <a:pt x="696181" y="249000"/>
                </a:lnTo>
                <a:lnTo>
                  <a:pt x="720626" y="208907"/>
                </a:lnTo>
                <a:lnTo>
                  <a:pt x="732393" y="188600"/>
                </a:lnTo>
                <a:lnTo>
                  <a:pt x="736865" y="180518"/>
                </a:lnTo>
                <a:lnTo>
                  <a:pt x="739845" y="174177"/>
                </a:lnTo>
                <a:lnTo>
                  <a:pt x="743158" y="164592"/>
                </a:lnTo>
                <a:lnTo>
                  <a:pt x="743088" y="160703"/>
                </a:lnTo>
                <a:lnTo>
                  <a:pt x="742090" y="157157"/>
                </a:lnTo>
                <a:lnTo>
                  <a:pt x="739393" y="150678"/>
                </a:lnTo>
                <a:lnTo>
                  <a:pt x="738194" y="144623"/>
                </a:lnTo>
                <a:lnTo>
                  <a:pt x="735969" y="142627"/>
                </a:lnTo>
                <a:lnTo>
                  <a:pt x="732582" y="141297"/>
                </a:lnTo>
                <a:lnTo>
                  <a:pt x="728417" y="140410"/>
                </a:lnTo>
                <a:lnTo>
                  <a:pt x="724689" y="140771"/>
                </a:lnTo>
                <a:lnTo>
                  <a:pt x="721251" y="141965"/>
                </a:lnTo>
                <a:lnTo>
                  <a:pt x="718006" y="143713"/>
                </a:lnTo>
                <a:lnTo>
                  <a:pt x="711862" y="150735"/>
                </a:lnTo>
                <a:lnTo>
                  <a:pt x="705003" y="160206"/>
                </a:lnTo>
                <a:lnTo>
                  <a:pt x="695605" y="170765"/>
                </a:lnTo>
                <a:lnTo>
                  <a:pt x="690431" y="177201"/>
                </a:lnTo>
                <a:lnTo>
                  <a:pt x="685078" y="184348"/>
                </a:lnTo>
                <a:lnTo>
                  <a:pt x="679603" y="191971"/>
                </a:lnTo>
                <a:lnTo>
                  <a:pt x="675002" y="199910"/>
                </a:lnTo>
                <a:lnTo>
                  <a:pt x="670981" y="208060"/>
                </a:lnTo>
                <a:lnTo>
                  <a:pt x="663974" y="223784"/>
                </a:lnTo>
                <a:lnTo>
                  <a:pt x="657685" y="237122"/>
                </a:lnTo>
                <a:lnTo>
                  <a:pt x="654674" y="244298"/>
                </a:lnTo>
                <a:lnTo>
                  <a:pt x="651714" y="251940"/>
                </a:lnTo>
                <a:lnTo>
                  <a:pt x="648789" y="259892"/>
                </a:lnTo>
                <a:lnTo>
                  <a:pt x="646838" y="267099"/>
                </a:lnTo>
                <a:lnTo>
                  <a:pt x="645538" y="273808"/>
                </a:lnTo>
                <a:lnTo>
                  <a:pt x="644671" y="280185"/>
                </a:lnTo>
                <a:lnTo>
                  <a:pt x="645046" y="286342"/>
                </a:lnTo>
                <a:lnTo>
                  <a:pt x="646248" y="292352"/>
                </a:lnTo>
                <a:lnTo>
                  <a:pt x="648002" y="298263"/>
                </a:lnTo>
                <a:lnTo>
                  <a:pt x="650124" y="304109"/>
                </a:lnTo>
                <a:lnTo>
                  <a:pt x="652491" y="309911"/>
                </a:lnTo>
                <a:lnTo>
                  <a:pt x="657661" y="320486"/>
                </a:lnTo>
                <a:lnTo>
                  <a:pt x="663134" y="328361"/>
                </a:lnTo>
                <a:lnTo>
                  <a:pt x="667832" y="330842"/>
                </a:lnTo>
                <a:lnTo>
                  <a:pt x="690001" y="335286"/>
                </a:lnTo>
                <a:lnTo>
                  <a:pt x="713067" y="339701"/>
                </a:lnTo>
                <a:lnTo>
                  <a:pt x="731574" y="339758"/>
                </a:lnTo>
                <a:lnTo>
                  <a:pt x="749007" y="337561"/>
                </a:lnTo>
                <a:lnTo>
                  <a:pt x="760323" y="336975"/>
                </a:lnTo>
                <a:lnTo>
                  <a:pt x="797242" y="3358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0"/>
          <p:cNvSpPr/>
          <p:nvPr/>
        </p:nvSpPr>
        <p:spPr>
          <a:xfrm>
            <a:off x="6500812" y="3086100"/>
            <a:ext cx="228475" cy="308451"/>
          </a:xfrm>
          <a:custGeom>
            <a:avLst/>
            <a:gdLst/>
            <a:ahLst/>
            <a:cxnLst/>
            <a:rect l="0" t="0" r="0" b="0"/>
            <a:pathLst>
              <a:path w="228475" h="308451">
                <a:moveTo>
                  <a:pt x="145732" y="0"/>
                </a:moveTo>
                <a:lnTo>
                  <a:pt x="132080" y="4551"/>
                </a:lnTo>
                <a:lnTo>
                  <a:pt x="126154" y="6844"/>
                </a:lnTo>
                <a:lnTo>
                  <a:pt x="120297" y="9325"/>
                </a:lnTo>
                <a:lnTo>
                  <a:pt x="108710" y="14621"/>
                </a:lnTo>
                <a:lnTo>
                  <a:pt x="97211" y="20151"/>
                </a:lnTo>
                <a:lnTo>
                  <a:pt x="91477" y="23911"/>
                </a:lnTo>
                <a:lnTo>
                  <a:pt x="85750" y="28323"/>
                </a:lnTo>
                <a:lnTo>
                  <a:pt x="80027" y="33170"/>
                </a:lnTo>
                <a:lnTo>
                  <a:pt x="73354" y="40210"/>
                </a:lnTo>
                <a:lnTo>
                  <a:pt x="66048" y="48714"/>
                </a:lnTo>
                <a:lnTo>
                  <a:pt x="58319" y="58194"/>
                </a:lnTo>
                <a:lnTo>
                  <a:pt x="51262" y="67371"/>
                </a:lnTo>
                <a:lnTo>
                  <a:pt x="44652" y="76346"/>
                </a:lnTo>
                <a:lnTo>
                  <a:pt x="38341" y="85187"/>
                </a:lnTo>
                <a:lnTo>
                  <a:pt x="33180" y="92986"/>
                </a:lnTo>
                <a:lnTo>
                  <a:pt x="28788" y="100091"/>
                </a:lnTo>
                <a:lnTo>
                  <a:pt x="24907" y="106732"/>
                </a:lnTo>
                <a:lnTo>
                  <a:pt x="22320" y="114017"/>
                </a:lnTo>
                <a:lnTo>
                  <a:pt x="20595" y="121731"/>
                </a:lnTo>
                <a:lnTo>
                  <a:pt x="17827" y="140991"/>
                </a:lnTo>
                <a:lnTo>
                  <a:pt x="18552" y="143524"/>
                </a:lnTo>
                <a:lnTo>
                  <a:pt x="21898" y="148878"/>
                </a:lnTo>
                <a:lnTo>
                  <a:pt x="24124" y="150687"/>
                </a:lnTo>
                <a:lnTo>
                  <a:pt x="26560" y="151893"/>
                </a:lnTo>
                <a:lnTo>
                  <a:pt x="31807" y="153233"/>
                </a:lnTo>
                <a:lnTo>
                  <a:pt x="37314" y="153828"/>
                </a:lnTo>
                <a:lnTo>
                  <a:pt x="41068" y="153987"/>
                </a:lnTo>
                <a:lnTo>
                  <a:pt x="50320" y="154164"/>
                </a:lnTo>
                <a:lnTo>
                  <a:pt x="70790" y="154263"/>
                </a:lnTo>
                <a:lnTo>
                  <a:pt x="77673" y="153324"/>
                </a:lnTo>
                <a:lnTo>
                  <a:pt x="84168" y="151746"/>
                </a:lnTo>
                <a:lnTo>
                  <a:pt x="90401" y="149741"/>
                </a:lnTo>
                <a:lnTo>
                  <a:pt x="96462" y="148405"/>
                </a:lnTo>
                <a:lnTo>
                  <a:pt x="102408" y="147514"/>
                </a:lnTo>
                <a:lnTo>
                  <a:pt x="108278" y="146920"/>
                </a:lnTo>
                <a:lnTo>
                  <a:pt x="115047" y="145572"/>
                </a:lnTo>
                <a:lnTo>
                  <a:pt x="122418" y="143720"/>
                </a:lnTo>
                <a:lnTo>
                  <a:pt x="130191" y="141533"/>
                </a:lnTo>
                <a:lnTo>
                  <a:pt x="138229" y="140075"/>
                </a:lnTo>
                <a:lnTo>
                  <a:pt x="146445" y="139104"/>
                </a:lnTo>
                <a:lnTo>
                  <a:pt x="154780" y="138456"/>
                </a:lnTo>
                <a:lnTo>
                  <a:pt x="162242" y="138023"/>
                </a:lnTo>
                <a:lnTo>
                  <a:pt x="175613" y="137544"/>
                </a:lnTo>
                <a:lnTo>
                  <a:pt x="181845" y="138368"/>
                </a:lnTo>
                <a:lnTo>
                  <a:pt x="187905" y="139870"/>
                </a:lnTo>
                <a:lnTo>
                  <a:pt x="193849" y="141824"/>
                </a:lnTo>
                <a:lnTo>
                  <a:pt x="198766" y="143127"/>
                </a:lnTo>
                <a:lnTo>
                  <a:pt x="202995" y="143995"/>
                </a:lnTo>
                <a:lnTo>
                  <a:pt x="206768" y="144574"/>
                </a:lnTo>
                <a:lnTo>
                  <a:pt x="211188" y="145912"/>
                </a:lnTo>
                <a:lnTo>
                  <a:pt x="216040" y="147758"/>
                </a:lnTo>
                <a:lnTo>
                  <a:pt x="221179" y="149940"/>
                </a:lnTo>
                <a:lnTo>
                  <a:pt x="224605" y="153300"/>
                </a:lnTo>
                <a:lnTo>
                  <a:pt x="226889" y="157445"/>
                </a:lnTo>
                <a:lnTo>
                  <a:pt x="228412" y="162113"/>
                </a:lnTo>
                <a:lnTo>
                  <a:pt x="228474" y="167130"/>
                </a:lnTo>
                <a:lnTo>
                  <a:pt x="227564" y="172380"/>
                </a:lnTo>
                <a:lnTo>
                  <a:pt x="226005" y="177785"/>
                </a:lnTo>
                <a:lnTo>
                  <a:pt x="224012" y="183293"/>
                </a:lnTo>
                <a:lnTo>
                  <a:pt x="221732" y="188870"/>
                </a:lnTo>
                <a:lnTo>
                  <a:pt x="219259" y="194493"/>
                </a:lnTo>
                <a:lnTo>
                  <a:pt x="215705" y="200147"/>
                </a:lnTo>
                <a:lnTo>
                  <a:pt x="211431" y="205821"/>
                </a:lnTo>
                <a:lnTo>
                  <a:pt x="206677" y="211509"/>
                </a:lnTo>
                <a:lnTo>
                  <a:pt x="201602" y="217206"/>
                </a:lnTo>
                <a:lnTo>
                  <a:pt x="190883" y="228616"/>
                </a:lnTo>
                <a:lnTo>
                  <a:pt x="185358" y="235278"/>
                </a:lnTo>
                <a:lnTo>
                  <a:pt x="179770" y="242577"/>
                </a:lnTo>
                <a:lnTo>
                  <a:pt x="174139" y="250300"/>
                </a:lnTo>
                <a:lnTo>
                  <a:pt x="166575" y="256402"/>
                </a:lnTo>
                <a:lnTo>
                  <a:pt x="157723" y="261422"/>
                </a:lnTo>
                <a:lnTo>
                  <a:pt x="148010" y="265721"/>
                </a:lnTo>
                <a:lnTo>
                  <a:pt x="139631" y="270492"/>
                </a:lnTo>
                <a:lnTo>
                  <a:pt x="132140" y="275578"/>
                </a:lnTo>
                <a:lnTo>
                  <a:pt x="125241" y="280874"/>
                </a:lnTo>
                <a:lnTo>
                  <a:pt x="116832" y="285357"/>
                </a:lnTo>
                <a:lnTo>
                  <a:pt x="107415" y="289298"/>
                </a:lnTo>
                <a:lnTo>
                  <a:pt x="97328" y="292877"/>
                </a:lnTo>
                <a:lnTo>
                  <a:pt x="88698" y="296216"/>
                </a:lnTo>
                <a:lnTo>
                  <a:pt x="81039" y="299395"/>
                </a:lnTo>
                <a:lnTo>
                  <a:pt x="74029" y="302467"/>
                </a:lnTo>
                <a:lnTo>
                  <a:pt x="67450" y="304514"/>
                </a:lnTo>
                <a:lnTo>
                  <a:pt x="61159" y="305879"/>
                </a:lnTo>
                <a:lnTo>
                  <a:pt x="55060" y="306789"/>
                </a:lnTo>
                <a:lnTo>
                  <a:pt x="49089" y="307396"/>
                </a:lnTo>
                <a:lnTo>
                  <a:pt x="43204" y="307800"/>
                </a:lnTo>
                <a:lnTo>
                  <a:pt x="37375" y="308070"/>
                </a:lnTo>
                <a:lnTo>
                  <a:pt x="25819" y="308370"/>
                </a:lnTo>
                <a:lnTo>
                  <a:pt x="20070" y="308450"/>
                </a:lnTo>
                <a:lnTo>
                  <a:pt x="16238" y="307550"/>
                </a:lnTo>
                <a:lnTo>
                  <a:pt x="13683" y="305999"/>
                </a:lnTo>
                <a:lnTo>
                  <a:pt x="7547" y="299263"/>
                </a:lnTo>
                <a:lnTo>
                  <a:pt x="5031" y="296664"/>
                </a:lnTo>
                <a:lnTo>
                  <a:pt x="3354" y="293978"/>
                </a:lnTo>
                <a:lnTo>
                  <a:pt x="2236" y="291235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1"/>
          <p:cNvSpPr/>
          <p:nvPr/>
        </p:nvSpPr>
        <p:spPr>
          <a:xfrm>
            <a:off x="6783705" y="3120389"/>
            <a:ext cx="25718" cy="231459"/>
          </a:xfrm>
          <a:custGeom>
            <a:avLst/>
            <a:gdLst/>
            <a:ahLst/>
            <a:cxnLst/>
            <a:rect l="0" t="0" r="0" b="0"/>
            <a:pathLst>
              <a:path w="25718" h="231459">
                <a:moveTo>
                  <a:pt x="0" y="0"/>
                </a:moveTo>
                <a:lnTo>
                  <a:pt x="4551" y="13653"/>
                </a:lnTo>
                <a:lnTo>
                  <a:pt x="5891" y="19580"/>
                </a:lnTo>
                <a:lnTo>
                  <a:pt x="6785" y="25436"/>
                </a:lnTo>
                <a:lnTo>
                  <a:pt x="7381" y="31245"/>
                </a:lnTo>
                <a:lnTo>
                  <a:pt x="7778" y="44643"/>
                </a:lnTo>
                <a:lnTo>
                  <a:pt x="8468" y="129305"/>
                </a:lnTo>
                <a:lnTo>
                  <a:pt x="9455" y="144306"/>
                </a:lnTo>
                <a:lnTo>
                  <a:pt x="11066" y="160974"/>
                </a:lnTo>
                <a:lnTo>
                  <a:pt x="13092" y="178754"/>
                </a:lnTo>
                <a:lnTo>
                  <a:pt x="15395" y="192512"/>
                </a:lnTo>
                <a:lnTo>
                  <a:pt x="17883" y="203589"/>
                </a:lnTo>
                <a:lnTo>
                  <a:pt x="25717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2"/>
          <p:cNvSpPr/>
          <p:nvPr/>
        </p:nvSpPr>
        <p:spPr>
          <a:xfrm>
            <a:off x="6723697" y="304323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3"/>
          <p:cNvSpPr/>
          <p:nvPr/>
        </p:nvSpPr>
        <p:spPr>
          <a:xfrm>
            <a:off x="6912451" y="2958271"/>
            <a:ext cx="591344" cy="383534"/>
          </a:xfrm>
          <a:custGeom>
            <a:avLst/>
            <a:gdLst/>
            <a:ahLst/>
            <a:cxnLst/>
            <a:rect l="0" t="0" r="0" b="0"/>
            <a:pathLst>
              <a:path w="591344" h="383534">
                <a:moveTo>
                  <a:pt x="145574" y="153546"/>
                </a:moveTo>
                <a:lnTo>
                  <a:pt x="122820" y="153546"/>
                </a:lnTo>
                <a:lnTo>
                  <a:pt x="106568" y="156086"/>
                </a:lnTo>
                <a:lnTo>
                  <a:pt x="92043" y="161343"/>
                </a:lnTo>
                <a:lnTo>
                  <a:pt x="76062" y="170029"/>
                </a:lnTo>
                <a:lnTo>
                  <a:pt x="66847" y="176917"/>
                </a:lnTo>
                <a:lnTo>
                  <a:pt x="56895" y="185319"/>
                </a:lnTo>
                <a:lnTo>
                  <a:pt x="46449" y="194731"/>
                </a:lnTo>
                <a:lnTo>
                  <a:pt x="38533" y="203862"/>
                </a:lnTo>
                <a:lnTo>
                  <a:pt x="32304" y="212808"/>
                </a:lnTo>
                <a:lnTo>
                  <a:pt x="27198" y="221629"/>
                </a:lnTo>
                <a:lnTo>
                  <a:pt x="18985" y="236510"/>
                </a:lnTo>
                <a:lnTo>
                  <a:pt x="9006" y="255598"/>
                </a:lnTo>
                <a:lnTo>
                  <a:pt x="5951" y="261586"/>
                </a:lnTo>
                <a:lnTo>
                  <a:pt x="3914" y="268435"/>
                </a:lnTo>
                <a:lnTo>
                  <a:pt x="2557" y="275859"/>
                </a:lnTo>
                <a:lnTo>
                  <a:pt x="1651" y="283665"/>
                </a:lnTo>
                <a:lnTo>
                  <a:pt x="1047" y="290775"/>
                </a:lnTo>
                <a:lnTo>
                  <a:pt x="646" y="297419"/>
                </a:lnTo>
                <a:lnTo>
                  <a:pt x="199" y="309882"/>
                </a:lnTo>
                <a:lnTo>
                  <a:pt x="0" y="321771"/>
                </a:lnTo>
                <a:lnTo>
                  <a:pt x="899" y="326656"/>
                </a:lnTo>
                <a:lnTo>
                  <a:pt x="4439" y="334624"/>
                </a:lnTo>
                <a:lnTo>
                  <a:pt x="11727" y="343880"/>
                </a:lnTo>
                <a:lnTo>
                  <a:pt x="20363" y="352439"/>
                </a:lnTo>
                <a:lnTo>
                  <a:pt x="27378" y="356243"/>
                </a:lnTo>
                <a:lnTo>
                  <a:pt x="36210" y="357933"/>
                </a:lnTo>
                <a:lnTo>
                  <a:pt x="41231" y="358385"/>
                </a:lnTo>
                <a:lnTo>
                  <a:pt x="45532" y="357733"/>
                </a:lnTo>
                <a:lnTo>
                  <a:pt x="52850" y="354468"/>
                </a:lnTo>
                <a:lnTo>
                  <a:pt x="62326" y="347275"/>
                </a:lnTo>
                <a:lnTo>
                  <a:pt x="70792" y="339343"/>
                </a:lnTo>
                <a:lnTo>
                  <a:pt x="75717" y="334560"/>
                </a:lnTo>
                <a:lnTo>
                  <a:pt x="80905" y="326610"/>
                </a:lnTo>
                <a:lnTo>
                  <a:pt x="86269" y="316547"/>
                </a:lnTo>
                <a:lnTo>
                  <a:pt x="91750" y="305076"/>
                </a:lnTo>
                <a:lnTo>
                  <a:pt x="97308" y="295523"/>
                </a:lnTo>
                <a:lnTo>
                  <a:pt x="102920" y="287250"/>
                </a:lnTo>
                <a:lnTo>
                  <a:pt x="108565" y="279830"/>
                </a:lnTo>
                <a:lnTo>
                  <a:pt x="113281" y="272025"/>
                </a:lnTo>
                <a:lnTo>
                  <a:pt x="117378" y="263965"/>
                </a:lnTo>
                <a:lnTo>
                  <a:pt x="121062" y="255733"/>
                </a:lnTo>
                <a:lnTo>
                  <a:pt x="124470" y="246436"/>
                </a:lnTo>
                <a:lnTo>
                  <a:pt x="127695" y="236428"/>
                </a:lnTo>
                <a:lnTo>
                  <a:pt x="130797" y="225946"/>
                </a:lnTo>
                <a:lnTo>
                  <a:pt x="132865" y="216100"/>
                </a:lnTo>
                <a:lnTo>
                  <a:pt x="134244" y="206679"/>
                </a:lnTo>
                <a:lnTo>
                  <a:pt x="135163" y="197540"/>
                </a:lnTo>
                <a:lnTo>
                  <a:pt x="136728" y="187638"/>
                </a:lnTo>
                <a:lnTo>
                  <a:pt x="138724" y="177227"/>
                </a:lnTo>
                <a:lnTo>
                  <a:pt x="141008" y="166475"/>
                </a:lnTo>
                <a:lnTo>
                  <a:pt x="142529" y="156451"/>
                </a:lnTo>
                <a:lnTo>
                  <a:pt x="143544" y="146910"/>
                </a:lnTo>
                <a:lnTo>
                  <a:pt x="144220" y="137692"/>
                </a:lnTo>
                <a:lnTo>
                  <a:pt x="144671" y="128689"/>
                </a:lnTo>
                <a:lnTo>
                  <a:pt x="145173" y="111066"/>
                </a:lnTo>
                <a:lnTo>
                  <a:pt x="145455" y="85079"/>
                </a:lnTo>
                <a:lnTo>
                  <a:pt x="144543" y="77422"/>
                </a:lnTo>
                <a:lnTo>
                  <a:pt x="142981" y="70411"/>
                </a:lnTo>
                <a:lnTo>
                  <a:pt x="140988" y="63833"/>
                </a:lnTo>
                <a:lnTo>
                  <a:pt x="139659" y="57542"/>
                </a:lnTo>
                <a:lnTo>
                  <a:pt x="138773" y="51444"/>
                </a:lnTo>
                <a:lnTo>
                  <a:pt x="138182" y="45473"/>
                </a:lnTo>
                <a:lnTo>
                  <a:pt x="135883" y="38635"/>
                </a:lnTo>
                <a:lnTo>
                  <a:pt x="132446" y="31219"/>
                </a:lnTo>
                <a:lnTo>
                  <a:pt x="128250" y="23417"/>
                </a:lnTo>
                <a:lnTo>
                  <a:pt x="121046" y="12208"/>
                </a:lnTo>
                <a:lnTo>
                  <a:pt x="117792" y="7886"/>
                </a:lnTo>
                <a:lnTo>
                  <a:pt x="114670" y="5004"/>
                </a:lnTo>
                <a:lnTo>
                  <a:pt x="111636" y="3083"/>
                </a:lnTo>
                <a:lnTo>
                  <a:pt x="104474" y="0"/>
                </a:lnTo>
                <a:lnTo>
                  <a:pt x="103886" y="700"/>
                </a:lnTo>
                <a:lnTo>
                  <a:pt x="103233" y="4017"/>
                </a:lnTo>
                <a:lnTo>
                  <a:pt x="102866" y="15790"/>
                </a:lnTo>
                <a:lnTo>
                  <a:pt x="101861" y="23609"/>
                </a:lnTo>
                <a:lnTo>
                  <a:pt x="100240" y="33584"/>
                </a:lnTo>
                <a:lnTo>
                  <a:pt x="98206" y="44996"/>
                </a:lnTo>
                <a:lnTo>
                  <a:pt x="96850" y="58320"/>
                </a:lnTo>
                <a:lnTo>
                  <a:pt x="95946" y="72917"/>
                </a:lnTo>
                <a:lnTo>
                  <a:pt x="94942" y="101518"/>
                </a:lnTo>
                <a:lnTo>
                  <a:pt x="94377" y="134638"/>
                </a:lnTo>
                <a:lnTo>
                  <a:pt x="94245" y="156890"/>
                </a:lnTo>
                <a:lnTo>
                  <a:pt x="95162" y="167205"/>
                </a:lnTo>
                <a:lnTo>
                  <a:pt x="96726" y="176940"/>
                </a:lnTo>
                <a:lnTo>
                  <a:pt x="98721" y="186287"/>
                </a:lnTo>
                <a:lnTo>
                  <a:pt x="100051" y="195376"/>
                </a:lnTo>
                <a:lnTo>
                  <a:pt x="100937" y="204292"/>
                </a:lnTo>
                <a:lnTo>
                  <a:pt x="101529" y="213094"/>
                </a:lnTo>
                <a:lnTo>
                  <a:pt x="102875" y="221820"/>
                </a:lnTo>
                <a:lnTo>
                  <a:pt x="104726" y="230495"/>
                </a:lnTo>
                <a:lnTo>
                  <a:pt x="106912" y="239135"/>
                </a:lnTo>
                <a:lnTo>
                  <a:pt x="110274" y="250610"/>
                </a:lnTo>
                <a:lnTo>
                  <a:pt x="119090" y="278601"/>
                </a:lnTo>
                <a:lnTo>
                  <a:pt x="123155" y="290256"/>
                </a:lnTo>
                <a:lnTo>
                  <a:pt x="126818" y="299931"/>
                </a:lnTo>
                <a:lnTo>
                  <a:pt x="130212" y="308286"/>
                </a:lnTo>
                <a:lnTo>
                  <a:pt x="134380" y="316713"/>
                </a:lnTo>
                <a:lnTo>
                  <a:pt x="139064" y="325189"/>
                </a:lnTo>
                <a:lnTo>
                  <a:pt x="144091" y="333698"/>
                </a:lnTo>
                <a:lnTo>
                  <a:pt x="148395" y="340322"/>
                </a:lnTo>
                <a:lnTo>
                  <a:pt x="155719" y="350223"/>
                </a:lnTo>
                <a:lnTo>
                  <a:pt x="164687" y="360338"/>
                </a:lnTo>
                <a:lnTo>
                  <a:pt x="174072" y="369278"/>
                </a:lnTo>
                <a:lnTo>
                  <a:pt x="190396" y="377558"/>
                </a:lnTo>
                <a:lnTo>
                  <a:pt x="195458" y="380040"/>
                </a:lnTo>
                <a:lnTo>
                  <a:pt x="208702" y="382798"/>
                </a:lnTo>
                <a:lnTo>
                  <a:pt x="216234" y="383533"/>
                </a:lnTo>
                <a:lnTo>
                  <a:pt x="229683" y="381810"/>
                </a:lnTo>
                <a:lnTo>
                  <a:pt x="247965" y="375485"/>
                </a:lnTo>
                <a:lnTo>
                  <a:pt x="258708" y="370295"/>
                </a:lnTo>
                <a:lnTo>
                  <a:pt x="271064" y="361066"/>
                </a:lnTo>
                <a:lnTo>
                  <a:pt x="281040" y="351822"/>
                </a:lnTo>
                <a:lnTo>
                  <a:pt x="292816" y="340459"/>
                </a:lnTo>
                <a:lnTo>
                  <a:pt x="306888" y="326509"/>
                </a:lnTo>
                <a:lnTo>
                  <a:pt x="313124" y="315527"/>
                </a:lnTo>
                <a:lnTo>
                  <a:pt x="320139" y="300586"/>
                </a:lnTo>
                <a:lnTo>
                  <a:pt x="327672" y="283005"/>
                </a:lnTo>
                <a:lnTo>
                  <a:pt x="334601" y="265570"/>
                </a:lnTo>
                <a:lnTo>
                  <a:pt x="347378" y="230957"/>
                </a:lnTo>
                <a:lnTo>
                  <a:pt x="351548" y="217536"/>
                </a:lnTo>
                <a:lnTo>
                  <a:pt x="354327" y="206683"/>
                </a:lnTo>
                <a:lnTo>
                  <a:pt x="358788" y="184680"/>
                </a:lnTo>
                <a:lnTo>
                  <a:pt x="358202" y="181922"/>
                </a:lnTo>
                <a:lnTo>
                  <a:pt x="352409" y="172358"/>
                </a:lnTo>
                <a:lnTo>
                  <a:pt x="351091" y="171803"/>
                </a:lnTo>
                <a:lnTo>
                  <a:pt x="344686" y="171020"/>
                </a:lnTo>
                <a:lnTo>
                  <a:pt x="339478" y="170837"/>
                </a:lnTo>
                <a:lnTo>
                  <a:pt x="335803" y="173646"/>
                </a:lnTo>
                <a:lnTo>
                  <a:pt x="326641" y="184387"/>
                </a:lnTo>
                <a:lnTo>
                  <a:pt x="320578" y="195062"/>
                </a:lnTo>
                <a:lnTo>
                  <a:pt x="313677" y="208846"/>
                </a:lnTo>
                <a:lnTo>
                  <a:pt x="291175" y="256121"/>
                </a:lnTo>
                <a:lnTo>
                  <a:pt x="288361" y="264792"/>
                </a:lnTo>
                <a:lnTo>
                  <a:pt x="286485" y="273430"/>
                </a:lnTo>
                <a:lnTo>
                  <a:pt x="285235" y="282046"/>
                </a:lnTo>
                <a:lnTo>
                  <a:pt x="284401" y="289695"/>
                </a:lnTo>
                <a:lnTo>
                  <a:pt x="283846" y="296700"/>
                </a:lnTo>
                <a:lnTo>
                  <a:pt x="283474" y="303274"/>
                </a:lnTo>
                <a:lnTo>
                  <a:pt x="284181" y="309562"/>
                </a:lnTo>
                <a:lnTo>
                  <a:pt x="285603" y="315660"/>
                </a:lnTo>
                <a:lnTo>
                  <a:pt x="289724" y="326562"/>
                </a:lnTo>
                <a:lnTo>
                  <a:pt x="294730" y="334582"/>
                </a:lnTo>
                <a:lnTo>
                  <a:pt x="302670" y="341321"/>
                </a:lnTo>
                <a:lnTo>
                  <a:pt x="315311" y="350471"/>
                </a:lnTo>
                <a:lnTo>
                  <a:pt x="318740" y="353409"/>
                </a:lnTo>
                <a:lnTo>
                  <a:pt x="322930" y="355368"/>
                </a:lnTo>
                <a:lnTo>
                  <a:pt x="332666" y="357545"/>
                </a:lnTo>
                <a:lnTo>
                  <a:pt x="345884" y="355972"/>
                </a:lnTo>
                <a:lnTo>
                  <a:pt x="361283" y="352098"/>
                </a:lnTo>
                <a:lnTo>
                  <a:pt x="377652" y="347202"/>
                </a:lnTo>
                <a:lnTo>
                  <a:pt x="391912" y="341850"/>
                </a:lnTo>
                <a:lnTo>
                  <a:pt x="406505" y="335345"/>
                </a:lnTo>
                <a:lnTo>
                  <a:pt x="425691" y="326103"/>
                </a:lnTo>
                <a:lnTo>
                  <a:pt x="435188" y="320971"/>
                </a:lnTo>
                <a:lnTo>
                  <a:pt x="453362" y="310190"/>
                </a:lnTo>
                <a:lnTo>
                  <a:pt x="470963" y="299048"/>
                </a:lnTo>
                <a:lnTo>
                  <a:pt x="531315" y="259260"/>
                </a:lnTo>
                <a:lnTo>
                  <a:pt x="545932" y="250378"/>
                </a:lnTo>
                <a:lnTo>
                  <a:pt x="562331" y="240022"/>
                </a:lnTo>
                <a:lnTo>
                  <a:pt x="569876" y="234842"/>
                </a:lnTo>
                <a:lnTo>
                  <a:pt x="576405" y="232540"/>
                </a:lnTo>
                <a:lnTo>
                  <a:pt x="591343" y="2306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concurrent line?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Concurrent lines are two or more lines that intersect in one point.</a:t>
            </a:r>
            <a:endParaRPr lang="en-US" dirty="0"/>
          </a:p>
        </p:txBody>
      </p:sp>
      <p:sp>
        <p:nvSpPr>
          <p:cNvPr id="12" name="SMARTPenAnnotation135"/>
          <p:cNvSpPr/>
          <p:nvPr/>
        </p:nvSpPr>
        <p:spPr>
          <a:xfrm>
            <a:off x="5224701" y="2828925"/>
            <a:ext cx="2467690" cy="2340293"/>
          </a:xfrm>
          <a:custGeom>
            <a:avLst/>
            <a:gdLst/>
            <a:ahLst/>
            <a:cxnLst/>
            <a:rect l="0" t="0" r="0" b="0"/>
            <a:pathLst>
              <a:path w="2467690" h="2340293">
                <a:moveTo>
                  <a:pt x="7381" y="2340292"/>
                </a:moveTo>
                <a:lnTo>
                  <a:pt x="2831" y="2340292"/>
                </a:lnTo>
                <a:lnTo>
                  <a:pt x="1490" y="2339340"/>
                </a:lnTo>
                <a:lnTo>
                  <a:pt x="596" y="2337753"/>
                </a:lnTo>
                <a:lnTo>
                  <a:pt x="0" y="2335741"/>
                </a:lnTo>
                <a:lnTo>
                  <a:pt x="1508" y="2332496"/>
                </a:lnTo>
                <a:lnTo>
                  <a:pt x="52543" y="2269326"/>
                </a:lnTo>
                <a:lnTo>
                  <a:pt x="99205" y="2202943"/>
                </a:lnTo>
                <a:lnTo>
                  <a:pt x="149238" y="2139065"/>
                </a:lnTo>
                <a:lnTo>
                  <a:pt x="198005" y="2075515"/>
                </a:lnTo>
                <a:lnTo>
                  <a:pt x="247502" y="2010678"/>
                </a:lnTo>
                <a:lnTo>
                  <a:pt x="306643" y="1940111"/>
                </a:lnTo>
                <a:lnTo>
                  <a:pt x="366244" y="1870036"/>
                </a:lnTo>
                <a:lnTo>
                  <a:pt x="416113" y="1807757"/>
                </a:lnTo>
                <a:lnTo>
                  <a:pt x="466217" y="1744517"/>
                </a:lnTo>
                <a:lnTo>
                  <a:pt x="526555" y="1672382"/>
                </a:lnTo>
                <a:lnTo>
                  <a:pt x="581581" y="1613438"/>
                </a:lnTo>
                <a:lnTo>
                  <a:pt x="658738" y="1533214"/>
                </a:lnTo>
                <a:lnTo>
                  <a:pt x="831248" y="1350482"/>
                </a:lnTo>
                <a:lnTo>
                  <a:pt x="954887" y="1223784"/>
                </a:lnTo>
                <a:lnTo>
                  <a:pt x="1061907" y="1117944"/>
                </a:lnTo>
                <a:lnTo>
                  <a:pt x="1251579" y="936791"/>
                </a:lnTo>
                <a:lnTo>
                  <a:pt x="1321088" y="872599"/>
                </a:lnTo>
                <a:lnTo>
                  <a:pt x="1460997" y="748415"/>
                </a:lnTo>
                <a:lnTo>
                  <a:pt x="1526240" y="693627"/>
                </a:lnTo>
                <a:lnTo>
                  <a:pt x="1600731" y="628111"/>
                </a:lnTo>
                <a:lnTo>
                  <a:pt x="1661537" y="569012"/>
                </a:lnTo>
                <a:lnTo>
                  <a:pt x="1724322" y="515306"/>
                </a:lnTo>
                <a:lnTo>
                  <a:pt x="1791184" y="465738"/>
                </a:lnTo>
                <a:lnTo>
                  <a:pt x="1856716" y="418349"/>
                </a:lnTo>
                <a:lnTo>
                  <a:pt x="1918359" y="370652"/>
                </a:lnTo>
                <a:lnTo>
                  <a:pt x="1971130" y="332374"/>
                </a:lnTo>
                <a:lnTo>
                  <a:pt x="2124669" y="224545"/>
                </a:lnTo>
                <a:lnTo>
                  <a:pt x="2319415" y="92329"/>
                </a:lnTo>
                <a:lnTo>
                  <a:pt x="2395593" y="44194"/>
                </a:lnTo>
                <a:lnTo>
                  <a:pt x="24676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6"/>
          <p:cNvSpPr/>
          <p:nvPr/>
        </p:nvSpPr>
        <p:spPr>
          <a:xfrm>
            <a:off x="6260782" y="2786062"/>
            <a:ext cx="497206" cy="2374584"/>
          </a:xfrm>
          <a:custGeom>
            <a:avLst/>
            <a:gdLst/>
            <a:ahLst/>
            <a:cxnLst/>
            <a:rect l="0" t="0" r="0" b="0"/>
            <a:pathLst>
              <a:path w="497206" h="2374584">
                <a:moveTo>
                  <a:pt x="0" y="0"/>
                </a:moveTo>
                <a:lnTo>
                  <a:pt x="0" y="9102"/>
                </a:lnTo>
                <a:lnTo>
                  <a:pt x="13570" y="73742"/>
                </a:lnTo>
                <a:lnTo>
                  <a:pt x="23518" y="127962"/>
                </a:lnTo>
                <a:lnTo>
                  <a:pt x="37234" y="187725"/>
                </a:lnTo>
                <a:lnTo>
                  <a:pt x="45746" y="247392"/>
                </a:lnTo>
                <a:lnTo>
                  <a:pt x="58851" y="305711"/>
                </a:lnTo>
                <a:lnTo>
                  <a:pt x="69336" y="356852"/>
                </a:lnTo>
                <a:lnTo>
                  <a:pt x="79393" y="412918"/>
                </a:lnTo>
                <a:lnTo>
                  <a:pt x="90411" y="481968"/>
                </a:lnTo>
                <a:lnTo>
                  <a:pt x="105592" y="585286"/>
                </a:lnTo>
                <a:lnTo>
                  <a:pt x="119003" y="628110"/>
                </a:lnTo>
                <a:lnTo>
                  <a:pt x="127912" y="650198"/>
                </a:lnTo>
                <a:lnTo>
                  <a:pt x="140353" y="692519"/>
                </a:lnTo>
                <a:lnTo>
                  <a:pt x="160651" y="783118"/>
                </a:lnTo>
                <a:lnTo>
                  <a:pt x="174270" y="853195"/>
                </a:lnTo>
                <a:lnTo>
                  <a:pt x="181903" y="894552"/>
                </a:lnTo>
                <a:lnTo>
                  <a:pt x="192923" y="963364"/>
                </a:lnTo>
                <a:lnTo>
                  <a:pt x="200996" y="1022522"/>
                </a:lnTo>
                <a:lnTo>
                  <a:pt x="207759" y="1077389"/>
                </a:lnTo>
                <a:lnTo>
                  <a:pt x="216480" y="1130350"/>
                </a:lnTo>
                <a:lnTo>
                  <a:pt x="237601" y="1238750"/>
                </a:lnTo>
                <a:lnTo>
                  <a:pt x="246253" y="1292553"/>
                </a:lnTo>
                <a:lnTo>
                  <a:pt x="256131" y="1354566"/>
                </a:lnTo>
                <a:lnTo>
                  <a:pt x="273221" y="1442452"/>
                </a:lnTo>
                <a:lnTo>
                  <a:pt x="280255" y="1482652"/>
                </a:lnTo>
                <a:lnTo>
                  <a:pt x="295658" y="1583786"/>
                </a:lnTo>
                <a:lnTo>
                  <a:pt x="306346" y="1641165"/>
                </a:lnTo>
                <a:lnTo>
                  <a:pt x="328729" y="1747851"/>
                </a:lnTo>
                <a:lnTo>
                  <a:pt x="357203" y="1877254"/>
                </a:lnTo>
                <a:lnTo>
                  <a:pt x="371165" y="1926218"/>
                </a:lnTo>
                <a:lnTo>
                  <a:pt x="384989" y="1973379"/>
                </a:lnTo>
                <a:lnTo>
                  <a:pt x="404166" y="2065745"/>
                </a:lnTo>
                <a:lnTo>
                  <a:pt x="414897" y="2109686"/>
                </a:lnTo>
                <a:lnTo>
                  <a:pt x="430696" y="2165602"/>
                </a:lnTo>
                <a:lnTo>
                  <a:pt x="442785" y="2213709"/>
                </a:lnTo>
                <a:lnTo>
                  <a:pt x="457056" y="2260876"/>
                </a:lnTo>
                <a:lnTo>
                  <a:pt x="470895" y="2306402"/>
                </a:lnTo>
                <a:lnTo>
                  <a:pt x="482800" y="2342700"/>
                </a:lnTo>
                <a:lnTo>
                  <a:pt x="494649" y="2364822"/>
                </a:lnTo>
                <a:lnTo>
                  <a:pt x="497205" y="23745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7"/>
          <p:cNvSpPr/>
          <p:nvPr/>
        </p:nvSpPr>
        <p:spPr>
          <a:xfrm>
            <a:off x="5394959" y="3669029"/>
            <a:ext cx="2391729" cy="334329"/>
          </a:xfrm>
          <a:custGeom>
            <a:avLst/>
            <a:gdLst/>
            <a:ahLst/>
            <a:cxnLst/>
            <a:rect l="0" t="0" r="0" b="0"/>
            <a:pathLst>
              <a:path w="2391729" h="334329">
                <a:moveTo>
                  <a:pt x="0" y="0"/>
                </a:moveTo>
                <a:lnTo>
                  <a:pt x="94258" y="0"/>
                </a:lnTo>
                <a:lnTo>
                  <a:pt x="167809" y="6845"/>
                </a:lnTo>
                <a:lnTo>
                  <a:pt x="237794" y="17369"/>
                </a:lnTo>
                <a:lnTo>
                  <a:pt x="291755" y="25784"/>
                </a:lnTo>
                <a:lnTo>
                  <a:pt x="348673" y="32610"/>
                </a:lnTo>
                <a:lnTo>
                  <a:pt x="441125" y="45741"/>
                </a:lnTo>
                <a:lnTo>
                  <a:pt x="511175" y="52851"/>
                </a:lnTo>
                <a:lnTo>
                  <a:pt x="575424" y="63145"/>
                </a:lnTo>
                <a:lnTo>
                  <a:pt x="653439" y="70405"/>
                </a:lnTo>
                <a:lnTo>
                  <a:pt x="720471" y="80371"/>
                </a:lnTo>
                <a:lnTo>
                  <a:pt x="794461" y="86573"/>
                </a:lnTo>
                <a:lnTo>
                  <a:pt x="850299" y="94357"/>
                </a:lnTo>
                <a:lnTo>
                  <a:pt x="918691" y="100348"/>
                </a:lnTo>
                <a:lnTo>
                  <a:pt x="993001" y="108264"/>
                </a:lnTo>
                <a:lnTo>
                  <a:pt x="1052095" y="112406"/>
                </a:lnTo>
                <a:lnTo>
                  <a:pt x="1111805" y="120126"/>
                </a:lnTo>
                <a:lnTo>
                  <a:pt x="1164379" y="124827"/>
                </a:lnTo>
                <a:lnTo>
                  <a:pt x="1231462" y="130014"/>
                </a:lnTo>
                <a:lnTo>
                  <a:pt x="1291025" y="137583"/>
                </a:lnTo>
                <a:lnTo>
                  <a:pt x="1347410" y="143318"/>
                </a:lnTo>
                <a:lnTo>
                  <a:pt x="1406342" y="147558"/>
                </a:lnTo>
                <a:lnTo>
                  <a:pt x="1466032" y="154846"/>
                </a:lnTo>
                <a:lnTo>
                  <a:pt x="1545935" y="165842"/>
                </a:lnTo>
                <a:lnTo>
                  <a:pt x="1572596" y="170569"/>
                </a:lnTo>
                <a:lnTo>
                  <a:pt x="1667163" y="188970"/>
                </a:lnTo>
                <a:lnTo>
                  <a:pt x="1717592" y="197652"/>
                </a:lnTo>
                <a:lnTo>
                  <a:pt x="1810773" y="212446"/>
                </a:lnTo>
                <a:lnTo>
                  <a:pt x="1838689" y="217831"/>
                </a:lnTo>
                <a:lnTo>
                  <a:pt x="1863015" y="223326"/>
                </a:lnTo>
                <a:lnTo>
                  <a:pt x="1905285" y="233559"/>
                </a:lnTo>
                <a:lnTo>
                  <a:pt x="1943121" y="241281"/>
                </a:lnTo>
                <a:lnTo>
                  <a:pt x="1978987" y="250429"/>
                </a:lnTo>
                <a:lnTo>
                  <a:pt x="2018741" y="260845"/>
                </a:lnTo>
                <a:lnTo>
                  <a:pt x="2152263" y="288503"/>
                </a:lnTo>
                <a:lnTo>
                  <a:pt x="2242907" y="310137"/>
                </a:lnTo>
                <a:lnTo>
                  <a:pt x="2281381" y="319646"/>
                </a:lnTo>
                <a:lnTo>
                  <a:pt x="2312361" y="328496"/>
                </a:lnTo>
                <a:lnTo>
                  <a:pt x="2335817" y="331736"/>
                </a:lnTo>
                <a:lnTo>
                  <a:pt x="2391728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8"/>
          <p:cNvSpPr/>
          <p:nvPr/>
        </p:nvSpPr>
        <p:spPr>
          <a:xfrm>
            <a:off x="6415202" y="3746210"/>
            <a:ext cx="98154" cy="79928"/>
          </a:xfrm>
          <a:custGeom>
            <a:avLst/>
            <a:gdLst/>
            <a:ahLst/>
            <a:cxnLst/>
            <a:rect l="0" t="0" r="0" b="0"/>
            <a:pathLst>
              <a:path w="98154" h="79928">
                <a:moveTo>
                  <a:pt x="59893" y="25690"/>
                </a:moveTo>
                <a:lnTo>
                  <a:pt x="55342" y="12037"/>
                </a:lnTo>
                <a:lnTo>
                  <a:pt x="53049" y="8015"/>
                </a:lnTo>
                <a:lnTo>
                  <a:pt x="50568" y="5334"/>
                </a:lnTo>
                <a:lnTo>
                  <a:pt x="44292" y="1031"/>
                </a:lnTo>
                <a:lnTo>
                  <a:pt x="42825" y="678"/>
                </a:lnTo>
                <a:lnTo>
                  <a:pt x="40894" y="443"/>
                </a:lnTo>
                <a:lnTo>
                  <a:pt x="38654" y="286"/>
                </a:lnTo>
                <a:lnTo>
                  <a:pt x="36209" y="181"/>
                </a:lnTo>
                <a:lnTo>
                  <a:pt x="30951" y="65"/>
                </a:lnTo>
                <a:lnTo>
                  <a:pt x="22636" y="0"/>
                </a:lnTo>
                <a:lnTo>
                  <a:pt x="20768" y="943"/>
                </a:lnTo>
                <a:lnTo>
                  <a:pt x="19522" y="2524"/>
                </a:lnTo>
                <a:lnTo>
                  <a:pt x="18691" y="4531"/>
                </a:lnTo>
                <a:lnTo>
                  <a:pt x="17185" y="6822"/>
                </a:lnTo>
                <a:lnTo>
                  <a:pt x="15229" y="9301"/>
                </a:lnTo>
                <a:lnTo>
                  <a:pt x="12971" y="11906"/>
                </a:lnTo>
                <a:lnTo>
                  <a:pt x="11466" y="14596"/>
                </a:lnTo>
                <a:lnTo>
                  <a:pt x="10463" y="17341"/>
                </a:lnTo>
                <a:lnTo>
                  <a:pt x="9795" y="20124"/>
                </a:lnTo>
                <a:lnTo>
                  <a:pt x="8397" y="22932"/>
                </a:lnTo>
                <a:lnTo>
                  <a:pt x="6512" y="25756"/>
                </a:lnTo>
                <a:lnTo>
                  <a:pt x="4303" y="28591"/>
                </a:lnTo>
                <a:lnTo>
                  <a:pt x="2830" y="31434"/>
                </a:lnTo>
                <a:lnTo>
                  <a:pt x="1849" y="34282"/>
                </a:lnTo>
                <a:lnTo>
                  <a:pt x="273" y="41145"/>
                </a:lnTo>
                <a:lnTo>
                  <a:pt x="144" y="43613"/>
                </a:lnTo>
                <a:lnTo>
                  <a:pt x="0" y="51436"/>
                </a:lnTo>
                <a:lnTo>
                  <a:pt x="914" y="55236"/>
                </a:lnTo>
                <a:lnTo>
                  <a:pt x="2476" y="58722"/>
                </a:lnTo>
                <a:lnTo>
                  <a:pt x="4470" y="61999"/>
                </a:lnTo>
                <a:lnTo>
                  <a:pt x="7704" y="64183"/>
                </a:lnTo>
                <a:lnTo>
                  <a:pt x="11765" y="65639"/>
                </a:lnTo>
                <a:lnTo>
                  <a:pt x="16377" y="66610"/>
                </a:lnTo>
                <a:lnTo>
                  <a:pt x="20405" y="67258"/>
                </a:lnTo>
                <a:lnTo>
                  <a:pt x="24043" y="67689"/>
                </a:lnTo>
                <a:lnTo>
                  <a:pt x="27420" y="67977"/>
                </a:lnTo>
                <a:lnTo>
                  <a:pt x="30625" y="68169"/>
                </a:lnTo>
                <a:lnTo>
                  <a:pt x="36724" y="68382"/>
                </a:lnTo>
                <a:lnTo>
                  <a:pt x="38732" y="67486"/>
                </a:lnTo>
                <a:lnTo>
                  <a:pt x="40071" y="65937"/>
                </a:lnTo>
                <a:lnTo>
                  <a:pt x="40963" y="63951"/>
                </a:lnTo>
                <a:lnTo>
                  <a:pt x="43463" y="62627"/>
                </a:lnTo>
                <a:lnTo>
                  <a:pt x="47034" y="61745"/>
                </a:lnTo>
                <a:lnTo>
                  <a:pt x="51321" y="61156"/>
                </a:lnTo>
                <a:lnTo>
                  <a:pt x="55130" y="60764"/>
                </a:lnTo>
                <a:lnTo>
                  <a:pt x="58623" y="60502"/>
                </a:lnTo>
                <a:lnTo>
                  <a:pt x="61904" y="60328"/>
                </a:lnTo>
                <a:lnTo>
                  <a:pt x="65996" y="58307"/>
                </a:lnTo>
                <a:lnTo>
                  <a:pt x="70629" y="55054"/>
                </a:lnTo>
                <a:lnTo>
                  <a:pt x="82650" y="45248"/>
                </a:lnTo>
                <a:lnTo>
                  <a:pt x="84590" y="42539"/>
                </a:lnTo>
                <a:lnTo>
                  <a:pt x="86835" y="38827"/>
                </a:lnTo>
                <a:lnTo>
                  <a:pt x="89284" y="34448"/>
                </a:lnTo>
                <a:lnTo>
                  <a:pt x="91869" y="30576"/>
                </a:lnTo>
                <a:lnTo>
                  <a:pt x="94546" y="27043"/>
                </a:lnTo>
                <a:lnTo>
                  <a:pt x="97282" y="23734"/>
                </a:lnTo>
                <a:lnTo>
                  <a:pt x="98153" y="20576"/>
                </a:lnTo>
                <a:lnTo>
                  <a:pt x="97783" y="17518"/>
                </a:lnTo>
                <a:lnTo>
                  <a:pt x="96582" y="14527"/>
                </a:lnTo>
                <a:lnTo>
                  <a:pt x="95782" y="11580"/>
                </a:lnTo>
                <a:lnTo>
                  <a:pt x="95250" y="8663"/>
                </a:lnTo>
                <a:lnTo>
                  <a:pt x="94894" y="5766"/>
                </a:lnTo>
                <a:lnTo>
                  <a:pt x="93704" y="3835"/>
                </a:lnTo>
                <a:lnTo>
                  <a:pt x="91958" y="2548"/>
                </a:lnTo>
                <a:lnTo>
                  <a:pt x="86864" y="481"/>
                </a:lnTo>
                <a:lnTo>
                  <a:pt x="84541" y="311"/>
                </a:lnTo>
                <a:lnTo>
                  <a:pt x="81088" y="198"/>
                </a:lnTo>
                <a:lnTo>
                  <a:pt x="76880" y="123"/>
                </a:lnTo>
                <a:lnTo>
                  <a:pt x="73123" y="1025"/>
                </a:lnTo>
                <a:lnTo>
                  <a:pt x="69665" y="2579"/>
                </a:lnTo>
                <a:lnTo>
                  <a:pt x="66408" y="4568"/>
                </a:lnTo>
                <a:lnTo>
                  <a:pt x="62331" y="7798"/>
                </a:lnTo>
                <a:lnTo>
                  <a:pt x="57708" y="11857"/>
                </a:lnTo>
                <a:lnTo>
                  <a:pt x="48444" y="20494"/>
                </a:lnTo>
                <a:lnTo>
                  <a:pt x="37874" y="30712"/>
                </a:lnTo>
                <a:lnTo>
                  <a:pt x="31691" y="36812"/>
                </a:lnTo>
                <a:lnTo>
                  <a:pt x="28710" y="40724"/>
                </a:lnTo>
                <a:lnTo>
                  <a:pt x="25769" y="45238"/>
                </a:lnTo>
                <a:lnTo>
                  <a:pt x="22856" y="50152"/>
                </a:lnTo>
                <a:lnTo>
                  <a:pt x="21866" y="55333"/>
                </a:lnTo>
                <a:lnTo>
                  <a:pt x="22159" y="60692"/>
                </a:lnTo>
                <a:lnTo>
                  <a:pt x="23307" y="66169"/>
                </a:lnTo>
                <a:lnTo>
                  <a:pt x="25025" y="70774"/>
                </a:lnTo>
                <a:lnTo>
                  <a:pt x="27122" y="74796"/>
                </a:lnTo>
                <a:lnTo>
                  <a:pt x="29474" y="78429"/>
                </a:lnTo>
                <a:lnTo>
                  <a:pt x="31993" y="79899"/>
                </a:lnTo>
                <a:lnTo>
                  <a:pt x="34626" y="79927"/>
                </a:lnTo>
                <a:lnTo>
                  <a:pt x="41143" y="77678"/>
                </a:lnTo>
                <a:lnTo>
                  <a:pt x="41678" y="76541"/>
                </a:lnTo>
                <a:lnTo>
                  <a:pt x="42035" y="74831"/>
                </a:lnTo>
                <a:lnTo>
                  <a:pt x="42272" y="72738"/>
                </a:lnTo>
                <a:lnTo>
                  <a:pt x="43383" y="69438"/>
                </a:lnTo>
                <a:lnTo>
                  <a:pt x="45076" y="65332"/>
                </a:lnTo>
                <a:lnTo>
                  <a:pt x="51320" y="514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medians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medians are concurrent at a point called the </a:t>
            </a:r>
            <a:r>
              <a:rPr lang="en-US" dirty="0" err="1" smtClean="0"/>
              <a:t>centroid</a:t>
            </a:r>
            <a:r>
              <a:rPr lang="en-US" dirty="0" smtClean="0"/>
              <a:t>. The length of the segment from a vertex to the </a:t>
            </a:r>
            <a:r>
              <a:rPr lang="en-US" dirty="0" err="1" smtClean="0"/>
              <a:t>centroid</a:t>
            </a:r>
            <a:r>
              <a:rPr lang="en-US" dirty="0" smtClean="0"/>
              <a:t> is always 2/3 the length of the entire median.</a:t>
            </a:r>
          </a:p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9985" y="3429000"/>
            <a:ext cx="47746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SMARTPenAnnotation123"/>
          <p:cNvSpPr/>
          <p:nvPr/>
        </p:nvSpPr>
        <p:spPr>
          <a:xfrm>
            <a:off x="980122" y="2314575"/>
            <a:ext cx="1233802" cy="102871"/>
          </a:xfrm>
          <a:custGeom>
            <a:avLst/>
            <a:gdLst/>
            <a:ahLst/>
            <a:cxnLst/>
            <a:rect l="0" t="0" r="0" b="0"/>
            <a:pathLst>
              <a:path w="1233802" h="102871">
                <a:moveTo>
                  <a:pt x="0" y="77152"/>
                </a:moveTo>
                <a:lnTo>
                  <a:pt x="9102" y="77152"/>
                </a:lnTo>
                <a:lnTo>
                  <a:pt x="18650" y="74612"/>
                </a:lnTo>
                <a:lnTo>
                  <a:pt x="23863" y="72601"/>
                </a:lnTo>
                <a:lnTo>
                  <a:pt x="35911" y="70308"/>
                </a:lnTo>
                <a:lnTo>
                  <a:pt x="52516" y="67827"/>
                </a:lnTo>
                <a:lnTo>
                  <a:pt x="72158" y="65221"/>
                </a:lnTo>
                <a:lnTo>
                  <a:pt x="101603" y="62324"/>
                </a:lnTo>
                <a:lnTo>
                  <a:pt x="134244" y="60693"/>
                </a:lnTo>
                <a:lnTo>
                  <a:pt x="153009" y="59360"/>
                </a:lnTo>
                <a:lnTo>
                  <a:pt x="162014" y="57671"/>
                </a:lnTo>
                <a:lnTo>
                  <a:pt x="170874" y="55592"/>
                </a:lnTo>
                <a:lnTo>
                  <a:pt x="196997" y="52666"/>
                </a:lnTo>
                <a:lnTo>
                  <a:pt x="229477" y="51982"/>
                </a:lnTo>
                <a:lnTo>
                  <a:pt x="371359" y="51467"/>
                </a:lnTo>
                <a:lnTo>
                  <a:pt x="408888" y="53989"/>
                </a:lnTo>
                <a:lnTo>
                  <a:pt x="426897" y="55995"/>
                </a:lnTo>
                <a:lnTo>
                  <a:pt x="457067" y="58224"/>
                </a:lnTo>
                <a:lnTo>
                  <a:pt x="483176" y="60167"/>
                </a:lnTo>
                <a:lnTo>
                  <a:pt x="495472" y="62019"/>
                </a:lnTo>
                <a:lnTo>
                  <a:pt x="507480" y="64206"/>
                </a:lnTo>
                <a:lnTo>
                  <a:pt x="541142" y="66636"/>
                </a:lnTo>
                <a:lnTo>
                  <a:pt x="560786" y="67284"/>
                </a:lnTo>
                <a:lnTo>
                  <a:pt x="580550" y="68668"/>
                </a:lnTo>
                <a:lnTo>
                  <a:pt x="600393" y="70544"/>
                </a:lnTo>
                <a:lnTo>
                  <a:pt x="620290" y="72746"/>
                </a:lnTo>
                <a:lnTo>
                  <a:pt x="637364" y="75167"/>
                </a:lnTo>
                <a:lnTo>
                  <a:pt x="652557" y="77734"/>
                </a:lnTo>
                <a:lnTo>
                  <a:pt x="666495" y="80398"/>
                </a:lnTo>
                <a:lnTo>
                  <a:pt x="689603" y="83357"/>
                </a:lnTo>
                <a:lnTo>
                  <a:pt x="723757" y="85023"/>
                </a:lnTo>
                <a:lnTo>
                  <a:pt x="752200" y="86365"/>
                </a:lnTo>
                <a:lnTo>
                  <a:pt x="769119" y="88057"/>
                </a:lnTo>
                <a:lnTo>
                  <a:pt x="787066" y="90137"/>
                </a:lnTo>
                <a:lnTo>
                  <a:pt x="814627" y="92448"/>
                </a:lnTo>
                <a:lnTo>
                  <a:pt x="846208" y="93749"/>
                </a:lnTo>
                <a:lnTo>
                  <a:pt x="864725" y="95006"/>
                </a:lnTo>
                <a:lnTo>
                  <a:pt x="873663" y="96675"/>
                </a:lnTo>
                <a:lnTo>
                  <a:pt x="882480" y="98740"/>
                </a:lnTo>
                <a:lnTo>
                  <a:pt x="915136" y="101034"/>
                </a:lnTo>
                <a:lnTo>
                  <a:pt x="969016" y="102326"/>
                </a:lnTo>
                <a:lnTo>
                  <a:pt x="1227155" y="102870"/>
                </a:lnTo>
                <a:lnTo>
                  <a:pt x="1229583" y="101917"/>
                </a:lnTo>
                <a:lnTo>
                  <a:pt x="1231202" y="100330"/>
                </a:lnTo>
                <a:lnTo>
                  <a:pt x="1233801" y="95489"/>
                </a:lnTo>
                <a:lnTo>
                  <a:pt x="1233061" y="95092"/>
                </a:lnTo>
                <a:lnTo>
                  <a:pt x="1229700" y="94650"/>
                </a:lnTo>
                <a:lnTo>
                  <a:pt x="1227470" y="93580"/>
                </a:lnTo>
                <a:lnTo>
                  <a:pt x="1225030" y="91914"/>
                </a:lnTo>
                <a:lnTo>
                  <a:pt x="1222452" y="89851"/>
                </a:lnTo>
                <a:lnTo>
                  <a:pt x="1219780" y="88475"/>
                </a:lnTo>
                <a:lnTo>
                  <a:pt x="1211470" y="85587"/>
                </a:lnTo>
                <a:lnTo>
                  <a:pt x="1208649" y="83728"/>
                </a:lnTo>
                <a:lnTo>
                  <a:pt x="1205816" y="81536"/>
                </a:lnTo>
                <a:lnTo>
                  <a:pt x="1200128" y="79100"/>
                </a:lnTo>
                <a:lnTo>
                  <a:pt x="1197278" y="78451"/>
                </a:lnTo>
                <a:lnTo>
                  <a:pt x="1194425" y="77066"/>
                </a:lnTo>
                <a:lnTo>
                  <a:pt x="1191571" y="75189"/>
                </a:lnTo>
                <a:lnTo>
                  <a:pt x="1188716" y="72986"/>
                </a:lnTo>
                <a:lnTo>
                  <a:pt x="1184907" y="71517"/>
                </a:lnTo>
                <a:lnTo>
                  <a:pt x="1150541" y="64416"/>
                </a:lnTo>
                <a:lnTo>
                  <a:pt x="1136597" y="61994"/>
                </a:lnTo>
                <a:lnTo>
                  <a:pt x="1100784" y="56763"/>
                </a:lnTo>
                <a:lnTo>
                  <a:pt x="1086281" y="54034"/>
                </a:lnTo>
                <a:lnTo>
                  <a:pt x="1074708" y="51262"/>
                </a:lnTo>
                <a:lnTo>
                  <a:pt x="1065087" y="48462"/>
                </a:lnTo>
                <a:lnTo>
                  <a:pt x="1046777" y="45351"/>
                </a:lnTo>
                <a:lnTo>
                  <a:pt x="1029114" y="43016"/>
                </a:lnTo>
                <a:lnTo>
                  <a:pt x="1020404" y="41060"/>
                </a:lnTo>
                <a:lnTo>
                  <a:pt x="1011739" y="38803"/>
                </a:lnTo>
                <a:lnTo>
                  <a:pt x="984332" y="36296"/>
                </a:lnTo>
                <a:lnTo>
                  <a:pt x="953736" y="34229"/>
                </a:lnTo>
                <a:lnTo>
                  <a:pt x="941576" y="32344"/>
                </a:lnTo>
                <a:lnTo>
                  <a:pt x="930613" y="30135"/>
                </a:lnTo>
                <a:lnTo>
                  <a:pt x="906080" y="27026"/>
                </a:lnTo>
                <a:lnTo>
                  <a:pt x="880222" y="26299"/>
                </a:lnTo>
                <a:lnTo>
                  <a:pt x="573019" y="25718"/>
                </a:lnTo>
                <a:lnTo>
                  <a:pt x="549315" y="28257"/>
                </a:lnTo>
                <a:lnTo>
                  <a:pt x="537660" y="30268"/>
                </a:lnTo>
                <a:lnTo>
                  <a:pt x="507604" y="33098"/>
                </a:lnTo>
                <a:lnTo>
                  <a:pt x="476050" y="33937"/>
                </a:lnTo>
                <a:lnTo>
                  <a:pt x="442571" y="34185"/>
                </a:lnTo>
                <a:lnTo>
                  <a:pt x="409741" y="36783"/>
                </a:lnTo>
                <a:lnTo>
                  <a:pt x="390318" y="38809"/>
                </a:lnTo>
                <a:lnTo>
                  <a:pt x="353497" y="43601"/>
                </a:lnTo>
                <a:lnTo>
                  <a:pt x="335677" y="46212"/>
                </a:lnTo>
                <a:lnTo>
                  <a:pt x="285397" y="51654"/>
                </a:lnTo>
                <a:lnTo>
                  <a:pt x="255987" y="54438"/>
                </a:lnTo>
                <a:lnTo>
                  <a:pt x="233523" y="57247"/>
                </a:lnTo>
                <a:lnTo>
                  <a:pt x="215690" y="60072"/>
                </a:lnTo>
                <a:lnTo>
                  <a:pt x="200943" y="62908"/>
                </a:lnTo>
                <a:lnTo>
                  <a:pt x="176938" y="66059"/>
                </a:lnTo>
                <a:lnTo>
                  <a:pt x="154839" y="68412"/>
                </a:lnTo>
                <a:lnTo>
                  <a:pt x="142278" y="70373"/>
                </a:lnTo>
                <a:lnTo>
                  <a:pt x="129142" y="72632"/>
                </a:lnTo>
                <a:lnTo>
                  <a:pt x="86575" y="77212"/>
                </a:lnTo>
                <a:lnTo>
                  <a:pt x="75814" y="79097"/>
                </a:lnTo>
                <a:lnTo>
                  <a:pt x="64830" y="81306"/>
                </a:lnTo>
                <a:lnTo>
                  <a:pt x="55603" y="83731"/>
                </a:lnTo>
                <a:lnTo>
                  <a:pt x="47546" y="86301"/>
                </a:lnTo>
                <a:lnTo>
                  <a:pt x="40270" y="88966"/>
                </a:lnTo>
                <a:lnTo>
                  <a:pt x="24565" y="91928"/>
                </a:lnTo>
                <a:lnTo>
                  <a:pt x="9818" y="93595"/>
                </a:lnTo>
                <a:lnTo>
                  <a:pt x="9403" y="93829"/>
                </a:lnTo>
                <a:lnTo>
                  <a:pt x="9126" y="93032"/>
                </a:lnTo>
                <a:lnTo>
                  <a:pt x="8942" y="91549"/>
                </a:lnTo>
                <a:lnTo>
                  <a:pt x="8819" y="89608"/>
                </a:lnTo>
                <a:lnTo>
                  <a:pt x="9689" y="88313"/>
                </a:lnTo>
                <a:lnTo>
                  <a:pt x="11222" y="87450"/>
                </a:lnTo>
                <a:lnTo>
                  <a:pt x="15465" y="86492"/>
                </a:lnTo>
                <a:lnTo>
                  <a:pt x="47832" y="84792"/>
                </a:lnTo>
                <a:lnTo>
                  <a:pt x="54748" y="83198"/>
                </a:lnTo>
                <a:lnTo>
                  <a:pt x="62216" y="81183"/>
                </a:lnTo>
                <a:lnTo>
                  <a:pt x="94734" y="76996"/>
                </a:lnTo>
                <a:lnTo>
                  <a:pt x="103161" y="75143"/>
                </a:lnTo>
                <a:lnTo>
                  <a:pt x="111636" y="72955"/>
                </a:lnTo>
                <a:lnTo>
                  <a:pt x="137217" y="69876"/>
                </a:lnTo>
                <a:lnTo>
                  <a:pt x="167031" y="66616"/>
                </a:lnTo>
                <a:lnTo>
                  <a:pt x="185649" y="64413"/>
                </a:lnTo>
                <a:lnTo>
                  <a:pt x="216495" y="61965"/>
                </a:lnTo>
                <a:lnTo>
                  <a:pt x="242905" y="59925"/>
                </a:lnTo>
                <a:lnTo>
                  <a:pt x="255282" y="58047"/>
                </a:lnTo>
                <a:lnTo>
                  <a:pt x="267343" y="55843"/>
                </a:lnTo>
                <a:lnTo>
                  <a:pt x="302521" y="52741"/>
                </a:lnTo>
                <a:lnTo>
                  <a:pt x="337074" y="51822"/>
                </a:lnTo>
                <a:lnTo>
                  <a:pt x="359996" y="49067"/>
                </a:lnTo>
                <a:lnTo>
                  <a:pt x="371442" y="46998"/>
                </a:lnTo>
                <a:lnTo>
                  <a:pt x="396860" y="44700"/>
                </a:lnTo>
                <a:lnTo>
                  <a:pt x="433557" y="42727"/>
                </a:lnTo>
                <a:lnTo>
                  <a:pt x="529781" y="36260"/>
                </a:lnTo>
                <a:lnTo>
                  <a:pt x="615972" y="29264"/>
                </a:lnTo>
                <a:lnTo>
                  <a:pt x="656353" y="27294"/>
                </a:lnTo>
                <a:lnTo>
                  <a:pt x="702875" y="26418"/>
                </a:lnTo>
                <a:lnTo>
                  <a:pt x="833106" y="25855"/>
                </a:lnTo>
                <a:lnTo>
                  <a:pt x="871634" y="24857"/>
                </a:lnTo>
                <a:lnTo>
                  <a:pt x="1023586" y="18349"/>
                </a:lnTo>
                <a:lnTo>
                  <a:pt x="1087721" y="17501"/>
                </a:lnTo>
                <a:lnTo>
                  <a:pt x="1109958" y="16430"/>
                </a:lnTo>
                <a:lnTo>
                  <a:pt x="1132402" y="14763"/>
                </a:lnTo>
                <a:lnTo>
                  <a:pt x="1171945" y="11324"/>
                </a:lnTo>
                <a:lnTo>
                  <a:pt x="1203011" y="8435"/>
                </a:lnTo>
                <a:lnTo>
                  <a:pt x="1207772" y="6576"/>
                </a:lnTo>
                <a:lnTo>
                  <a:pt x="1217295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4"/>
          <p:cNvSpPr/>
          <p:nvPr/>
        </p:nvSpPr>
        <p:spPr>
          <a:xfrm>
            <a:off x="2841546" y="4449140"/>
            <a:ext cx="230267" cy="153435"/>
          </a:xfrm>
          <a:custGeom>
            <a:avLst/>
            <a:gdLst/>
            <a:ahLst/>
            <a:cxnLst/>
            <a:rect l="0" t="0" r="0" b="0"/>
            <a:pathLst>
              <a:path w="230267" h="153435">
                <a:moveTo>
                  <a:pt x="7381" y="77139"/>
                </a:moveTo>
                <a:lnTo>
                  <a:pt x="2830" y="68038"/>
                </a:lnTo>
                <a:lnTo>
                  <a:pt x="1489" y="64404"/>
                </a:lnTo>
                <a:lnTo>
                  <a:pt x="596" y="61030"/>
                </a:lnTo>
                <a:lnTo>
                  <a:pt x="0" y="57827"/>
                </a:lnTo>
                <a:lnTo>
                  <a:pt x="555" y="55692"/>
                </a:lnTo>
                <a:lnTo>
                  <a:pt x="1878" y="54269"/>
                </a:lnTo>
                <a:lnTo>
                  <a:pt x="3712" y="53320"/>
                </a:lnTo>
                <a:lnTo>
                  <a:pt x="5888" y="50782"/>
                </a:lnTo>
                <a:lnTo>
                  <a:pt x="8291" y="47185"/>
                </a:lnTo>
                <a:lnTo>
                  <a:pt x="10845" y="42883"/>
                </a:lnTo>
                <a:lnTo>
                  <a:pt x="12548" y="39062"/>
                </a:lnTo>
                <a:lnTo>
                  <a:pt x="13683" y="35562"/>
                </a:lnTo>
                <a:lnTo>
                  <a:pt x="14440" y="32276"/>
                </a:lnTo>
                <a:lnTo>
                  <a:pt x="15897" y="29133"/>
                </a:lnTo>
                <a:lnTo>
                  <a:pt x="17821" y="26086"/>
                </a:lnTo>
                <a:lnTo>
                  <a:pt x="20056" y="23100"/>
                </a:lnTo>
                <a:lnTo>
                  <a:pt x="23451" y="20159"/>
                </a:lnTo>
                <a:lnTo>
                  <a:pt x="27619" y="17245"/>
                </a:lnTo>
                <a:lnTo>
                  <a:pt x="32303" y="14349"/>
                </a:lnTo>
                <a:lnTo>
                  <a:pt x="36378" y="11467"/>
                </a:lnTo>
                <a:lnTo>
                  <a:pt x="40048" y="8593"/>
                </a:lnTo>
                <a:lnTo>
                  <a:pt x="43446" y="5724"/>
                </a:lnTo>
                <a:lnTo>
                  <a:pt x="49763" y="2537"/>
                </a:lnTo>
                <a:lnTo>
                  <a:pt x="55745" y="1120"/>
                </a:lnTo>
                <a:lnTo>
                  <a:pt x="61579" y="491"/>
                </a:lnTo>
                <a:lnTo>
                  <a:pt x="67346" y="211"/>
                </a:lnTo>
                <a:lnTo>
                  <a:pt x="70218" y="137"/>
                </a:lnTo>
                <a:lnTo>
                  <a:pt x="97599" y="0"/>
                </a:lnTo>
                <a:lnTo>
                  <a:pt x="98959" y="948"/>
                </a:lnTo>
                <a:lnTo>
                  <a:pt x="99866" y="2533"/>
                </a:lnTo>
                <a:lnTo>
                  <a:pt x="100470" y="4542"/>
                </a:lnTo>
                <a:lnTo>
                  <a:pt x="101825" y="7786"/>
                </a:lnTo>
                <a:lnTo>
                  <a:pt x="103681" y="11854"/>
                </a:lnTo>
                <a:lnTo>
                  <a:pt x="105871" y="16471"/>
                </a:lnTo>
                <a:lnTo>
                  <a:pt x="107331" y="21454"/>
                </a:lnTo>
                <a:lnTo>
                  <a:pt x="108305" y="26681"/>
                </a:lnTo>
                <a:lnTo>
                  <a:pt x="108953" y="32070"/>
                </a:lnTo>
                <a:lnTo>
                  <a:pt x="109386" y="36616"/>
                </a:lnTo>
                <a:lnTo>
                  <a:pt x="109674" y="40599"/>
                </a:lnTo>
                <a:lnTo>
                  <a:pt x="109866" y="44207"/>
                </a:lnTo>
                <a:lnTo>
                  <a:pt x="109042" y="47564"/>
                </a:lnTo>
                <a:lnTo>
                  <a:pt x="107540" y="50755"/>
                </a:lnTo>
                <a:lnTo>
                  <a:pt x="105586" y="53835"/>
                </a:lnTo>
                <a:lnTo>
                  <a:pt x="103331" y="56841"/>
                </a:lnTo>
                <a:lnTo>
                  <a:pt x="100875" y="59797"/>
                </a:lnTo>
                <a:lnTo>
                  <a:pt x="98286" y="62721"/>
                </a:lnTo>
                <a:lnTo>
                  <a:pt x="95606" y="66574"/>
                </a:lnTo>
                <a:lnTo>
                  <a:pt x="92868" y="71049"/>
                </a:lnTo>
                <a:lnTo>
                  <a:pt x="90090" y="75936"/>
                </a:lnTo>
                <a:lnTo>
                  <a:pt x="87285" y="80148"/>
                </a:lnTo>
                <a:lnTo>
                  <a:pt x="84463" y="83908"/>
                </a:lnTo>
                <a:lnTo>
                  <a:pt x="81629" y="87367"/>
                </a:lnTo>
                <a:lnTo>
                  <a:pt x="78787" y="91577"/>
                </a:lnTo>
                <a:lnTo>
                  <a:pt x="75940" y="96289"/>
                </a:lnTo>
                <a:lnTo>
                  <a:pt x="73090" y="101336"/>
                </a:lnTo>
                <a:lnTo>
                  <a:pt x="70237" y="105653"/>
                </a:lnTo>
                <a:lnTo>
                  <a:pt x="67382" y="109484"/>
                </a:lnTo>
                <a:lnTo>
                  <a:pt x="64527" y="112990"/>
                </a:lnTo>
                <a:lnTo>
                  <a:pt x="61671" y="116280"/>
                </a:lnTo>
                <a:lnTo>
                  <a:pt x="58814" y="119426"/>
                </a:lnTo>
                <a:lnTo>
                  <a:pt x="55957" y="122475"/>
                </a:lnTo>
                <a:lnTo>
                  <a:pt x="52148" y="125461"/>
                </a:lnTo>
                <a:lnTo>
                  <a:pt x="47703" y="128404"/>
                </a:lnTo>
                <a:lnTo>
                  <a:pt x="42835" y="131318"/>
                </a:lnTo>
                <a:lnTo>
                  <a:pt x="37684" y="135166"/>
                </a:lnTo>
                <a:lnTo>
                  <a:pt x="32346" y="139637"/>
                </a:lnTo>
                <a:lnTo>
                  <a:pt x="16913" y="153434"/>
                </a:lnTo>
                <a:lnTo>
                  <a:pt x="21460" y="151371"/>
                </a:lnTo>
                <a:lnTo>
                  <a:pt x="25339" y="149487"/>
                </a:lnTo>
                <a:lnTo>
                  <a:pt x="32190" y="147394"/>
                </a:lnTo>
                <a:lnTo>
                  <a:pt x="35350" y="146836"/>
                </a:lnTo>
                <a:lnTo>
                  <a:pt x="41402" y="143676"/>
                </a:lnTo>
                <a:lnTo>
                  <a:pt x="48219" y="139096"/>
                </a:lnTo>
                <a:lnTo>
                  <a:pt x="52704" y="136542"/>
                </a:lnTo>
                <a:lnTo>
                  <a:pt x="57599" y="133886"/>
                </a:lnTo>
                <a:lnTo>
                  <a:pt x="63719" y="131163"/>
                </a:lnTo>
                <a:lnTo>
                  <a:pt x="70658" y="128395"/>
                </a:lnTo>
                <a:lnTo>
                  <a:pt x="78140" y="125597"/>
                </a:lnTo>
                <a:lnTo>
                  <a:pt x="85034" y="123732"/>
                </a:lnTo>
                <a:lnTo>
                  <a:pt x="91535" y="122489"/>
                </a:lnTo>
                <a:lnTo>
                  <a:pt x="97773" y="121660"/>
                </a:lnTo>
                <a:lnTo>
                  <a:pt x="103837" y="120155"/>
                </a:lnTo>
                <a:lnTo>
                  <a:pt x="109786" y="118199"/>
                </a:lnTo>
                <a:lnTo>
                  <a:pt x="115656" y="115942"/>
                </a:lnTo>
                <a:lnTo>
                  <a:pt x="120522" y="114438"/>
                </a:lnTo>
                <a:lnTo>
                  <a:pt x="124718" y="113436"/>
                </a:lnTo>
                <a:lnTo>
                  <a:pt x="128468" y="112767"/>
                </a:lnTo>
                <a:lnTo>
                  <a:pt x="134778" y="112321"/>
                </a:lnTo>
                <a:lnTo>
                  <a:pt x="142795" y="112024"/>
                </a:lnTo>
                <a:lnTo>
                  <a:pt x="173935" y="111547"/>
                </a:lnTo>
                <a:lnTo>
                  <a:pt x="180330" y="112461"/>
                </a:lnTo>
                <a:lnTo>
                  <a:pt x="186498" y="114022"/>
                </a:lnTo>
                <a:lnTo>
                  <a:pt x="192515" y="116016"/>
                </a:lnTo>
                <a:lnTo>
                  <a:pt x="198431" y="117344"/>
                </a:lnTo>
                <a:lnTo>
                  <a:pt x="204280" y="118230"/>
                </a:lnTo>
                <a:lnTo>
                  <a:pt x="230266" y="1200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5"/>
          <p:cNvSpPr/>
          <p:nvPr/>
        </p:nvSpPr>
        <p:spPr>
          <a:xfrm>
            <a:off x="3123247" y="4406265"/>
            <a:ext cx="17146" cy="265748"/>
          </a:xfrm>
          <a:custGeom>
            <a:avLst/>
            <a:gdLst/>
            <a:ahLst/>
            <a:cxnLst/>
            <a:rect l="0" t="0" r="0" b="0"/>
            <a:pathLst>
              <a:path w="17146" h="265748">
                <a:moveTo>
                  <a:pt x="17145" y="0"/>
                </a:moveTo>
                <a:lnTo>
                  <a:pt x="17145" y="106799"/>
                </a:lnTo>
                <a:lnTo>
                  <a:pt x="16192" y="115967"/>
                </a:lnTo>
                <a:lnTo>
                  <a:pt x="14605" y="123984"/>
                </a:lnTo>
                <a:lnTo>
                  <a:pt x="12594" y="131233"/>
                </a:lnTo>
                <a:lnTo>
                  <a:pt x="11254" y="139876"/>
                </a:lnTo>
                <a:lnTo>
                  <a:pt x="10360" y="149448"/>
                </a:lnTo>
                <a:lnTo>
                  <a:pt x="9764" y="159640"/>
                </a:lnTo>
                <a:lnTo>
                  <a:pt x="8414" y="168339"/>
                </a:lnTo>
                <a:lnTo>
                  <a:pt x="6562" y="176043"/>
                </a:lnTo>
                <a:lnTo>
                  <a:pt x="4375" y="183085"/>
                </a:lnTo>
                <a:lnTo>
                  <a:pt x="2916" y="189684"/>
                </a:lnTo>
                <a:lnTo>
                  <a:pt x="1944" y="195988"/>
                </a:lnTo>
                <a:lnTo>
                  <a:pt x="1296" y="202096"/>
                </a:lnTo>
                <a:lnTo>
                  <a:pt x="864" y="207120"/>
                </a:lnTo>
                <a:lnTo>
                  <a:pt x="384" y="215243"/>
                </a:lnTo>
                <a:lnTo>
                  <a:pt x="171" y="224569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6"/>
          <p:cNvSpPr/>
          <p:nvPr/>
        </p:nvSpPr>
        <p:spPr>
          <a:xfrm>
            <a:off x="3208972" y="4500747"/>
            <a:ext cx="184615" cy="170868"/>
          </a:xfrm>
          <a:custGeom>
            <a:avLst/>
            <a:gdLst/>
            <a:ahLst/>
            <a:cxnLst/>
            <a:rect l="0" t="0" r="0" b="0"/>
            <a:pathLst>
              <a:path w="184615" h="170868">
                <a:moveTo>
                  <a:pt x="25717" y="42678"/>
                </a:moveTo>
                <a:lnTo>
                  <a:pt x="34819" y="33576"/>
                </a:lnTo>
                <a:lnTo>
                  <a:pt x="40358" y="28990"/>
                </a:lnTo>
                <a:lnTo>
                  <a:pt x="46908" y="24027"/>
                </a:lnTo>
                <a:lnTo>
                  <a:pt x="54132" y="18814"/>
                </a:lnTo>
                <a:lnTo>
                  <a:pt x="59900" y="14386"/>
                </a:lnTo>
                <a:lnTo>
                  <a:pt x="64699" y="10481"/>
                </a:lnTo>
                <a:lnTo>
                  <a:pt x="68850" y="6926"/>
                </a:lnTo>
                <a:lnTo>
                  <a:pt x="73522" y="4556"/>
                </a:lnTo>
                <a:lnTo>
                  <a:pt x="78543" y="2976"/>
                </a:lnTo>
                <a:lnTo>
                  <a:pt x="83794" y="1922"/>
                </a:lnTo>
                <a:lnTo>
                  <a:pt x="88248" y="1220"/>
                </a:lnTo>
                <a:lnTo>
                  <a:pt x="92169" y="752"/>
                </a:lnTo>
                <a:lnTo>
                  <a:pt x="95736" y="440"/>
                </a:lnTo>
                <a:lnTo>
                  <a:pt x="99067" y="232"/>
                </a:lnTo>
                <a:lnTo>
                  <a:pt x="105307" y="0"/>
                </a:lnTo>
                <a:lnTo>
                  <a:pt x="109257" y="891"/>
                </a:lnTo>
                <a:lnTo>
                  <a:pt x="113796" y="2437"/>
                </a:lnTo>
                <a:lnTo>
                  <a:pt x="118726" y="4421"/>
                </a:lnTo>
                <a:lnTo>
                  <a:pt x="122013" y="6696"/>
                </a:lnTo>
                <a:lnTo>
                  <a:pt x="124205" y="9164"/>
                </a:lnTo>
                <a:lnTo>
                  <a:pt x="125666" y="11763"/>
                </a:lnTo>
                <a:lnTo>
                  <a:pt x="126640" y="14448"/>
                </a:lnTo>
                <a:lnTo>
                  <a:pt x="127289" y="17190"/>
                </a:lnTo>
                <a:lnTo>
                  <a:pt x="127722" y="19971"/>
                </a:lnTo>
                <a:lnTo>
                  <a:pt x="128010" y="22777"/>
                </a:lnTo>
                <a:lnTo>
                  <a:pt x="128203" y="25601"/>
                </a:lnTo>
                <a:lnTo>
                  <a:pt x="128331" y="28436"/>
                </a:lnTo>
                <a:lnTo>
                  <a:pt x="127464" y="31278"/>
                </a:lnTo>
                <a:lnTo>
                  <a:pt x="125934" y="34125"/>
                </a:lnTo>
                <a:lnTo>
                  <a:pt x="123961" y="36976"/>
                </a:lnTo>
                <a:lnTo>
                  <a:pt x="121693" y="40782"/>
                </a:lnTo>
                <a:lnTo>
                  <a:pt x="119229" y="45223"/>
                </a:lnTo>
                <a:lnTo>
                  <a:pt x="116633" y="50090"/>
                </a:lnTo>
                <a:lnTo>
                  <a:pt x="113951" y="54287"/>
                </a:lnTo>
                <a:lnTo>
                  <a:pt x="111210" y="58037"/>
                </a:lnTo>
                <a:lnTo>
                  <a:pt x="108430" y="61490"/>
                </a:lnTo>
                <a:lnTo>
                  <a:pt x="105624" y="64744"/>
                </a:lnTo>
                <a:lnTo>
                  <a:pt x="102801" y="67866"/>
                </a:lnTo>
                <a:lnTo>
                  <a:pt x="99967" y="70900"/>
                </a:lnTo>
                <a:lnTo>
                  <a:pt x="96172" y="73875"/>
                </a:lnTo>
                <a:lnTo>
                  <a:pt x="91737" y="76811"/>
                </a:lnTo>
                <a:lnTo>
                  <a:pt x="86876" y="79721"/>
                </a:lnTo>
                <a:lnTo>
                  <a:pt x="82682" y="81660"/>
                </a:lnTo>
                <a:lnTo>
                  <a:pt x="78934" y="82954"/>
                </a:lnTo>
                <a:lnTo>
                  <a:pt x="75482" y="83816"/>
                </a:lnTo>
                <a:lnTo>
                  <a:pt x="72229" y="85344"/>
                </a:lnTo>
                <a:lnTo>
                  <a:pt x="69108" y="87314"/>
                </a:lnTo>
                <a:lnTo>
                  <a:pt x="66074" y="89580"/>
                </a:lnTo>
                <a:lnTo>
                  <a:pt x="64052" y="90139"/>
                </a:lnTo>
                <a:lnTo>
                  <a:pt x="62704" y="89558"/>
                </a:lnTo>
                <a:lnTo>
                  <a:pt x="61805" y="88219"/>
                </a:lnTo>
                <a:lnTo>
                  <a:pt x="62158" y="87326"/>
                </a:lnTo>
                <a:lnTo>
                  <a:pt x="63346" y="86730"/>
                </a:lnTo>
                <a:lnTo>
                  <a:pt x="65091" y="86334"/>
                </a:lnTo>
                <a:lnTo>
                  <a:pt x="69569" y="83353"/>
                </a:lnTo>
                <a:lnTo>
                  <a:pt x="72097" y="81224"/>
                </a:lnTo>
                <a:lnTo>
                  <a:pt x="74735" y="79805"/>
                </a:lnTo>
                <a:lnTo>
                  <a:pt x="80205" y="78229"/>
                </a:lnTo>
                <a:lnTo>
                  <a:pt x="85812" y="77528"/>
                </a:lnTo>
                <a:lnTo>
                  <a:pt x="88640" y="77341"/>
                </a:lnTo>
                <a:lnTo>
                  <a:pt x="93384" y="76264"/>
                </a:lnTo>
                <a:lnTo>
                  <a:pt x="99403" y="74594"/>
                </a:lnTo>
                <a:lnTo>
                  <a:pt x="106274" y="72528"/>
                </a:lnTo>
                <a:lnTo>
                  <a:pt x="111807" y="72103"/>
                </a:lnTo>
                <a:lnTo>
                  <a:pt x="116448" y="72772"/>
                </a:lnTo>
                <a:lnTo>
                  <a:pt x="120494" y="74171"/>
                </a:lnTo>
                <a:lnTo>
                  <a:pt x="126050" y="75103"/>
                </a:lnTo>
                <a:lnTo>
                  <a:pt x="132610" y="75724"/>
                </a:lnTo>
                <a:lnTo>
                  <a:pt x="139842" y="76139"/>
                </a:lnTo>
                <a:lnTo>
                  <a:pt x="145615" y="77368"/>
                </a:lnTo>
                <a:lnTo>
                  <a:pt x="150417" y="79140"/>
                </a:lnTo>
                <a:lnTo>
                  <a:pt x="154571" y="81273"/>
                </a:lnTo>
                <a:lnTo>
                  <a:pt x="158292" y="83647"/>
                </a:lnTo>
                <a:lnTo>
                  <a:pt x="161726" y="86184"/>
                </a:lnTo>
                <a:lnTo>
                  <a:pt x="164967" y="88827"/>
                </a:lnTo>
                <a:lnTo>
                  <a:pt x="168080" y="90589"/>
                </a:lnTo>
                <a:lnTo>
                  <a:pt x="171108" y="91763"/>
                </a:lnTo>
                <a:lnTo>
                  <a:pt x="174080" y="92547"/>
                </a:lnTo>
                <a:lnTo>
                  <a:pt x="176061" y="94021"/>
                </a:lnTo>
                <a:lnTo>
                  <a:pt x="177382" y="95956"/>
                </a:lnTo>
                <a:lnTo>
                  <a:pt x="178261" y="98199"/>
                </a:lnTo>
                <a:lnTo>
                  <a:pt x="179801" y="101600"/>
                </a:lnTo>
                <a:lnTo>
                  <a:pt x="184052" y="110457"/>
                </a:lnTo>
                <a:lnTo>
                  <a:pt x="184614" y="115487"/>
                </a:lnTo>
                <a:lnTo>
                  <a:pt x="184036" y="120745"/>
                </a:lnTo>
                <a:lnTo>
                  <a:pt x="182698" y="126155"/>
                </a:lnTo>
                <a:lnTo>
                  <a:pt x="180854" y="130714"/>
                </a:lnTo>
                <a:lnTo>
                  <a:pt x="178672" y="134706"/>
                </a:lnTo>
                <a:lnTo>
                  <a:pt x="176264" y="138320"/>
                </a:lnTo>
                <a:lnTo>
                  <a:pt x="173707" y="141682"/>
                </a:lnTo>
                <a:lnTo>
                  <a:pt x="171050" y="144875"/>
                </a:lnTo>
                <a:lnTo>
                  <a:pt x="168326" y="147957"/>
                </a:lnTo>
                <a:lnTo>
                  <a:pt x="163652" y="150964"/>
                </a:lnTo>
                <a:lnTo>
                  <a:pt x="157679" y="153921"/>
                </a:lnTo>
                <a:lnTo>
                  <a:pt x="150839" y="156845"/>
                </a:lnTo>
                <a:lnTo>
                  <a:pt x="145327" y="158794"/>
                </a:lnTo>
                <a:lnTo>
                  <a:pt x="140699" y="160094"/>
                </a:lnTo>
                <a:lnTo>
                  <a:pt x="136662" y="160960"/>
                </a:lnTo>
                <a:lnTo>
                  <a:pt x="132066" y="162490"/>
                </a:lnTo>
                <a:lnTo>
                  <a:pt x="127096" y="164463"/>
                </a:lnTo>
                <a:lnTo>
                  <a:pt x="121878" y="166730"/>
                </a:lnTo>
                <a:lnTo>
                  <a:pt x="114590" y="168242"/>
                </a:lnTo>
                <a:lnTo>
                  <a:pt x="105921" y="169250"/>
                </a:lnTo>
                <a:lnTo>
                  <a:pt x="96331" y="169921"/>
                </a:lnTo>
                <a:lnTo>
                  <a:pt x="87081" y="170369"/>
                </a:lnTo>
                <a:lnTo>
                  <a:pt x="69182" y="170867"/>
                </a:lnTo>
                <a:lnTo>
                  <a:pt x="59457" y="170047"/>
                </a:lnTo>
                <a:lnTo>
                  <a:pt x="49163" y="168548"/>
                </a:lnTo>
                <a:lnTo>
                  <a:pt x="38490" y="166596"/>
                </a:lnTo>
                <a:lnTo>
                  <a:pt x="30423" y="165295"/>
                </a:lnTo>
                <a:lnTo>
                  <a:pt x="24092" y="164427"/>
                </a:lnTo>
                <a:lnTo>
                  <a:pt x="0" y="1626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7"/>
          <p:cNvSpPr/>
          <p:nvPr/>
        </p:nvSpPr>
        <p:spPr>
          <a:xfrm>
            <a:off x="4271962" y="4826437"/>
            <a:ext cx="1363029" cy="162696"/>
          </a:xfrm>
          <a:custGeom>
            <a:avLst/>
            <a:gdLst/>
            <a:ahLst/>
            <a:cxnLst/>
            <a:rect l="0" t="0" r="0" b="0"/>
            <a:pathLst>
              <a:path w="1363029" h="162696">
                <a:moveTo>
                  <a:pt x="0" y="51315"/>
                </a:moveTo>
                <a:lnTo>
                  <a:pt x="0" y="66077"/>
                </a:lnTo>
                <a:lnTo>
                  <a:pt x="0" y="63203"/>
                </a:lnTo>
                <a:lnTo>
                  <a:pt x="953" y="62098"/>
                </a:lnTo>
                <a:lnTo>
                  <a:pt x="2540" y="61361"/>
                </a:lnTo>
                <a:lnTo>
                  <a:pt x="4551" y="60870"/>
                </a:lnTo>
                <a:lnTo>
                  <a:pt x="9325" y="57784"/>
                </a:lnTo>
                <a:lnTo>
                  <a:pt x="11931" y="55628"/>
                </a:lnTo>
                <a:lnTo>
                  <a:pt x="13670" y="53238"/>
                </a:lnTo>
                <a:lnTo>
                  <a:pt x="14828" y="50692"/>
                </a:lnTo>
                <a:lnTo>
                  <a:pt x="15601" y="48042"/>
                </a:lnTo>
                <a:lnTo>
                  <a:pt x="17068" y="45323"/>
                </a:lnTo>
                <a:lnTo>
                  <a:pt x="18999" y="42558"/>
                </a:lnTo>
                <a:lnTo>
                  <a:pt x="21238" y="39762"/>
                </a:lnTo>
                <a:lnTo>
                  <a:pt x="24636" y="35041"/>
                </a:lnTo>
                <a:lnTo>
                  <a:pt x="33492" y="22175"/>
                </a:lnTo>
                <a:lnTo>
                  <a:pt x="38520" y="16648"/>
                </a:lnTo>
                <a:lnTo>
                  <a:pt x="43778" y="12012"/>
                </a:lnTo>
                <a:lnTo>
                  <a:pt x="49188" y="7967"/>
                </a:lnTo>
                <a:lnTo>
                  <a:pt x="57739" y="3475"/>
                </a:lnTo>
                <a:lnTo>
                  <a:pt x="65667" y="1478"/>
                </a:lnTo>
                <a:lnTo>
                  <a:pt x="75540" y="590"/>
                </a:lnTo>
                <a:lnTo>
                  <a:pt x="78935" y="1306"/>
                </a:lnTo>
                <a:lnTo>
                  <a:pt x="81199" y="2736"/>
                </a:lnTo>
                <a:lnTo>
                  <a:pt x="84665" y="6864"/>
                </a:lnTo>
                <a:lnTo>
                  <a:pt x="89382" y="11874"/>
                </a:lnTo>
                <a:lnTo>
                  <a:pt x="91020" y="14543"/>
                </a:lnTo>
                <a:lnTo>
                  <a:pt x="92113" y="17276"/>
                </a:lnTo>
                <a:lnTo>
                  <a:pt x="92841" y="20050"/>
                </a:lnTo>
                <a:lnTo>
                  <a:pt x="94279" y="23804"/>
                </a:lnTo>
                <a:lnTo>
                  <a:pt x="96191" y="28212"/>
                </a:lnTo>
                <a:lnTo>
                  <a:pt x="100854" y="38190"/>
                </a:lnTo>
                <a:lnTo>
                  <a:pt x="106101" y="48974"/>
                </a:lnTo>
                <a:lnTo>
                  <a:pt x="107882" y="53564"/>
                </a:lnTo>
                <a:lnTo>
                  <a:pt x="109069" y="57577"/>
                </a:lnTo>
                <a:lnTo>
                  <a:pt x="109860" y="61204"/>
                </a:lnTo>
                <a:lnTo>
                  <a:pt x="111340" y="64576"/>
                </a:lnTo>
                <a:lnTo>
                  <a:pt x="113279" y="67776"/>
                </a:lnTo>
                <a:lnTo>
                  <a:pt x="115525" y="70861"/>
                </a:lnTo>
                <a:lnTo>
                  <a:pt x="117974" y="74823"/>
                </a:lnTo>
                <a:lnTo>
                  <a:pt x="120559" y="79370"/>
                </a:lnTo>
                <a:lnTo>
                  <a:pt x="123236" y="84306"/>
                </a:lnTo>
                <a:lnTo>
                  <a:pt x="125020" y="88549"/>
                </a:lnTo>
                <a:lnTo>
                  <a:pt x="126209" y="92330"/>
                </a:lnTo>
                <a:lnTo>
                  <a:pt x="127002" y="95804"/>
                </a:lnTo>
                <a:lnTo>
                  <a:pt x="128483" y="98119"/>
                </a:lnTo>
                <a:lnTo>
                  <a:pt x="130423" y="99663"/>
                </a:lnTo>
                <a:lnTo>
                  <a:pt x="135829" y="102140"/>
                </a:lnTo>
                <a:lnTo>
                  <a:pt x="158115" y="102734"/>
                </a:lnTo>
                <a:lnTo>
                  <a:pt x="160655" y="101787"/>
                </a:lnTo>
                <a:lnTo>
                  <a:pt x="166017" y="98195"/>
                </a:lnTo>
                <a:lnTo>
                  <a:pt x="167828" y="95903"/>
                </a:lnTo>
                <a:lnTo>
                  <a:pt x="169035" y="93423"/>
                </a:lnTo>
                <a:lnTo>
                  <a:pt x="169840" y="90817"/>
                </a:lnTo>
                <a:lnTo>
                  <a:pt x="172282" y="88128"/>
                </a:lnTo>
                <a:lnTo>
                  <a:pt x="175815" y="85382"/>
                </a:lnTo>
                <a:lnTo>
                  <a:pt x="180075" y="82599"/>
                </a:lnTo>
                <a:lnTo>
                  <a:pt x="183867" y="79791"/>
                </a:lnTo>
                <a:lnTo>
                  <a:pt x="187348" y="76966"/>
                </a:lnTo>
                <a:lnTo>
                  <a:pt x="190621" y="74131"/>
                </a:lnTo>
                <a:lnTo>
                  <a:pt x="194708" y="70336"/>
                </a:lnTo>
                <a:lnTo>
                  <a:pt x="204329" y="61039"/>
                </a:lnTo>
                <a:lnTo>
                  <a:pt x="208610" y="54940"/>
                </a:lnTo>
                <a:lnTo>
                  <a:pt x="212416" y="48017"/>
                </a:lnTo>
                <a:lnTo>
                  <a:pt x="215906" y="40543"/>
                </a:lnTo>
                <a:lnTo>
                  <a:pt x="219185" y="34609"/>
                </a:lnTo>
                <a:lnTo>
                  <a:pt x="222323" y="29700"/>
                </a:lnTo>
                <a:lnTo>
                  <a:pt x="225368" y="25475"/>
                </a:lnTo>
                <a:lnTo>
                  <a:pt x="229303" y="21706"/>
                </a:lnTo>
                <a:lnTo>
                  <a:pt x="233831" y="18240"/>
                </a:lnTo>
                <a:lnTo>
                  <a:pt x="238755" y="14978"/>
                </a:lnTo>
                <a:lnTo>
                  <a:pt x="246766" y="11353"/>
                </a:lnTo>
                <a:lnTo>
                  <a:pt x="250236" y="10386"/>
                </a:lnTo>
                <a:lnTo>
                  <a:pt x="256631" y="6772"/>
                </a:lnTo>
                <a:lnTo>
                  <a:pt x="259670" y="4475"/>
                </a:lnTo>
                <a:lnTo>
                  <a:pt x="265587" y="1922"/>
                </a:lnTo>
                <a:lnTo>
                  <a:pt x="274272" y="485"/>
                </a:lnTo>
                <a:lnTo>
                  <a:pt x="285741" y="0"/>
                </a:lnTo>
                <a:lnTo>
                  <a:pt x="287649" y="912"/>
                </a:lnTo>
                <a:lnTo>
                  <a:pt x="288921" y="2473"/>
                </a:lnTo>
                <a:lnTo>
                  <a:pt x="289769" y="4467"/>
                </a:lnTo>
                <a:lnTo>
                  <a:pt x="300064" y="30026"/>
                </a:lnTo>
                <a:lnTo>
                  <a:pt x="307352" y="49473"/>
                </a:lnTo>
                <a:lnTo>
                  <a:pt x="310629" y="58660"/>
                </a:lnTo>
                <a:lnTo>
                  <a:pt x="313766" y="65737"/>
                </a:lnTo>
                <a:lnTo>
                  <a:pt x="316810" y="71407"/>
                </a:lnTo>
                <a:lnTo>
                  <a:pt x="319792" y="76140"/>
                </a:lnTo>
                <a:lnTo>
                  <a:pt x="321780" y="81200"/>
                </a:lnTo>
                <a:lnTo>
                  <a:pt x="323105" y="86479"/>
                </a:lnTo>
                <a:lnTo>
                  <a:pt x="323988" y="91902"/>
                </a:lnTo>
                <a:lnTo>
                  <a:pt x="326482" y="99328"/>
                </a:lnTo>
                <a:lnTo>
                  <a:pt x="330050" y="108089"/>
                </a:lnTo>
                <a:lnTo>
                  <a:pt x="338141" y="126078"/>
                </a:lnTo>
                <a:lnTo>
                  <a:pt x="344913" y="140423"/>
                </a:lnTo>
                <a:lnTo>
                  <a:pt x="348052" y="145963"/>
                </a:lnTo>
                <a:lnTo>
                  <a:pt x="351097" y="150609"/>
                </a:lnTo>
                <a:lnTo>
                  <a:pt x="354080" y="154658"/>
                </a:lnTo>
                <a:lnTo>
                  <a:pt x="357021" y="157358"/>
                </a:lnTo>
                <a:lnTo>
                  <a:pt x="359934" y="159158"/>
                </a:lnTo>
                <a:lnTo>
                  <a:pt x="366902" y="162046"/>
                </a:lnTo>
                <a:lnTo>
                  <a:pt x="387779" y="162695"/>
                </a:lnTo>
                <a:lnTo>
                  <a:pt x="396502" y="160190"/>
                </a:lnTo>
                <a:lnTo>
                  <a:pt x="401494" y="158188"/>
                </a:lnTo>
                <a:lnTo>
                  <a:pt x="405775" y="154949"/>
                </a:lnTo>
                <a:lnTo>
                  <a:pt x="409582" y="150885"/>
                </a:lnTo>
                <a:lnTo>
                  <a:pt x="413072" y="146270"/>
                </a:lnTo>
                <a:lnTo>
                  <a:pt x="416351" y="142240"/>
                </a:lnTo>
                <a:lnTo>
                  <a:pt x="419490" y="138602"/>
                </a:lnTo>
                <a:lnTo>
                  <a:pt x="422535" y="135224"/>
                </a:lnTo>
                <a:lnTo>
                  <a:pt x="428459" y="128931"/>
                </a:lnTo>
                <a:lnTo>
                  <a:pt x="444573" y="112578"/>
                </a:lnTo>
                <a:lnTo>
                  <a:pt x="474518" y="82580"/>
                </a:lnTo>
                <a:lnTo>
                  <a:pt x="481128" y="76921"/>
                </a:lnTo>
                <a:lnTo>
                  <a:pt x="487440" y="72195"/>
                </a:lnTo>
                <a:lnTo>
                  <a:pt x="493552" y="68093"/>
                </a:lnTo>
                <a:lnTo>
                  <a:pt x="498580" y="64405"/>
                </a:lnTo>
                <a:lnTo>
                  <a:pt x="502884" y="60994"/>
                </a:lnTo>
                <a:lnTo>
                  <a:pt x="506706" y="57768"/>
                </a:lnTo>
                <a:lnTo>
                  <a:pt x="510206" y="54665"/>
                </a:lnTo>
                <a:lnTo>
                  <a:pt x="516636" y="48677"/>
                </a:lnTo>
                <a:lnTo>
                  <a:pt x="520636" y="45746"/>
                </a:lnTo>
                <a:lnTo>
                  <a:pt x="525208" y="42840"/>
                </a:lnTo>
                <a:lnTo>
                  <a:pt x="530161" y="39950"/>
                </a:lnTo>
                <a:lnTo>
                  <a:pt x="540745" y="36739"/>
                </a:lnTo>
                <a:lnTo>
                  <a:pt x="563061" y="34678"/>
                </a:lnTo>
                <a:lnTo>
                  <a:pt x="567779" y="35461"/>
                </a:lnTo>
                <a:lnTo>
                  <a:pt x="575561" y="38871"/>
                </a:lnTo>
                <a:lnTo>
                  <a:pt x="579922" y="42066"/>
                </a:lnTo>
                <a:lnTo>
                  <a:pt x="584735" y="46102"/>
                </a:lnTo>
                <a:lnTo>
                  <a:pt x="589848" y="50697"/>
                </a:lnTo>
                <a:lnTo>
                  <a:pt x="593257" y="54713"/>
                </a:lnTo>
                <a:lnTo>
                  <a:pt x="595530" y="58343"/>
                </a:lnTo>
                <a:lnTo>
                  <a:pt x="597045" y="61715"/>
                </a:lnTo>
                <a:lnTo>
                  <a:pt x="603728" y="75563"/>
                </a:lnTo>
                <a:lnTo>
                  <a:pt x="620147" y="108587"/>
                </a:lnTo>
                <a:lnTo>
                  <a:pt x="622982" y="112356"/>
                </a:lnTo>
                <a:lnTo>
                  <a:pt x="625823" y="114869"/>
                </a:lnTo>
                <a:lnTo>
                  <a:pt x="631521" y="118614"/>
                </a:lnTo>
                <a:lnTo>
                  <a:pt x="637229" y="123453"/>
                </a:lnTo>
                <a:lnTo>
                  <a:pt x="641246" y="126981"/>
                </a:lnTo>
                <a:lnTo>
                  <a:pt x="651538" y="128028"/>
                </a:lnTo>
                <a:lnTo>
                  <a:pt x="662101" y="128337"/>
                </a:lnTo>
                <a:lnTo>
                  <a:pt x="666191" y="126476"/>
                </a:lnTo>
                <a:lnTo>
                  <a:pt x="670823" y="123329"/>
                </a:lnTo>
                <a:lnTo>
                  <a:pt x="675815" y="119327"/>
                </a:lnTo>
                <a:lnTo>
                  <a:pt x="679143" y="115707"/>
                </a:lnTo>
                <a:lnTo>
                  <a:pt x="681362" y="112340"/>
                </a:lnTo>
                <a:lnTo>
                  <a:pt x="682842" y="109143"/>
                </a:lnTo>
                <a:lnTo>
                  <a:pt x="685733" y="107012"/>
                </a:lnTo>
                <a:lnTo>
                  <a:pt x="694025" y="104645"/>
                </a:lnTo>
                <a:lnTo>
                  <a:pt x="697951" y="102108"/>
                </a:lnTo>
                <a:lnTo>
                  <a:pt x="701521" y="98512"/>
                </a:lnTo>
                <a:lnTo>
                  <a:pt x="704853" y="94210"/>
                </a:lnTo>
                <a:lnTo>
                  <a:pt x="708980" y="90389"/>
                </a:lnTo>
                <a:lnTo>
                  <a:pt x="713636" y="86890"/>
                </a:lnTo>
                <a:lnTo>
                  <a:pt x="718644" y="83604"/>
                </a:lnTo>
                <a:lnTo>
                  <a:pt x="722936" y="79508"/>
                </a:lnTo>
                <a:lnTo>
                  <a:pt x="726750" y="74873"/>
                </a:lnTo>
                <a:lnTo>
                  <a:pt x="730245" y="69878"/>
                </a:lnTo>
                <a:lnTo>
                  <a:pt x="734480" y="65595"/>
                </a:lnTo>
                <a:lnTo>
                  <a:pt x="739209" y="61788"/>
                </a:lnTo>
                <a:lnTo>
                  <a:pt x="744265" y="58297"/>
                </a:lnTo>
                <a:lnTo>
                  <a:pt x="750495" y="53112"/>
                </a:lnTo>
                <a:lnTo>
                  <a:pt x="757505" y="46798"/>
                </a:lnTo>
                <a:lnTo>
                  <a:pt x="765036" y="39731"/>
                </a:lnTo>
                <a:lnTo>
                  <a:pt x="771961" y="35020"/>
                </a:lnTo>
                <a:lnTo>
                  <a:pt x="778483" y="31880"/>
                </a:lnTo>
                <a:lnTo>
                  <a:pt x="789858" y="27437"/>
                </a:lnTo>
                <a:lnTo>
                  <a:pt x="794224" y="24919"/>
                </a:lnTo>
                <a:lnTo>
                  <a:pt x="798088" y="22288"/>
                </a:lnTo>
                <a:lnTo>
                  <a:pt x="807461" y="19364"/>
                </a:lnTo>
                <a:lnTo>
                  <a:pt x="824449" y="17487"/>
                </a:lnTo>
                <a:lnTo>
                  <a:pt x="833464" y="19771"/>
                </a:lnTo>
                <a:lnTo>
                  <a:pt x="846710" y="23871"/>
                </a:lnTo>
                <a:lnTo>
                  <a:pt x="855168" y="25256"/>
                </a:lnTo>
                <a:lnTo>
                  <a:pt x="858865" y="27986"/>
                </a:lnTo>
                <a:lnTo>
                  <a:pt x="863683" y="32374"/>
                </a:lnTo>
                <a:lnTo>
                  <a:pt x="868999" y="37499"/>
                </a:lnTo>
                <a:lnTo>
                  <a:pt x="870798" y="40200"/>
                </a:lnTo>
                <a:lnTo>
                  <a:pt x="871997" y="42952"/>
                </a:lnTo>
                <a:lnTo>
                  <a:pt x="872797" y="45740"/>
                </a:lnTo>
                <a:lnTo>
                  <a:pt x="874282" y="48551"/>
                </a:lnTo>
                <a:lnTo>
                  <a:pt x="876225" y="51377"/>
                </a:lnTo>
                <a:lnTo>
                  <a:pt x="878472" y="54214"/>
                </a:lnTo>
                <a:lnTo>
                  <a:pt x="880923" y="58963"/>
                </a:lnTo>
                <a:lnTo>
                  <a:pt x="883510" y="64986"/>
                </a:lnTo>
                <a:lnTo>
                  <a:pt x="886186" y="71859"/>
                </a:lnTo>
                <a:lnTo>
                  <a:pt x="888923" y="77394"/>
                </a:lnTo>
                <a:lnTo>
                  <a:pt x="891701" y="82036"/>
                </a:lnTo>
                <a:lnTo>
                  <a:pt x="894505" y="86083"/>
                </a:lnTo>
                <a:lnTo>
                  <a:pt x="898279" y="92591"/>
                </a:lnTo>
                <a:lnTo>
                  <a:pt x="907553" y="109983"/>
                </a:lnTo>
                <a:lnTo>
                  <a:pt x="911740" y="117097"/>
                </a:lnTo>
                <a:lnTo>
                  <a:pt x="915484" y="122792"/>
                </a:lnTo>
                <a:lnTo>
                  <a:pt x="918933" y="127542"/>
                </a:lnTo>
                <a:lnTo>
                  <a:pt x="922184" y="131660"/>
                </a:lnTo>
                <a:lnTo>
                  <a:pt x="925305" y="135358"/>
                </a:lnTo>
                <a:lnTo>
                  <a:pt x="928337" y="138776"/>
                </a:lnTo>
                <a:lnTo>
                  <a:pt x="931311" y="141055"/>
                </a:lnTo>
                <a:lnTo>
                  <a:pt x="937156" y="143587"/>
                </a:lnTo>
                <a:lnTo>
                  <a:pt x="945802" y="145013"/>
                </a:lnTo>
                <a:lnTo>
                  <a:pt x="948670" y="144260"/>
                </a:lnTo>
                <a:lnTo>
                  <a:pt x="957256" y="139603"/>
                </a:lnTo>
                <a:lnTo>
                  <a:pt x="965834" y="136847"/>
                </a:lnTo>
                <a:lnTo>
                  <a:pt x="971549" y="132826"/>
                </a:lnTo>
                <a:lnTo>
                  <a:pt x="977265" y="127865"/>
                </a:lnTo>
                <a:lnTo>
                  <a:pt x="980122" y="125208"/>
                </a:lnTo>
                <a:lnTo>
                  <a:pt x="984885" y="118675"/>
                </a:lnTo>
                <a:lnTo>
                  <a:pt x="990917" y="109557"/>
                </a:lnTo>
                <a:lnTo>
                  <a:pt x="997797" y="98715"/>
                </a:lnTo>
                <a:lnTo>
                  <a:pt x="1003335" y="90535"/>
                </a:lnTo>
                <a:lnTo>
                  <a:pt x="1007980" y="84129"/>
                </a:lnTo>
                <a:lnTo>
                  <a:pt x="1012030" y="78906"/>
                </a:lnTo>
                <a:lnTo>
                  <a:pt x="1016634" y="74472"/>
                </a:lnTo>
                <a:lnTo>
                  <a:pt x="1021608" y="70563"/>
                </a:lnTo>
                <a:lnTo>
                  <a:pt x="1026830" y="67005"/>
                </a:lnTo>
                <a:lnTo>
                  <a:pt x="1031263" y="63680"/>
                </a:lnTo>
                <a:lnTo>
                  <a:pt x="1035171" y="60511"/>
                </a:lnTo>
                <a:lnTo>
                  <a:pt x="1038729" y="57446"/>
                </a:lnTo>
                <a:lnTo>
                  <a:pt x="1042054" y="54450"/>
                </a:lnTo>
                <a:lnTo>
                  <a:pt x="1048288" y="48581"/>
                </a:lnTo>
                <a:lnTo>
                  <a:pt x="1052236" y="46635"/>
                </a:lnTo>
                <a:lnTo>
                  <a:pt x="1065942" y="43896"/>
                </a:lnTo>
                <a:lnTo>
                  <a:pt x="1073192" y="43255"/>
                </a:lnTo>
                <a:lnTo>
                  <a:pt x="1076459" y="44037"/>
                </a:lnTo>
                <a:lnTo>
                  <a:pt x="1085607" y="48735"/>
                </a:lnTo>
                <a:lnTo>
                  <a:pt x="1091457" y="50169"/>
                </a:lnTo>
                <a:lnTo>
                  <a:pt x="1093398" y="51504"/>
                </a:lnTo>
                <a:lnTo>
                  <a:pt x="1094692" y="53346"/>
                </a:lnTo>
                <a:lnTo>
                  <a:pt x="1095555" y="55527"/>
                </a:lnTo>
                <a:lnTo>
                  <a:pt x="1099053" y="60489"/>
                </a:lnTo>
                <a:lnTo>
                  <a:pt x="1101320" y="63146"/>
                </a:lnTo>
                <a:lnTo>
                  <a:pt x="1102831" y="65870"/>
                </a:lnTo>
                <a:lnTo>
                  <a:pt x="1103838" y="68639"/>
                </a:lnTo>
                <a:lnTo>
                  <a:pt x="1104510" y="71436"/>
                </a:lnTo>
                <a:lnTo>
                  <a:pt x="1105910" y="76159"/>
                </a:lnTo>
                <a:lnTo>
                  <a:pt x="1113116" y="98684"/>
                </a:lnTo>
                <a:lnTo>
                  <a:pt x="1113843" y="103483"/>
                </a:lnTo>
                <a:lnTo>
                  <a:pt x="1114037" y="106096"/>
                </a:lnTo>
                <a:lnTo>
                  <a:pt x="1115119" y="108791"/>
                </a:lnTo>
                <a:lnTo>
                  <a:pt x="1116793" y="111540"/>
                </a:lnTo>
                <a:lnTo>
                  <a:pt x="1118861" y="114325"/>
                </a:lnTo>
                <a:lnTo>
                  <a:pt x="1121192" y="117134"/>
                </a:lnTo>
                <a:lnTo>
                  <a:pt x="1123699" y="119959"/>
                </a:lnTo>
                <a:lnTo>
                  <a:pt x="1126323" y="122795"/>
                </a:lnTo>
                <a:lnTo>
                  <a:pt x="1129024" y="124686"/>
                </a:lnTo>
                <a:lnTo>
                  <a:pt x="1134566" y="126787"/>
                </a:lnTo>
                <a:lnTo>
                  <a:pt x="1137377" y="126395"/>
                </a:lnTo>
                <a:lnTo>
                  <a:pt x="1140204" y="125181"/>
                </a:lnTo>
                <a:lnTo>
                  <a:pt x="1146838" y="121292"/>
                </a:lnTo>
                <a:lnTo>
                  <a:pt x="1156136" y="116388"/>
                </a:lnTo>
                <a:lnTo>
                  <a:pt x="1164078" y="113574"/>
                </a:lnTo>
                <a:lnTo>
                  <a:pt x="1167530" y="112824"/>
                </a:lnTo>
                <a:lnTo>
                  <a:pt x="1173905" y="109450"/>
                </a:lnTo>
                <a:lnTo>
                  <a:pt x="1176938" y="107216"/>
                </a:lnTo>
                <a:lnTo>
                  <a:pt x="1179913" y="103823"/>
                </a:lnTo>
                <a:lnTo>
                  <a:pt x="1182849" y="99655"/>
                </a:lnTo>
                <a:lnTo>
                  <a:pt x="1185758" y="94972"/>
                </a:lnTo>
                <a:lnTo>
                  <a:pt x="1188651" y="90897"/>
                </a:lnTo>
                <a:lnTo>
                  <a:pt x="1191532" y="87228"/>
                </a:lnTo>
                <a:lnTo>
                  <a:pt x="1194405" y="83830"/>
                </a:lnTo>
                <a:lnTo>
                  <a:pt x="1197272" y="79659"/>
                </a:lnTo>
                <a:lnTo>
                  <a:pt x="1200136" y="74974"/>
                </a:lnTo>
                <a:lnTo>
                  <a:pt x="1202998" y="69945"/>
                </a:lnTo>
                <a:lnTo>
                  <a:pt x="1205859" y="65640"/>
                </a:lnTo>
                <a:lnTo>
                  <a:pt x="1208719" y="61818"/>
                </a:lnTo>
                <a:lnTo>
                  <a:pt x="1211578" y="58317"/>
                </a:lnTo>
                <a:lnTo>
                  <a:pt x="1214436" y="55030"/>
                </a:lnTo>
                <a:lnTo>
                  <a:pt x="1217294" y="51887"/>
                </a:lnTo>
                <a:lnTo>
                  <a:pt x="1220152" y="48839"/>
                </a:lnTo>
                <a:lnTo>
                  <a:pt x="1223009" y="46807"/>
                </a:lnTo>
                <a:lnTo>
                  <a:pt x="1228725" y="44549"/>
                </a:lnTo>
                <a:lnTo>
                  <a:pt x="1241319" y="42901"/>
                </a:lnTo>
                <a:lnTo>
                  <a:pt x="1244800" y="45353"/>
                </a:lnTo>
                <a:lnTo>
                  <a:pt x="1247062" y="47341"/>
                </a:lnTo>
                <a:lnTo>
                  <a:pt x="1248570" y="49618"/>
                </a:lnTo>
                <a:lnTo>
                  <a:pt x="1250245" y="54688"/>
                </a:lnTo>
                <a:lnTo>
                  <a:pt x="1251644" y="57374"/>
                </a:lnTo>
                <a:lnTo>
                  <a:pt x="1253529" y="60117"/>
                </a:lnTo>
                <a:lnTo>
                  <a:pt x="1255739" y="62898"/>
                </a:lnTo>
                <a:lnTo>
                  <a:pt x="1257212" y="65705"/>
                </a:lnTo>
                <a:lnTo>
                  <a:pt x="1258194" y="68528"/>
                </a:lnTo>
                <a:lnTo>
                  <a:pt x="1258848" y="71363"/>
                </a:lnTo>
                <a:lnTo>
                  <a:pt x="1261190" y="76110"/>
                </a:lnTo>
                <a:lnTo>
                  <a:pt x="1264656" y="82133"/>
                </a:lnTo>
                <a:lnTo>
                  <a:pt x="1268871" y="89005"/>
                </a:lnTo>
                <a:lnTo>
                  <a:pt x="1271682" y="94539"/>
                </a:lnTo>
                <a:lnTo>
                  <a:pt x="1273556" y="99181"/>
                </a:lnTo>
                <a:lnTo>
                  <a:pt x="1274805" y="103228"/>
                </a:lnTo>
                <a:lnTo>
                  <a:pt x="1276590" y="105927"/>
                </a:lnTo>
                <a:lnTo>
                  <a:pt x="1278732" y="107725"/>
                </a:lnTo>
                <a:lnTo>
                  <a:pt x="1281113" y="108924"/>
                </a:lnTo>
                <a:lnTo>
                  <a:pt x="1282701" y="110676"/>
                </a:lnTo>
                <a:lnTo>
                  <a:pt x="1283758" y="112797"/>
                </a:lnTo>
                <a:lnTo>
                  <a:pt x="1284464" y="115163"/>
                </a:lnTo>
                <a:lnTo>
                  <a:pt x="1286839" y="116741"/>
                </a:lnTo>
                <a:lnTo>
                  <a:pt x="1294559" y="118493"/>
                </a:lnTo>
                <a:lnTo>
                  <a:pt x="1305064" y="119480"/>
                </a:lnTo>
                <a:lnTo>
                  <a:pt x="1308193" y="118666"/>
                </a:lnTo>
                <a:lnTo>
                  <a:pt x="1317147" y="113922"/>
                </a:lnTo>
                <a:lnTo>
                  <a:pt x="1325833" y="111141"/>
                </a:lnTo>
                <a:lnTo>
                  <a:pt x="1331574" y="107114"/>
                </a:lnTo>
                <a:lnTo>
                  <a:pt x="1337301" y="104690"/>
                </a:lnTo>
                <a:lnTo>
                  <a:pt x="1363028" y="102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8"/>
          <p:cNvSpPr/>
          <p:nvPr/>
        </p:nvSpPr>
        <p:spPr>
          <a:xfrm>
            <a:off x="4940617" y="4466272"/>
            <a:ext cx="111443" cy="171451"/>
          </a:xfrm>
          <a:custGeom>
            <a:avLst/>
            <a:gdLst/>
            <a:ahLst/>
            <a:cxnLst/>
            <a:rect l="0" t="0" r="0" b="0"/>
            <a:pathLst>
              <a:path w="111443" h="171451">
                <a:moveTo>
                  <a:pt x="0" y="0"/>
                </a:moveTo>
                <a:lnTo>
                  <a:pt x="9102" y="13653"/>
                </a:lnTo>
                <a:lnTo>
                  <a:pt x="12735" y="18627"/>
                </a:lnTo>
                <a:lnTo>
                  <a:pt x="16110" y="22895"/>
                </a:lnTo>
                <a:lnTo>
                  <a:pt x="23820" y="32039"/>
                </a:lnTo>
                <a:lnTo>
                  <a:pt x="32494" y="45990"/>
                </a:lnTo>
                <a:lnTo>
                  <a:pt x="38808" y="56377"/>
                </a:lnTo>
                <a:lnTo>
                  <a:pt x="43970" y="64255"/>
                </a:lnTo>
                <a:lnTo>
                  <a:pt x="48363" y="70459"/>
                </a:lnTo>
                <a:lnTo>
                  <a:pt x="52244" y="75548"/>
                </a:lnTo>
                <a:lnTo>
                  <a:pt x="55785" y="80845"/>
                </a:lnTo>
                <a:lnTo>
                  <a:pt x="59097" y="86282"/>
                </a:lnTo>
                <a:lnTo>
                  <a:pt x="62259" y="91811"/>
                </a:lnTo>
                <a:lnTo>
                  <a:pt x="64365" y="96450"/>
                </a:lnTo>
                <a:lnTo>
                  <a:pt x="65770" y="100495"/>
                </a:lnTo>
                <a:lnTo>
                  <a:pt x="66707" y="104144"/>
                </a:lnTo>
                <a:lnTo>
                  <a:pt x="68284" y="107529"/>
                </a:lnTo>
                <a:lnTo>
                  <a:pt x="70288" y="110739"/>
                </a:lnTo>
                <a:lnTo>
                  <a:pt x="72576" y="113831"/>
                </a:lnTo>
                <a:lnTo>
                  <a:pt x="75054" y="116845"/>
                </a:lnTo>
                <a:lnTo>
                  <a:pt x="77658" y="119807"/>
                </a:lnTo>
                <a:lnTo>
                  <a:pt x="80347" y="122734"/>
                </a:lnTo>
                <a:lnTo>
                  <a:pt x="82140" y="125638"/>
                </a:lnTo>
                <a:lnTo>
                  <a:pt x="83335" y="128526"/>
                </a:lnTo>
                <a:lnTo>
                  <a:pt x="84132" y="131404"/>
                </a:lnTo>
                <a:lnTo>
                  <a:pt x="85615" y="134275"/>
                </a:lnTo>
                <a:lnTo>
                  <a:pt x="87557" y="137142"/>
                </a:lnTo>
                <a:lnTo>
                  <a:pt x="92966" y="144036"/>
                </a:lnTo>
                <a:lnTo>
                  <a:pt x="94362" y="146506"/>
                </a:lnTo>
                <a:lnTo>
                  <a:pt x="101562" y="160345"/>
                </a:lnTo>
                <a:lnTo>
                  <a:pt x="104828" y="164293"/>
                </a:lnTo>
                <a:lnTo>
                  <a:pt x="111442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9"/>
          <p:cNvSpPr/>
          <p:nvPr/>
        </p:nvSpPr>
        <p:spPr>
          <a:xfrm>
            <a:off x="5103495" y="4457700"/>
            <a:ext cx="77153" cy="291466"/>
          </a:xfrm>
          <a:custGeom>
            <a:avLst/>
            <a:gdLst/>
            <a:ahLst/>
            <a:cxnLst/>
            <a:rect l="0" t="0" r="0" b="0"/>
            <a:pathLst>
              <a:path w="77153" h="291466">
                <a:moveTo>
                  <a:pt x="77152" y="0"/>
                </a:moveTo>
                <a:lnTo>
                  <a:pt x="72601" y="13652"/>
                </a:lnTo>
                <a:lnTo>
                  <a:pt x="71260" y="20532"/>
                </a:lnTo>
                <a:lnTo>
                  <a:pt x="70367" y="27975"/>
                </a:lnTo>
                <a:lnTo>
                  <a:pt x="69771" y="35795"/>
                </a:lnTo>
                <a:lnTo>
                  <a:pt x="68421" y="42914"/>
                </a:lnTo>
                <a:lnTo>
                  <a:pt x="66569" y="49564"/>
                </a:lnTo>
                <a:lnTo>
                  <a:pt x="64382" y="55902"/>
                </a:lnTo>
                <a:lnTo>
                  <a:pt x="61971" y="62033"/>
                </a:lnTo>
                <a:lnTo>
                  <a:pt x="59411" y="68026"/>
                </a:lnTo>
                <a:lnTo>
                  <a:pt x="56753" y="73925"/>
                </a:lnTo>
                <a:lnTo>
                  <a:pt x="54980" y="79763"/>
                </a:lnTo>
                <a:lnTo>
                  <a:pt x="53798" y="85560"/>
                </a:lnTo>
                <a:lnTo>
                  <a:pt x="53010" y="91330"/>
                </a:lnTo>
                <a:lnTo>
                  <a:pt x="51532" y="97082"/>
                </a:lnTo>
                <a:lnTo>
                  <a:pt x="49595" y="102821"/>
                </a:lnTo>
                <a:lnTo>
                  <a:pt x="47351" y="108552"/>
                </a:lnTo>
                <a:lnTo>
                  <a:pt x="44902" y="116183"/>
                </a:lnTo>
                <a:lnTo>
                  <a:pt x="42317" y="125081"/>
                </a:lnTo>
                <a:lnTo>
                  <a:pt x="39641" y="134822"/>
                </a:lnTo>
                <a:lnTo>
                  <a:pt x="36905" y="143221"/>
                </a:lnTo>
                <a:lnTo>
                  <a:pt x="34128" y="150726"/>
                </a:lnTo>
                <a:lnTo>
                  <a:pt x="31324" y="157634"/>
                </a:lnTo>
                <a:lnTo>
                  <a:pt x="29456" y="164144"/>
                </a:lnTo>
                <a:lnTo>
                  <a:pt x="28209" y="170389"/>
                </a:lnTo>
                <a:lnTo>
                  <a:pt x="27379" y="176458"/>
                </a:lnTo>
                <a:lnTo>
                  <a:pt x="23967" y="190028"/>
                </a:lnTo>
                <a:lnTo>
                  <a:pt x="8371" y="246064"/>
                </a:lnTo>
                <a:lnTo>
                  <a:pt x="5581" y="257388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0"/>
          <p:cNvSpPr/>
          <p:nvPr/>
        </p:nvSpPr>
        <p:spPr>
          <a:xfrm>
            <a:off x="5189220" y="4586300"/>
            <a:ext cx="158928" cy="170098"/>
          </a:xfrm>
          <a:custGeom>
            <a:avLst/>
            <a:gdLst/>
            <a:ahLst/>
            <a:cxnLst/>
            <a:rect l="0" t="0" r="0" b="0"/>
            <a:pathLst>
              <a:path w="158928" h="170098">
                <a:moveTo>
                  <a:pt x="25717" y="34277"/>
                </a:moveTo>
                <a:lnTo>
                  <a:pt x="30268" y="25176"/>
                </a:lnTo>
                <a:lnTo>
                  <a:pt x="32561" y="22494"/>
                </a:lnTo>
                <a:lnTo>
                  <a:pt x="35042" y="20707"/>
                </a:lnTo>
                <a:lnTo>
                  <a:pt x="37648" y="19515"/>
                </a:lnTo>
                <a:lnTo>
                  <a:pt x="40339" y="17768"/>
                </a:lnTo>
                <a:lnTo>
                  <a:pt x="43085" y="15652"/>
                </a:lnTo>
                <a:lnTo>
                  <a:pt x="45868" y="13287"/>
                </a:lnTo>
                <a:lnTo>
                  <a:pt x="48676" y="10759"/>
                </a:lnTo>
                <a:lnTo>
                  <a:pt x="54336" y="5410"/>
                </a:lnTo>
                <a:lnTo>
                  <a:pt x="57179" y="3602"/>
                </a:lnTo>
                <a:lnTo>
                  <a:pt x="60027" y="2397"/>
                </a:lnTo>
                <a:lnTo>
                  <a:pt x="62878" y="1594"/>
                </a:lnTo>
                <a:lnTo>
                  <a:pt x="65730" y="1058"/>
                </a:lnTo>
                <a:lnTo>
                  <a:pt x="68585" y="701"/>
                </a:lnTo>
                <a:lnTo>
                  <a:pt x="71441" y="463"/>
                </a:lnTo>
                <a:lnTo>
                  <a:pt x="76202" y="304"/>
                </a:lnTo>
                <a:lnTo>
                  <a:pt x="106996" y="15"/>
                </a:lnTo>
                <a:lnTo>
                  <a:pt x="113593" y="0"/>
                </a:lnTo>
                <a:lnTo>
                  <a:pt x="115734" y="948"/>
                </a:lnTo>
                <a:lnTo>
                  <a:pt x="117161" y="2533"/>
                </a:lnTo>
                <a:lnTo>
                  <a:pt x="118112" y="4542"/>
                </a:lnTo>
                <a:lnTo>
                  <a:pt x="119169" y="9314"/>
                </a:lnTo>
                <a:lnTo>
                  <a:pt x="119451" y="11920"/>
                </a:lnTo>
                <a:lnTo>
                  <a:pt x="119639" y="16515"/>
                </a:lnTo>
                <a:lnTo>
                  <a:pt x="119848" y="29240"/>
                </a:lnTo>
                <a:lnTo>
                  <a:pt x="118951" y="34729"/>
                </a:lnTo>
                <a:lnTo>
                  <a:pt x="117401" y="39341"/>
                </a:lnTo>
                <a:lnTo>
                  <a:pt x="115414" y="43368"/>
                </a:lnTo>
                <a:lnTo>
                  <a:pt x="113138" y="47005"/>
                </a:lnTo>
                <a:lnTo>
                  <a:pt x="110668" y="50382"/>
                </a:lnTo>
                <a:lnTo>
                  <a:pt x="108068" y="53587"/>
                </a:lnTo>
                <a:lnTo>
                  <a:pt x="105383" y="57628"/>
                </a:lnTo>
                <a:lnTo>
                  <a:pt x="102640" y="62227"/>
                </a:lnTo>
                <a:lnTo>
                  <a:pt x="99859" y="67198"/>
                </a:lnTo>
                <a:lnTo>
                  <a:pt x="97053" y="70511"/>
                </a:lnTo>
                <a:lnTo>
                  <a:pt x="94229" y="72721"/>
                </a:lnTo>
                <a:lnTo>
                  <a:pt x="91394" y="74194"/>
                </a:lnTo>
                <a:lnTo>
                  <a:pt x="88552" y="76128"/>
                </a:lnTo>
                <a:lnTo>
                  <a:pt x="85704" y="78370"/>
                </a:lnTo>
                <a:lnTo>
                  <a:pt x="82853" y="80817"/>
                </a:lnTo>
                <a:lnTo>
                  <a:pt x="81905" y="82449"/>
                </a:lnTo>
                <a:lnTo>
                  <a:pt x="82226" y="83537"/>
                </a:lnTo>
                <a:lnTo>
                  <a:pt x="83393" y="84262"/>
                </a:lnTo>
                <a:lnTo>
                  <a:pt x="88933" y="84745"/>
                </a:lnTo>
                <a:lnTo>
                  <a:pt x="97388" y="85067"/>
                </a:lnTo>
                <a:lnTo>
                  <a:pt x="107788" y="85283"/>
                </a:lnTo>
                <a:lnTo>
                  <a:pt x="117578" y="87331"/>
                </a:lnTo>
                <a:lnTo>
                  <a:pt x="126963" y="90601"/>
                </a:lnTo>
                <a:lnTo>
                  <a:pt x="148904" y="100436"/>
                </a:lnTo>
                <a:lnTo>
                  <a:pt x="150704" y="102196"/>
                </a:lnTo>
                <a:lnTo>
                  <a:pt x="151904" y="104321"/>
                </a:lnTo>
                <a:lnTo>
                  <a:pt x="152705" y="106691"/>
                </a:lnTo>
                <a:lnTo>
                  <a:pt x="156133" y="111864"/>
                </a:lnTo>
                <a:lnTo>
                  <a:pt x="158381" y="114576"/>
                </a:lnTo>
                <a:lnTo>
                  <a:pt x="158927" y="117337"/>
                </a:lnTo>
                <a:lnTo>
                  <a:pt x="158339" y="120131"/>
                </a:lnTo>
                <a:lnTo>
                  <a:pt x="156994" y="122946"/>
                </a:lnTo>
                <a:lnTo>
                  <a:pt x="156097" y="125774"/>
                </a:lnTo>
                <a:lnTo>
                  <a:pt x="155500" y="128613"/>
                </a:lnTo>
                <a:lnTo>
                  <a:pt x="155101" y="131458"/>
                </a:lnTo>
                <a:lnTo>
                  <a:pt x="153883" y="134306"/>
                </a:lnTo>
                <a:lnTo>
                  <a:pt x="152119" y="137158"/>
                </a:lnTo>
                <a:lnTo>
                  <a:pt x="149990" y="140012"/>
                </a:lnTo>
                <a:lnTo>
                  <a:pt x="146665" y="142867"/>
                </a:lnTo>
                <a:lnTo>
                  <a:pt x="142544" y="145723"/>
                </a:lnTo>
                <a:lnTo>
                  <a:pt x="137892" y="148579"/>
                </a:lnTo>
                <a:lnTo>
                  <a:pt x="133838" y="151436"/>
                </a:lnTo>
                <a:lnTo>
                  <a:pt x="130183" y="154293"/>
                </a:lnTo>
                <a:lnTo>
                  <a:pt x="126793" y="157150"/>
                </a:lnTo>
                <a:lnTo>
                  <a:pt x="123581" y="159055"/>
                </a:lnTo>
                <a:lnTo>
                  <a:pt x="120488" y="160325"/>
                </a:lnTo>
                <a:lnTo>
                  <a:pt x="117472" y="161171"/>
                </a:lnTo>
                <a:lnTo>
                  <a:pt x="114510" y="162688"/>
                </a:lnTo>
                <a:lnTo>
                  <a:pt x="111582" y="164652"/>
                </a:lnTo>
                <a:lnTo>
                  <a:pt x="108678" y="166914"/>
                </a:lnTo>
                <a:lnTo>
                  <a:pt x="103884" y="168422"/>
                </a:lnTo>
                <a:lnTo>
                  <a:pt x="97831" y="169427"/>
                </a:lnTo>
                <a:lnTo>
                  <a:pt x="90939" y="170097"/>
                </a:lnTo>
                <a:lnTo>
                  <a:pt x="85390" y="169591"/>
                </a:lnTo>
                <a:lnTo>
                  <a:pt x="80739" y="168302"/>
                </a:lnTo>
                <a:lnTo>
                  <a:pt x="76686" y="166489"/>
                </a:lnTo>
                <a:lnTo>
                  <a:pt x="72079" y="165281"/>
                </a:lnTo>
                <a:lnTo>
                  <a:pt x="67102" y="164475"/>
                </a:lnTo>
                <a:lnTo>
                  <a:pt x="61880" y="163939"/>
                </a:lnTo>
                <a:lnTo>
                  <a:pt x="57445" y="162628"/>
                </a:lnTo>
                <a:lnTo>
                  <a:pt x="53537" y="160802"/>
                </a:lnTo>
                <a:lnTo>
                  <a:pt x="49978" y="158632"/>
                </a:lnTo>
                <a:lnTo>
                  <a:pt x="45701" y="157186"/>
                </a:lnTo>
                <a:lnTo>
                  <a:pt x="40945" y="156221"/>
                </a:lnTo>
                <a:lnTo>
                  <a:pt x="0" y="1457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1"/>
          <p:cNvSpPr/>
          <p:nvPr/>
        </p:nvSpPr>
        <p:spPr>
          <a:xfrm>
            <a:off x="4254817" y="3669029"/>
            <a:ext cx="1217296" cy="1140144"/>
          </a:xfrm>
          <a:custGeom>
            <a:avLst/>
            <a:gdLst/>
            <a:ahLst/>
            <a:cxnLst/>
            <a:rect l="0" t="0" r="0" b="0"/>
            <a:pathLst>
              <a:path w="1217296" h="1140144">
                <a:moveTo>
                  <a:pt x="0" y="1140143"/>
                </a:moveTo>
                <a:lnTo>
                  <a:pt x="4551" y="1135593"/>
                </a:lnTo>
                <a:lnTo>
                  <a:pt x="6844" y="1134252"/>
                </a:lnTo>
                <a:lnTo>
                  <a:pt x="14622" y="1131413"/>
                </a:lnTo>
                <a:lnTo>
                  <a:pt x="25783" y="1122403"/>
                </a:lnTo>
                <a:lnTo>
                  <a:pt x="32414" y="1117018"/>
                </a:lnTo>
                <a:lnTo>
                  <a:pt x="53104" y="1102961"/>
                </a:lnTo>
                <a:lnTo>
                  <a:pt x="66440" y="1091559"/>
                </a:lnTo>
                <a:lnTo>
                  <a:pt x="87360" y="1077277"/>
                </a:lnTo>
                <a:lnTo>
                  <a:pt x="123899" y="1044340"/>
                </a:lnTo>
                <a:lnTo>
                  <a:pt x="160536" y="1012062"/>
                </a:lnTo>
                <a:lnTo>
                  <a:pt x="194222" y="979396"/>
                </a:lnTo>
                <a:lnTo>
                  <a:pt x="237769" y="936303"/>
                </a:lnTo>
                <a:lnTo>
                  <a:pt x="270457" y="906355"/>
                </a:lnTo>
                <a:lnTo>
                  <a:pt x="302386" y="881325"/>
                </a:lnTo>
                <a:lnTo>
                  <a:pt x="330241" y="859784"/>
                </a:lnTo>
                <a:lnTo>
                  <a:pt x="365652" y="825790"/>
                </a:lnTo>
                <a:lnTo>
                  <a:pt x="425411" y="766163"/>
                </a:lnTo>
                <a:lnTo>
                  <a:pt x="454296" y="730497"/>
                </a:lnTo>
                <a:lnTo>
                  <a:pt x="483864" y="700329"/>
                </a:lnTo>
                <a:lnTo>
                  <a:pt x="518873" y="671545"/>
                </a:lnTo>
                <a:lnTo>
                  <a:pt x="542689" y="647707"/>
                </a:lnTo>
                <a:lnTo>
                  <a:pt x="560000" y="626571"/>
                </a:lnTo>
                <a:lnTo>
                  <a:pt x="593187" y="597544"/>
                </a:lnTo>
                <a:lnTo>
                  <a:pt x="623773" y="560350"/>
                </a:lnTo>
                <a:lnTo>
                  <a:pt x="663485" y="526452"/>
                </a:lnTo>
                <a:lnTo>
                  <a:pt x="690301" y="498251"/>
                </a:lnTo>
                <a:lnTo>
                  <a:pt x="704945" y="481478"/>
                </a:lnTo>
                <a:lnTo>
                  <a:pt x="740170" y="450107"/>
                </a:lnTo>
                <a:lnTo>
                  <a:pt x="774433" y="416888"/>
                </a:lnTo>
                <a:lnTo>
                  <a:pt x="843364" y="348207"/>
                </a:lnTo>
                <a:lnTo>
                  <a:pt x="879152" y="319211"/>
                </a:lnTo>
                <a:lnTo>
                  <a:pt x="911953" y="287844"/>
                </a:lnTo>
                <a:lnTo>
                  <a:pt x="935868" y="259991"/>
                </a:lnTo>
                <a:lnTo>
                  <a:pt x="966653" y="232649"/>
                </a:lnTo>
                <a:lnTo>
                  <a:pt x="1001627" y="199308"/>
                </a:lnTo>
                <a:lnTo>
                  <a:pt x="1020785" y="184256"/>
                </a:lnTo>
                <a:lnTo>
                  <a:pt x="1049387" y="152271"/>
                </a:lnTo>
                <a:lnTo>
                  <a:pt x="1065098" y="140156"/>
                </a:lnTo>
                <a:lnTo>
                  <a:pt x="1077162" y="125877"/>
                </a:lnTo>
                <a:lnTo>
                  <a:pt x="1114586" y="93721"/>
                </a:lnTo>
                <a:lnTo>
                  <a:pt x="1186841" y="21882"/>
                </a:lnTo>
                <a:lnTo>
                  <a:pt x="1189373" y="20303"/>
                </a:lnTo>
                <a:lnTo>
                  <a:pt x="1194725" y="18549"/>
                </a:lnTo>
                <a:lnTo>
                  <a:pt x="1196533" y="17128"/>
                </a:lnTo>
                <a:lnTo>
                  <a:pt x="1197739" y="15229"/>
                </a:lnTo>
                <a:lnTo>
                  <a:pt x="1198543" y="13010"/>
                </a:lnTo>
                <a:lnTo>
                  <a:pt x="1200031" y="11532"/>
                </a:lnTo>
                <a:lnTo>
                  <a:pt x="1201975" y="10546"/>
                </a:lnTo>
                <a:lnTo>
                  <a:pt x="1207390" y="8963"/>
                </a:lnTo>
                <a:lnTo>
                  <a:pt x="121729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2"/>
          <p:cNvSpPr/>
          <p:nvPr/>
        </p:nvSpPr>
        <p:spPr>
          <a:xfrm>
            <a:off x="4254817" y="4877752"/>
            <a:ext cx="1423036" cy="1285876"/>
          </a:xfrm>
          <a:custGeom>
            <a:avLst/>
            <a:gdLst/>
            <a:ahLst/>
            <a:cxnLst/>
            <a:rect l="0" t="0" r="0" b="0"/>
            <a:pathLst>
              <a:path w="1423036" h="1285876">
                <a:moveTo>
                  <a:pt x="0" y="0"/>
                </a:moveTo>
                <a:lnTo>
                  <a:pt x="28414" y="32965"/>
                </a:lnTo>
                <a:lnTo>
                  <a:pt x="59588" y="67366"/>
                </a:lnTo>
                <a:lnTo>
                  <a:pt x="95559" y="104028"/>
                </a:lnTo>
                <a:lnTo>
                  <a:pt x="133776" y="141375"/>
                </a:lnTo>
                <a:lnTo>
                  <a:pt x="173759" y="174552"/>
                </a:lnTo>
                <a:lnTo>
                  <a:pt x="197059" y="199756"/>
                </a:lnTo>
                <a:lnTo>
                  <a:pt x="231448" y="239505"/>
                </a:lnTo>
                <a:lnTo>
                  <a:pt x="251140" y="257020"/>
                </a:lnTo>
                <a:lnTo>
                  <a:pt x="270685" y="274251"/>
                </a:lnTo>
                <a:lnTo>
                  <a:pt x="333731" y="341456"/>
                </a:lnTo>
                <a:lnTo>
                  <a:pt x="364513" y="378810"/>
                </a:lnTo>
                <a:lnTo>
                  <a:pt x="400210" y="415559"/>
                </a:lnTo>
                <a:lnTo>
                  <a:pt x="449859" y="460052"/>
                </a:lnTo>
                <a:lnTo>
                  <a:pt x="483196" y="492089"/>
                </a:lnTo>
                <a:lnTo>
                  <a:pt x="515808" y="524476"/>
                </a:lnTo>
                <a:lnTo>
                  <a:pt x="554855" y="557555"/>
                </a:lnTo>
                <a:lnTo>
                  <a:pt x="589520" y="587513"/>
                </a:lnTo>
                <a:lnTo>
                  <a:pt x="622054" y="613542"/>
                </a:lnTo>
                <a:lnTo>
                  <a:pt x="699509" y="674127"/>
                </a:lnTo>
                <a:lnTo>
                  <a:pt x="740133" y="707530"/>
                </a:lnTo>
                <a:lnTo>
                  <a:pt x="768891" y="730445"/>
                </a:lnTo>
                <a:lnTo>
                  <a:pt x="800378" y="762528"/>
                </a:lnTo>
                <a:lnTo>
                  <a:pt x="852294" y="808166"/>
                </a:lnTo>
                <a:lnTo>
                  <a:pt x="891242" y="840515"/>
                </a:lnTo>
                <a:lnTo>
                  <a:pt x="948631" y="885906"/>
                </a:lnTo>
                <a:lnTo>
                  <a:pt x="993093" y="925670"/>
                </a:lnTo>
                <a:lnTo>
                  <a:pt x="1031061" y="960919"/>
                </a:lnTo>
                <a:lnTo>
                  <a:pt x="1087820" y="1007559"/>
                </a:lnTo>
                <a:lnTo>
                  <a:pt x="1127444" y="1042798"/>
                </a:lnTo>
                <a:lnTo>
                  <a:pt x="1165498" y="1077327"/>
                </a:lnTo>
                <a:lnTo>
                  <a:pt x="1182898" y="1090416"/>
                </a:lnTo>
                <a:lnTo>
                  <a:pt x="1229240" y="1134229"/>
                </a:lnTo>
                <a:lnTo>
                  <a:pt x="1251103" y="1151937"/>
                </a:lnTo>
                <a:lnTo>
                  <a:pt x="1264989" y="1167873"/>
                </a:lnTo>
                <a:lnTo>
                  <a:pt x="1280745" y="1179051"/>
                </a:lnTo>
                <a:lnTo>
                  <a:pt x="1304261" y="1194290"/>
                </a:lnTo>
                <a:lnTo>
                  <a:pt x="1313971" y="1202965"/>
                </a:lnTo>
                <a:lnTo>
                  <a:pt x="1325785" y="1219368"/>
                </a:lnTo>
                <a:lnTo>
                  <a:pt x="1328675" y="1221535"/>
                </a:lnTo>
                <a:lnTo>
                  <a:pt x="1331553" y="1222979"/>
                </a:lnTo>
                <a:lnTo>
                  <a:pt x="1337292" y="1229664"/>
                </a:lnTo>
                <a:lnTo>
                  <a:pt x="1340155" y="1234113"/>
                </a:lnTo>
                <a:lnTo>
                  <a:pt x="1348417" y="1241597"/>
                </a:lnTo>
                <a:lnTo>
                  <a:pt x="1367947" y="1257113"/>
                </a:lnTo>
                <a:lnTo>
                  <a:pt x="1374104" y="1262932"/>
                </a:lnTo>
                <a:lnTo>
                  <a:pt x="1377080" y="1264865"/>
                </a:lnTo>
                <a:lnTo>
                  <a:pt x="1382926" y="1267012"/>
                </a:lnTo>
                <a:lnTo>
                  <a:pt x="1384865" y="1268537"/>
                </a:lnTo>
                <a:lnTo>
                  <a:pt x="1386159" y="1270507"/>
                </a:lnTo>
                <a:lnTo>
                  <a:pt x="1387021" y="1272772"/>
                </a:lnTo>
                <a:lnTo>
                  <a:pt x="1389500" y="1274282"/>
                </a:lnTo>
                <a:lnTo>
                  <a:pt x="1397336" y="1275961"/>
                </a:lnTo>
                <a:lnTo>
                  <a:pt x="1400187" y="1277360"/>
                </a:lnTo>
                <a:lnTo>
                  <a:pt x="1402088" y="1279246"/>
                </a:lnTo>
                <a:lnTo>
                  <a:pt x="1403355" y="1281456"/>
                </a:lnTo>
                <a:lnTo>
                  <a:pt x="1405153" y="1282929"/>
                </a:lnTo>
                <a:lnTo>
                  <a:pt x="1407304" y="1283911"/>
                </a:lnTo>
                <a:lnTo>
                  <a:pt x="1412233" y="1285002"/>
                </a:lnTo>
                <a:lnTo>
                  <a:pt x="1423035" y="12858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3"/>
          <p:cNvSpPr/>
          <p:nvPr/>
        </p:nvSpPr>
        <p:spPr>
          <a:xfrm>
            <a:off x="3564991" y="4901326"/>
            <a:ext cx="706972" cy="627937"/>
          </a:xfrm>
          <a:custGeom>
            <a:avLst/>
            <a:gdLst/>
            <a:ahLst/>
            <a:cxnLst/>
            <a:rect l="0" t="0" r="0" b="0"/>
            <a:pathLst>
              <a:path w="706972" h="627937">
                <a:moveTo>
                  <a:pt x="64034" y="627936"/>
                </a:moveTo>
                <a:lnTo>
                  <a:pt x="54932" y="618835"/>
                </a:lnTo>
                <a:lnTo>
                  <a:pt x="52250" y="614248"/>
                </a:lnTo>
                <a:lnTo>
                  <a:pt x="47525" y="599645"/>
                </a:lnTo>
                <a:lnTo>
                  <a:pt x="35337" y="578074"/>
                </a:lnTo>
                <a:lnTo>
                  <a:pt x="19419" y="547072"/>
                </a:lnTo>
                <a:lnTo>
                  <a:pt x="15629" y="537069"/>
                </a:lnTo>
                <a:lnTo>
                  <a:pt x="10957" y="523542"/>
                </a:lnTo>
                <a:lnTo>
                  <a:pt x="3540" y="507470"/>
                </a:lnTo>
                <a:lnTo>
                  <a:pt x="844" y="501905"/>
                </a:lnTo>
                <a:lnTo>
                  <a:pt x="0" y="497243"/>
                </a:lnTo>
                <a:lnTo>
                  <a:pt x="390" y="493182"/>
                </a:lnTo>
                <a:lnTo>
                  <a:pt x="1602" y="489523"/>
                </a:lnTo>
                <a:lnTo>
                  <a:pt x="3362" y="487083"/>
                </a:lnTo>
                <a:lnTo>
                  <a:pt x="5488" y="485456"/>
                </a:lnTo>
                <a:lnTo>
                  <a:pt x="7859" y="484372"/>
                </a:lnTo>
                <a:lnTo>
                  <a:pt x="13032" y="483167"/>
                </a:lnTo>
                <a:lnTo>
                  <a:pt x="24114" y="482394"/>
                </a:lnTo>
                <a:lnTo>
                  <a:pt x="32321" y="484828"/>
                </a:lnTo>
                <a:lnTo>
                  <a:pt x="59611" y="496837"/>
                </a:lnTo>
                <a:lnTo>
                  <a:pt x="81455" y="505166"/>
                </a:lnTo>
                <a:lnTo>
                  <a:pt x="100416" y="513667"/>
                </a:lnTo>
                <a:lnTo>
                  <a:pt x="118099" y="521265"/>
                </a:lnTo>
                <a:lnTo>
                  <a:pt x="135404" y="524892"/>
                </a:lnTo>
                <a:lnTo>
                  <a:pt x="152596" y="530624"/>
                </a:lnTo>
                <a:lnTo>
                  <a:pt x="164037" y="532298"/>
                </a:lnTo>
                <a:lnTo>
                  <a:pt x="175472" y="530504"/>
                </a:lnTo>
                <a:lnTo>
                  <a:pt x="190080" y="526677"/>
                </a:lnTo>
                <a:lnTo>
                  <a:pt x="193784" y="526140"/>
                </a:lnTo>
                <a:lnTo>
                  <a:pt x="197206" y="524830"/>
                </a:lnTo>
                <a:lnTo>
                  <a:pt x="203549" y="520834"/>
                </a:lnTo>
                <a:lnTo>
                  <a:pt x="204669" y="518434"/>
                </a:lnTo>
                <a:lnTo>
                  <a:pt x="204463" y="515882"/>
                </a:lnTo>
                <a:lnTo>
                  <a:pt x="197289" y="500392"/>
                </a:lnTo>
                <a:lnTo>
                  <a:pt x="187075" y="489970"/>
                </a:lnTo>
                <a:lnTo>
                  <a:pt x="175869" y="479940"/>
                </a:lnTo>
                <a:lnTo>
                  <a:pt x="161799" y="460599"/>
                </a:lnTo>
                <a:lnTo>
                  <a:pt x="159872" y="458314"/>
                </a:lnTo>
                <a:lnTo>
                  <a:pt x="159359" y="456752"/>
                </a:lnTo>
                <a:lnTo>
                  <a:pt x="158466" y="444715"/>
                </a:lnTo>
                <a:lnTo>
                  <a:pt x="158371" y="436383"/>
                </a:lnTo>
                <a:lnTo>
                  <a:pt x="159310" y="434511"/>
                </a:lnTo>
                <a:lnTo>
                  <a:pt x="160889" y="433264"/>
                </a:lnTo>
                <a:lnTo>
                  <a:pt x="162894" y="432432"/>
                </a:lnTo>
                <a:lnTo>
                  <a:pt x="172956" y="425206"/>
                </a:lnTo>
                <a:lnTo>
                  <a:pt x="178483" y="423534"/>
                </a:lnTo>
                <a:lnTo>
                  <a:pt x="196637" y="422460"/>
                </a:lnTo>
                <a:lnTo>
                  <a:pt x="221107" y="422249"/>
                </a:lnTo>
                <a:lnTo>
                  <a:pt x="248625" y="422207"/>
                </a:lnTo>
                <a:lnTo>
                  <a:pt x="260691" y="419661"/>
                </a:lnTo>
                <a:lnTo>
                  <a:pt x="272405" y="416307"/>
                </a:lnTo>
                <a:lnTo>
                  <a:pt x="283961" y="414816"/>
                </a:lnTo>
                <a:lnTo>
                  <a:pt x="287804" y="413466"/>
                </a:lnTo>
                <a:lnTo>
                  <a:pt x="290367" y="411614"/>
                </a:lnTo>
                <a:lnTo>
                  <a:pt x="299030" y="401797"/>
                </a:lnTo>
                <a:lnTo>
                  <a:pt x="300707" y="398119"/>
                </a:lnTo>
                <a:lnTo>
                  <a:pt x="302572" y="388953"/>
                </a:lnTo>
                <a:lnTo>
                  <a:pt x="302117" y="384794"/>
                </a:lnTo>
                <a:lnTo>
                  <a:pt x="300861" y="381069"/>
                </a:lnTo>
                <a:lnTo>
                  <a:pt x="292001" y="363696"/>
                </a:lnTo>
                <a:lnTo>
                  <a:pt x="283874" y="347501"/>
                </a:lnTo>
                <a:lnTo>
                  <a:pt x="273183" y="328674"/>
                </a:lnTo>
                <a:lnTo>
                  <a:pt x="266331" y="316985"/>
                </a:lnTo>
                <a:lnTo>
                  <a:pt x="258719" y="301458"/>
                </a:lnTo>
                <a:lnTo>
                  <a:pt x="251893" y="284822"/>
                </a:lnTo>
                <a:lnTo>
                  <a:pt x="247539" y="274463"/>
                </a:lnTo>
                <a:lnTo>
                  <a:pt x="244515" y="261501"/>
                </a:lnTo>
                <a:lnTo>
                  <a:pt x="246267" y="260774"/>
                </a:lnTo>
                <a:lnTo>
                  <a:pt x="253294" y="259965"/>
                </a:lnTo>
                <a:lnTo>
                  <a:pt x="262766" y="262146"/>
                </a:lnTo>
                <a:lnTo>
                  <a:pt x="273327" y="265338"/>
                </a:lnTo>
                <a:lnTo>
                  <a:pt x="290935" y="268087"/>
                </a:lnTo>
                <a:lnTo>
                  <a:pt x="312873" y="274511"/>
                </a:lnTo>
                <a:lnTo>
                  <a:pt x="332815" y="281494"/>
                </a:lnTo>
                <a:lnTo>
                  <a:pt x="348274" y="283462"/>
                </a:lnTo>
                <a:lnTo>
                  <a:pt x="368492" y="289120"/>
                </a:lnTo>
                <a:lnTo>
                  <a:pt x="386548" y="292279"/>
                </a:lnTo>
                <a:lnTo>
                  <a:pt x="399411" y="293215"/>
                </a:lnTo>
                <a:lnTo>
                  <a:pt x="408671" y="290893"/>
                </a:lnTo>
                <a:lnTo>
                  <a:pt x="413807" y="288941"/>
                </a:lnTo>
                <a:lnTo>
                  <a:pt x="417231" y="286687"/>
                </a:lnTo>
                <a:lnTo>
                  <a:pt x="419513" y="284232"/>
                </a:lnTo>
                <a:lnTo>
                  <a:pt x="423002" y="278964"/>
                </a:lnTo>
                <a:lnTo>
                  <a:pt x="427728" y="273447"/>
                </a:lnTo>
                <a:lnTo>
                  <a:pt x="428416" y="269690"/>
                </a:lnTo>
                <a:lnTo>
                  <a:pt x="424838" y="249066"/>
                </a:lnTo>
                <a:lnTo>
                  <a:pt x="419336" y="240157"/>
                </a:lnTo>
                <a:lnTo>
                  <a:pt x="415202" y="235114"/>
                </a:lnTo>
                <a:lnTo>
                  <a:pt x="412446" y="229848"/>
                </a:lnTo>
                <a:lnTo>
                  <a:pt x="407614" y="213333"/>
                </a:lnTo>
                <a:lnTo>
                  <a:pt x="400574" y="197327"/>
                </a:lnTo>
                <a:lnTo>
                  <a:pt x="391397" y="184351"/>
                </a:lnTo>
                <a:lnTo>
                  <a:pt x="390265" y="173712"/>
                </a:lnTo>
                <a:lnTo>
                  <a:pt x="391059" y="170815"/>
                </a:lnTo>
                <a:lnTo>
                  <a:pt x="392540" y="168883"/>
                </a:lnTo>
                <a:lnTo>
                  <a:pt x="394481" y="167596"/>
                </a:lnTo>
                <a:lnTo>
                  <a:pt x="399177" y="166165"/>
                </a:lnTo>
                <a:lnTo>
                  <a:pt x="401762" y="165784"/>
                </a:lnTo>
                <a:lnTo>
                  <a:pt x="403486" y="164577"/>
                </a:lnTo>
                <a:lnTo>
                  <a:pt x="404635" y="162821"/>
                </a:lnTo>
                <a:lnTo>
                  <a:pt x="405401" y="160697"/>
                </a:lnTo>
                <a:lnTo>
                  <a:pt x="408792" y="155797"/>
                </a:lnTo>
                <a:lnTo>
                  <a:pt x="411030" y="153156"/>
                </a:lnTo>
                <a:lnTo>
                  <a:pt x="412522" y="150444"/>
                </a:lnTo>
                <a:lnTo>
                  <a:pt x="415574" y="142075"/>
                </a:lnTo>
                <a:lnTo>
                  <a:pt x="421135" y="133563"/>
                </a:lnTo>
                <a:lnTo>
                  <a:pt x="428242" y="114747"/>
                </a:lnTo>
                <a:lnTo>
                  <a:pt x="439576" y="98188"/>
                </a:lnTo>
                <a:lnTo>
                  <a:pt x="448746" y="84835"/>
                </a:lnTo>
                <a:lnTo>
                  <a:pt x="453859" y="80131"/>
                </a:lnTo>
                <a:lnTo>
                  <a:pt x="459172" y="76996"/>
                </a:lnTo>
                <a:lnTo>
                  <a:pt x="464620" y="74905"/>
                </a:lnTo>
                <a:lnTo>
                  <a:pt x="470156" y="74464"/>
                </a:lnTo>
                <a:lnTo>
                  <a:pt x="481387" y="76513"/>
                </a:lnTo>
                <a:lnTo>
                  <a:pt x="490189" y="80599"/>
                </a:lnTo>
                <a:lnTo>
                  <a:pt x="508119" y="90795"/>
                </a:lnTo>
                <a:lnTo>
                  <a:pt x="525248" y="98694"/>
                </a:lnTo>
                <a:lnTo>
                  <a:pt x="544648" y="104094"/>
                </a:lnTo>
                <a:lnTo>
                  <a:pt x="557805" y="110351"/>
                </a:lnTo>
                <a:lnTo>
                  <a:pt x="573344" y="112628"/>
                </a:lnTo>
                <a:lnTo>
                  <a:pt x="584399" y="113160"/>
                </a:lnTo>
                <a:lnTo>
                  <a:pt x="588108" y="112350"/>
                </a:lnTo>
                <a:lnTo>
                  <a:pt x="590582" y="110857"/>
                </a:lnTo>
                <a:lnTo>
                  <a:pt x="592231" y="108909"/>
                </a:lnTo>
                <a:lnTo>
                  <a:pt x="593330" y="106658"/>
                </a:lnTo>
                <a:lnTo>
                  <a:pt x="595239" y="97975"/>
                </a:lnTo>
                <a:lnTo>
                  <a:pt x="595443" y="87794"/>
                </a:lnTo>
                <a:lnTo>
                  <a:pt x="594519" y="84009"/>
                </a:lnTo>
                <a:lnTo>
                  <a:pt x="586192" y="68550"/>
                </a:lnTo>
                <a:lnTo>
                  <a:pt x="583589" y="63560"/>
                </a:lnTo>
                <a:lnTo>
                  <a:pt x="580697" y="52935"/>
                </a:lnTo>
                <a:lnTo>
                  <a:pt x="579926" y="47434"/>
                </a:lnTo>
                <a:lnTo>
                  <a:pt x="576529" y="38783"/>
                </a:lnTo>
                <a:lnTo>
                  <a:pt x="574290" y="35142"/>
                </a:lnTo>
                <a:lnTo>
                  <a:pt x="573749" y="31763"/>
                </a:lnTo>
                <a:lnTo>
                  <a:pt x="574341" y="28557"/>
                </a:lnTo>
                <a:lnTo>
                  <a:pt x="577585" y="21119"/>
                </a:lnTo>
                <a:lnTo>
                  <a:pt x="579756" y="21461"/>
                </a:lnTo>
                <a:lnTo>
                  <a:pt x="591914" y="25542"/>
                </a:lnTo>
                <a:lnTo>
                  <a:pt x="606628" y="28126"/>
                </a:lnTo>
                <a:lnTo>
                  <a:pt x="620617" y="34510"/>
                </a:lnTo>
                <a:lnTo>
                  <a:pt x="623684" y="35152"/>
                </a:lnTo>
                <a:lnTo>
                  <a:pt x="632172" y="33324"/>
                </a:lnTo>
                <a:lnTo>
                  <a:pt x="645121" y="29480"/>
                </a:lnTo>
                <a:lnTo>
                  <a:pt x="648593" y="28940"/>
                </a:lnTo>
                <a:lnTo>
                  <a:pt x="654990" y="25801"/>
                </a:lnTo>
                <a:lnTo>
                  <a:pt x="658030" y="23630"/>
                </a:lnTo>
                <a:lnTo>
                  <a:pt x="660056" y="20278"/>
                </a:lnTo>
                <a:lnTo>
                  <a:pt x="663860" y="7411"/>
                </a:lnTo>
                <a:lnTo>
                  <a:pt x="668126" y="357"/>
                </a:lnTo>
                <a:lnTo>
                  <a:pt x="672501" y="0"/>
                </a:lnTo>
                <a:lnTo>
                  <a:pt x="694977" y="8035"/>
                </a:lnTo>
                <a:lnTo>
                  <a:pt x="706971" y="107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4"/>
          <p:cNvSpPr/>
          <p:nvPr/>
        </p:nvSpPr>
        <p:spPr>
          <a:xfrm>
            <a:off x="3515830" y="4209097"/>
            <a:ext cx="730416" cy="600076"/>
          </a:xfrm>
          <a:custGeom>
            <a:avLst/>
            <a:gdLst/>
            <a:ahLst/>
            <a:cxnLst/>
            <a:rect l="0" t="0" r="0" b="0"/>
            <a:pathLst>
              <a:path w="730416" h="600076">
                <a:moveTo>
                  <a:pt x="61759" y="0"/>
                </a:moveTo>
                <a:lnTo>
                  <a:pt x="49828" y="11932"/>
                </a:lnTo>
                <a:lnTo>
                  <a:pt x="38800" y="29803"/>
                </a:lnTo>
                <a:lnTo>
                  <a:pt x="31250" y="45132"/>
                </a:lnTo>
                <a:lnTo>
                  <a:pt x="25676" y="61867"/>
                </a:lnTo>
                <a:lnTo>
                  <a:pt x="20957" y="71311"/>
                </a:lnTo>
                <a:lnTo>
                  <a:pt x="11994" y="84841"/>
                </a:lnTo>
                <a:lnTo>
                  <a:pt x="2811" y="101842"/>
                </a:lnTo>
                <a:lnTo>
                  <a:pt x="553" y="108853"/>
                </a:lnTo>
                <a:lnTo>
                  <a:pt x="0" y="114478"/>
                </a:lnTo>
                <a:lnTo>
                  <a:pt x="1406" y="125800"/>
                </a:lnTo>
                <a:lnTo>
                  <a:pt x="2474" y="126730"/>
                </a:lnTo>
                <a:lnTo>
                  <a:pt x="4138" y="127349"/>
                </a:lnTo>
                <a:lnTo>
                  <a:pt x="11032" y="128221"/>
                </a:lnTo>
                <a:lnTo>
                  <a:pt x="30368" y="128566"/>
                </a:lnTo>
                <a:lnTo>
                  <a:pt x="33212" y="127621"/>
                </a:lnTo>
                <a:lnTo>
                  <a:pt x="52027" y="116654"/>
                </a:lnTo>
                <a:lnTo>
                  <a:pt x="59974" y="108679"/>
                </a:lnTo>
                <a:lnTo>
                  <a:pt x="63427" y="103885"/>
                </a:lnTo>
                <a:lnTo>
                  <a:pt x="72343" y="96019"/>
                </a:lnTo>
                <a:lnTo>
                  <a:pt x="93589" y="83208"/>
                </a:lnTo>
                <a:lnTo>
                  <a:pt x="105904" y="74396"/>
                </a:lnTo>
                <a:lnTo>
                  <a:pt x="125442" y="56994"/>
                </a:lnTo>
                <a:lnTo>
                  <a:pt x="147646" y="43396"/>
                </a:lnTo>
                <a:lnTo>
                  <a:pt x="158034" y="38337"/>
                </a:lnTo>
                <a:lnTo>
                  <a:pt x="169237" y="34537"/>
                </a:lnTo>
                <a:lnTo>
                  <a:pt x="175567" y="30272"/>
                </a:lnTo>
                <a:lnTo>
                  <a:pt x="178589" y="29707"/>
                </a:lnTo>
                <a:lnTo>
                  <a:pt x="181556" y="30282"/>
                </a:lnTo>
                <a:lnTo>
                  <a:pt x="187392" y="32509"/>
                </a:lnTo>
                <a:lnTo>
                  <a:pt x="193161" y="33499"/>
                </a:lnTo>
                <a:lnTo>
                  <a:pt x="195081" y="34715"/>
                </a:lnTo>
                <a:lnTo>
                  <a:pt x="196360" y="36478"/>
                </a:lnTo>
                <a:lnTo>
                  <a:pt x="197214" y="38606"/>
                </a:lnTo>
                <a:lnTo>
                  <a:pt x="198414" y="50703"/>
                </a:lnTo>
                <a:lnTo>
                  <a:pt x="196155" y="60952"/>
                </a:lnTo>
                <a:lnTo>
                  <a:pt x="189528" y="77432"/>
                </a:lnTo>
                <a:lnTo>
                  <a:pt x="184268" y="89659"/>
                </a:lnTo>
                <a:lnTo>
                  <a:pt x="178755" y="104619"/>
                </a:lnTo>
                <a:lnTo>
                  <a:pt x="173130" y="118252"/>
                </a:lnTo>
                <a:lnTo>
                  <a:pt x="167455" y="133519"/>
                </a:lnTo>
                <a:lnTo>
                  <a:pt x="164608" y="144258"/>
                </a:lnTo>
                <a:lnTo>
                  <a:pt x="161757" y="156179"/>
                </a:lnTo>
                <a:lnTo>
                  <a:pt x="158591" y="174506"/>
                </a:lnTo>
                <a:lnTo>
                  <a:pt x="156231" y="189953"/>
                </a:lnTo>
                <a:lnTo>
                  <a:pt x="152007" y="206344"/>
                </a:lnTo>
                <a:lnTo>
                  <a:pt x="149494" y="220613"/>
                </a:lnTo>
                <a:lnTo>
                  <a:pt x="148824" y="227086"/>
                </a:lnTo>
                <a:lnTo>
                  <a:pt x="149330" y="231400"/>
                </a:lnTo>
                <a:lnTo>
                  <a:pt x="150620" y="234277"/>
                </a:lnTo>
                <a:lnTo>
                  <a:pt x="152432" y="236195"/>
                </a:lnTo>
                <a:lnTo>
                  <a:pt x="154593" y="237473"/>
                </a:lnTo>
                <a:lnTo>
                  <a:pt x="159534" y="238894"/>
                </a:lnTo>
                <a:lnTo>
                  <a:pt x="167670" y="239694"/>
                </a:lnTo>
                <a:lnTo>
                  <a:pt x="175824" y="237341"/>
                </a:lnTo>
                <a:lnTo>
                  <a:pt x="184845" y="233120"/>
                </a:lnTo>
                <a:lnTo>
                  <a:pt x="198397" y="222649"/>
                </a:lnTo>
                <a:lnTo>
                  <a:pt x="219348" y="206858"/>
                </a:lnTo>
                <a:lnTo>
                  <a:pt x="233653" y="195488"/>
                </a:lnTo>
                <a:lnTo>
                  <a:pt x="238268" y="193190"/>
                </a:lnTo>
                <a:lnTo>
                  <a:pt x="248475" y="190637"/>
                </a:lnTo>
                <a:lnTo>
                  <a:pt x="269598" y="188998"/>
                </a:lnTo>
                <a:lnTo>
                  <a:pt x="291577" y="188648"/>
                </a:lnTo>
                <a:lnTo>
                  <a:pt x="294981" y="189583"/>
                </a:lnTo>
                <a:lnTo>
                  <a:pt x="297250" y="191159"/>
                </a:lnTo>
                <a:lnTo>
                  <a:pt x="310716" y="208505"/>
                </a:lnTo>
                <a:lnTo>
                  <a:pt x="313456" y="213298"/>
                </a:lnTo>
                <a:lnTo>
                  <a:pt x="316500" y="223704"/>
                </a:lnTo>
                <a:lnTo>
                  <a:pt x="317311" y="229146"/>
                </a:lnTo>
                <a:lnTo>
                  <a:pt x="315673" y="242813"/>
                </a:lnTo>
                <a:lnTo>
                  <a:pt x="312723" y="257459"/>
                </a:lnTo>
                <a:lnTo>
                  <a:pt x="311411" y="270319"/>
                </a:lnTo>
                <a:lnTo>
                  <a:pt x="309157" y="281178"/>
                </a:lnTo>
                <a:lnTo>
                  <a:pt x="305748" y="295084"/>
                </a:lnTo>
                <a:lnTo>
                  <a:pt x="301571" y="311023"/>
                </a:lnTo>
                <a:lnTo>
                  <a:pt x="298787" y="323554"/>
                </a:lnTo>
                <a:lnTo>
                  <a:pt x="296930" y="333813"/>
                </a:lnTo>
                <a:lnTo>
                  <a:pt x="294867" y="349339"/>
                </a:lnTo>
                <a:lnTo>
                  <a:pt x="293543" y="367067"/>
                </a:lnTo>
                <a:lnTo>
                  <a:pt x="293434" y="370442"/>
                </a:lnTo>
                <a:lnTo>
                  <a:pt x="294314" y="373644"/>
                </a:lnTo>
                <a:lnTo>
                  <a:pt x="299151" y="382701"/>
                </a:lnTo>
                <a:lnTo>
                  <a:pt x="300617" y="388529"/>
                </a:lnTo>
                <a:lnTo>
                  <a:pt x="301960" y="390465"/>
                </a:lnTo>
                <a:lnTo>
                  <a:pt x="303808" y="391755"/>
                </a:lnTo>
                <a:lnTo>
                  <a:pt x="308402" y="393188"/>
                </a:lnTo>
                <a:lnTo>
                  <a:pt x="313618" y="393825"/>
                </a:lnTo>
                <a:lnTo>
                  <a:pt x="316343" y="393043"/>
                </a:lnTo>
                <a:lnTo>
                  <a:pt x="321910" y="389633"/>
                </a:lnTo>
                <a:lnTo>
                  <a:pt x="342754" y="371367"/>
                </a:lnTo>
                <a:lnTo>
                  <a:pt x="352063" y="365712"/>
                </a:lnTo>
                <a:lnTo>
                  <a:pt x="360011" y="357484"/>
                </a:lnTo>
                <a:lnTo>
                  <a:pt x="363464" y="352623"/>
                </a:lnTo>
                <a:lnTo>
                  <a:pt x="372380" y="344681"/>
                </a:lnTo>
                <a:lnTo>
                  <a:pt x="393627" y="331822"/>
                </a:lnTo>
                <a:lnTo>
                  <a:pt x="410492" y="323002"/>
                </a:lnTo>
                <a:lnTo>
                  <a:pt x="432105" y="309805"/>
                </a:lnTo>
                <a:lnTo>
                  <a:pt x="443210" y="304379"/>
                </a:lnTo>
                <a:lnTo>
                  <a:pt x="447505" y="302931"/>
                </a:lnTo>
                <a:lnTo>
                  <a:pt x="451320" y="302919"/>
                </a:lnTo>
                <a:lnTo>
                  <a:pt x="454817" y="303864"/>
                </a:lnTo>
                <a:lnTo>
                  <a:pt x="461242" y="307453"/>
                </a:lnTo>
                <a:lnTo>
                  <a:pt x="467272" y="312223"/>
                </a:lnTo>
                <a:lnTo>
                  <a:pt x="473128" y="325139"/>
                </a:lnTo>
                <a:lnTo>
                  <a:pt x="476022" y="333916"/>
                </a:lnTo>
                <a:lnTo>
                  <a:pt x="477952" y="344531"/>
                </a:lnTo>
                <a:lnTo>
                  <a:pt x="479239" y="356370"/>
                </a:lnTo>
                <a:lnTo>
                  <a:pt x="480096" y="369025"/>
                </a:lnTo>
                <a:lnTo>
                  <a:pt x="479716" y="381272"/>
                </a:lnTo>
                <a:lnTo>
                  <a:pt x="478509" y="393246"/>
                </a:lnTo>
                <a:lnTo>
                  <a:pt x="476753" y="405039"/>
                </a:lnTo>
                <a:lnTo>
                  <a:pt x="476534" y="418616"/>
                </a:lnTo>
                <a:lnTo>
                  <a:pt x="477341" y="433383"/>
                </a:lnTo>
                <a:lnTo>
                  <a:pt x="478831" y="448942"/>
                </a:lnTo>
                <a:lnTo>
                  <a:pt x="480777" y="460267"/>
                </a:lnTo>
                <a:lnTo>
                  <a:pt x="485480" y="475391"/>
                </a:lnTo>
                <a:lnTo>
                  <a:pt x="488932" y="484709"/>
                </a:lnTo>
                <a:lnTo>
                  <a:pt x="490368" y="486017"/>
                </a:lnTo>
                <a:lnTo>
                  <a:pt x="492279" y="486889"/>
                </a:lnTo>
                <a:lnTo>
                  <a:pt x="494505" y="487470"/>
                </a:lnTo>
                <a:lnTo>
                  <a:pt x="495989" y="486905"/>
                </a:lnTo>
                <a:lnTo>
                  <a:pt x="496978" y="485576"/>
                </a:lnTo>
                <a:lnTo>
                  <a:pt x="497638" y="483737"/>
                </a:lnTo>
                <a:lnTo>
                  <a:pt x="499983" y="482511"/>
                </a:lnTo>
                <a:lnTo>
                  <a:pt x="507668" y="481150"/>
                </a:lnTo>
                <a:lnTo>
                  <a:pt x="511432" y="478881"/>
                </a:lnTo>
                <a:lnTo>
                  <a:pt x="527293" y="460843"/>
                </a:lnTo>
                <a:lnTo>
                  <a:pt x="540585" y="451718"/>
                </a:lnTo>
                <a:lnTo>
                  <a:pt x="548573" y="448414"/>
                </a:lnTo>
                <a:lnTo>
                  <a:pt x="552037" y="447532"/>
                </a:lnTo>
                <a:lnTo>
                  <a:pt x="558425" y="444013"/>
                </a:lnTo>
                <a:lnTo>
                  <a:pt x="561463" y="441742"/>
                </a:lnTo>
                <a:lnTo>
                  <a:pt x="564440" y="441180"/>
                </a:lnTo>
                <a:lnTo>
                  <a:pt x="567377" y="441757"/>
                </a:lnTo>
                <a:lnTo>
                  <a:pt x="573181" y="444939"/>
                </a:lnTo>
                <a:lnTo>
                  <a:pt x="587530" y="457467"/>
                </a:lnTo>
                <a:lnTo>
                  <a:pt x="589438" y="461188"/>
                </a:lnTo>
                <a:lnTo>
                  <a:pt x="593076" y="477432"/>
                </a:lnTo>
                <a:lnTo>
                  <a:pt x="597303" y="495402"/>
                </a:lnTo>
                <a:lnTo>
                  <a:pt x="602357" y="513549"/>
                </a:lnTo>
                <a:lnTo>
                  <a:pt x="606825" y="530186"/>
                </a:lnTo>
                <a:lnTo>
                  <a:pt x="608811" y="543931"/>
                </a:lnTo>
                <a:lnTo>
                  <a:pt x="611038" y="562385"/>
                </a:lnTo>
                <a:lnTo>
                  <a:pt x="614811" y="572530"/>
                </a:lnTo>
                <a:lnTo>
                  <a:pt x="617151" y="575996"/>
                </a:lnTo>
                <a:lnTo>
                  <a:pt x="619663" y="578308"/>
                </a:lnTo>
                <a:lnTo>
                  <a:pt x="625988" y="582017"/>
                </a:lnTo>
                <a:lnTo>
                  <a:pt x="631634" y="582660"/>
                </a:lnTo>
                <a:lnTo>
                  <a:pt x="635033" y="580845"/>
                </a:lnTo>
                <a:lnTo>
                  <a:pt x="655036" y="563594"/>
                </a:lnTo>
                <a:lnTo>
                  <a:pt x="658255" y="561467"/>
                </a:lnTo>
                <a:lnTo>
                  <a:pt x="677721" y="553222"/>
                </a:lnTo>
                <a:lnTo>
                  <a:pt x="685722" y="550676"/>
                </a:lnTo>
                <a:lnTo>
                  <a:pt x="698620" y="549042"/>
                </a:lnTo>
                <a:lnTo>
                  <a:pt x="707447" y="548759"/>
                </a:lnTo>
                <a:lnTo>
                  <a:pt x="709388" y="549672"/>
                </a:lnTo>
                <a:lnTo>
                  <a:pt x="710682" y="551233"/>
                </a:lnTo>
                <a:lnTo>
                  <a:pt x="711544" y="553226"/>
                </a:lnTo>
                <a:lnTo>
                  <a:pt x="712503" y="557981"/>
                </a:lnTo>
                <a:lnTo>
                  <a:pt x="712758" y="560582"/>
                </a:lnTo>
                <a:lnTo>
                  <a:pt x="713881" y="563269"/>
                </a:lnTo>
                <a:lnTo>
                  <a:pt x="717669" y="568795"/>
                </a:lnTo>
                <a:lnTo>
                  <a:pt x="719060" y="572554"/>
                </a:lnTo>
                <a:lnTo>
                  <a:pt x="719987" y="576965"/>
                </a:lnTo>
                <a:lnTo>
                  <a:pt x="730415" y="6000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467600" cy="4873752"/>
          </a:xfrm>
        </p:spPr>
        <p:txBody>
          <a:bodyPr/>
          <a:lstStyle/>
          <a:p>
            <a:r>
              <a:rPr lang="en-US" dirty="0" smtClean="0"/>
              <a:t>The lines that contain the altitudes are concurrent at a point called the orthocenter.</a:t>
            </a:r>
          </a:p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733800"/>
            <a:ext cx="69723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SMARTPenAnnotation118"/>
          <p:cNvSpPr/>
          <p:nvPr/>
        </p:nvSpPr>
        <p:spPr>
          <a:xfrm>
            <a:off x="5497829" y="2211705"/>
            <a:ext cx="1742272" cy="128585"/>
          </a:xfrm>
          <a:custGeom>
            <a:avLst/>
            <a:gdLst/>
            <a:ahLst/>
            <a:cxnLst/>
            <a:rect l="0" t="0" r="0" b="0"/>
            <a:pathLst>
              <a:path w="1742272" h="128585">
                <a:moveTo>
                  <a:pt x="68580" y="102870"/>
                </a:moveTo>
                <a:lnTo>
                  <a:pt x="179924" y="102870"/>
                </a:lnTo>
                <a:lnTo>
                  <a:pt x="199664" y="100330"/>
                </a:lnTo>
                <a:lnTo>
                  <a:pt x="222090" y="96978"/>
                </a:lnTo>
                <a:lnTo>
                  <a:pt x="273873" y="95091"/>
                </a:lnTo>
                <a:lnTo>
                  <a:pt x="348417" y="94650"/>
                </a:lnTo>
                <a:lnTo>
                  <a:pt x="400597" y="96994"/>
                </a:lnTo>
                <a:lnTo>
                  <a:pt x="439981" y="100258"/>
                </a:lnTo>
                <a:lnTo>
                  <a:pt x="489235" y="101709"/>
                </a:lnTo>
                <a:lnTo>
                  <a:pt x="538659" y="102526"/>
                </a:lnTo>
                <a:lnTo>
                  <a:pt x="561349" y="105257"/>
                </a:lnTo>
                <a:lnTo>
                  <a:pt x="580959" y="108693"/>
                </a:lnTo>
                <a:lnTo>
                  <a:pt x="616636" y="111580"/>
                </a:lnTo>
                <a:lnTo>
                  <a:pt x="688168" y="117092"/>
                </a:lnTo>
                <a:lnTo>
                  <a:pt x="735926" y="119149"/>
                </a:lnTo>
                <a:lnTo>
                  <a:pt x="787369" y="119901"/>
                </a:lnTo>
                <a:lnTo>
                  <a:pt x="868613" y="119981"/>
                </a:lnTo>
                <a:lnTo>
                  <a:pt x="950883" y="122540"/>
                </a:lnTo>
                <a:lnTo>
                  <a:pt x="1075136" y="127393"/>
                </a:lnTo>
                <a:lnTo>
                  <a:pt x="1116437" y="128233"/>
                </a:lnTo>
                <a:lnTo>
                  <a:pt x="1499164" y="128584"/>
                </a:lnTo>
                <a:lnTo>
                  <a:pt x="1534023" y="126046"/>
                </a:lnTo>
                <a:lnTo>
                  <a:pt x="1565708" y="122695"/>
                </a:lnTo>
                <a:lnTo>
                  <a:pt x="1618672" y="120367"/>
                </a:lnTo>
                <a:lnTo>
                  <a:pt x="1691675" y="120028"/>
                </a:lnTo>
                <a:lnTo>
                  <a:pt x="1739836" y="120017"/>
                </a:lnTo>
                <a:lnTo>
                  <a:pt x="1741869" y="120969"/>
                </a:lnTo>
                <a:lnTo>
                  <a:pt x="1742271" y="122556"/>
                </a:lnTo>
                <a:lnTo>
                  <a:pt x="1741587" y="124566"/>
                </a:lnTo>
                <a:lnTo>
                  <a:pt x="1740178" y="125907"/>
                </a:lnTo>
                <a:lnTo>
                  <a:pt x="1738286" y="126800"/>
                </a:lnTo>
                <a:lnTo>
                  <a:pt x="1733645" y="127793"/>
                </a:lnTo>
                <a:lnTo>
                  <a:pt x="1728407" y="128234"/>
                </a:lnTo>
                <a:lnTo>
                  <a:pt x="1725677" y="127399"/>
                </a:lnTo>
                <a:lnTo>
                  <a:pt x="1720103" y="123932"/>
                </a:lnTo>
                <a:lnTo>
                  <a:pt x="1711910" y="121756"/>
                </a:lnTo>
                <a:lnTo>
                  <a:pt x="1682728" y="119291"/>
                </a:lnTo>
                <a:lnTo>
                  <a:pt x="1660692" y="115566"/>
                </a:lnTo>
                <a:lnTo>
                  <a:pt x="1602626" y="110731"/>
                </a:lnTo>
                <a:lnTo>
                  <a:pt x="1585722" y="106999"/>
                </a:lnTo>
                <a:lnTo>
                  <a:pt x="1557476" y="102733"/>
                </a:lnTo>
                <a:lnTo>
                  <a:pt x="1549811" y="100873"/>
                </a:lnTo>
                <a:lnTo>
                  <a:pt x="1533672" y="97220"/>
                </a:lnTo>
                <a:lnTo>
                  <a:pt x="1489869" y="92334"/>
                </a:lnTo>
                <a:lnTo>
                  <a:pt x="1473305" y="90131"/>
                </a:lnTo>
                <a:lnTo>
                  <a:pt x="1404487" y="82479"/>
                </a:lnTo>
                <a:lnTo>
                  <a:pt x="1377332" y="78799"/>
                </a:lnTo>
                <a:lnTo>
                  <a:pt x="1241251" y="58307"/>
                </a:lnTo>
                <a:lnTo>
                  <a:pt x="1203495" y="54489"/>
                </a:lnTo>
                <a:lnTo>
                  <a:pt x="1170205" y="51839"/>
                </a:lnTo>
                <a:lnTo>
                  <a:pt x="1130009" y="47487"/>
                </a:lnTo>
                <a:lnTo>
                  <a:pt x="1049488" y="40918"/>
                </a:lnTo>
                <a:lnTo>
                  <a:pt x="908918" y="25459"/>
                </a:lnTo>
                <a:lnTo>
                  <a:pt x="878360" y="22687"/>
                </a:lnTo>
                <a:lnTo>
                  <a:pt x="854179" y="20840"/>
                </a:lnTo>
                <a:lnTo>
                  <a:pt x="834248" y="18655"/>
                </a:lnTo>
                <a:lnTo>
                  <a:pt x="817151" y="16247"/>
                </a:lnTo>
                <a:lnTo>
                  <a:pt x="801942" y="13689"/>
                </a:lnTo>
                <a:lnTo>
                  <a:pt x="762335" y="10088"/>
                </a:lnTo>
                <a:lnTo>
                  <a:pt x="714818" y="7919"/>
                </a:lnTo>
                <a:lnTo>
                  <a:pt x="691712" y="4154"/>
                </a:lnTo>
                <a:lnTo>
                  <a:pt x="657284" y="1231"/>
                </a:lnTo>
                <a:lnTo>
                  <a:pt x="497472" y="162"/>
                </a:lnTo>
                <a:lnTo>
                  <a:pt x="115724" y="0"/>
                </a:lnTo>
                <a:lnTo>
                  <a:pt x="91438" y="2540"/>
                </a:lnTo>
                <a:lnTo>
                  <a:pt x="73025" y="5891"/>
                </a:lnTo>
                <a:lnTo>
                  <a:pt x="61666" y="7380"/>
                </a:lnTo>
                <a:lnTo>
                  <a:pt x="36264" y="3668"/>
                </a:lnTo>
                <a:lnTo>
                  <a:pt x="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9"/>
          <p:cNvSpPr/>
          <p:nvPr/>
        </p:nvSpPr>
        <p:spPr>
          <a:xfrm>
            <a:off x="3484838" y="5341156"/>
            <a:ext cx="24172" cy="25230"/>
          </a:xfrm>
          <a:custGeom>
            <a:avLst/>
            <a:gdLst/>
            <a:ahLst/>
            <a:cxnLst/>
            <a:rect l="0" t="0" r="0" b="0"/>
            <a:pathLst>
              <a:path w="24172" h="25230">
                <a:moveTo>
                  <a:pt x="24171" y="25229"/>
                </a:moveTo>
                <a:lnTo>
                  <a:pt x="19621" y="25229"/>
                </a:lnTo>
                <a:lnTo>
                  <a:pt x="18280" y="24276"/>
                </a:lnTo>
                <a:lnTo>
                  <a:pt x="17386" y="22689"/>
                </a:lnTo>
                <a:lnTo>
                  <a:pt x="16790" y="20678"/>
                </a:lnTo>
                <a:lnTo>
                  <a:pt x="16393" y="18385"/>
                </a:lnTo>
                <a:lnTo>
                  <a:pt x="16128" y="15904"/>
                </a:lnTo>
                <a:lnTo>
                  <a:pt x="15952" y="13297"/>
                </a:lnTo>
                <a:lnTo>
                  <a:pt x="15834" y="10607"/>
                </a:lnTo>
                <a:lnTo>
                  <a:pt x="15630" y="1160"/>
                </a:lnTo>
                <a:lnTo>
                  <a:pt x="14667" y="610"/>
                </a:lnTo>
                <a:lnTo>
                  <a:pt x="13073" y="244"/>
                </a:lnTo>
                <a:lnTo>
                  <a:pt x="11057" y="0"/>
                </a:lnTo>
                <a:lnTo>
                  <a:pt x="8761" y="789"/>
                </a:lnTo>
                <a:lnTo>
                  <a:pt x="6278" y="2269"/>
                </a:lnTo>
                <a:lnTo>
                  <a:pt x="0" y="6935"/>
                </a:lnTo>
                <a:lnTo>
                  <a:pt x="437" y="7317"/>
                </a:lnTo>
                <a:lnTo>
                  <a:pt x="1681" y="7573"/>
                </a:lnTo>
                <a:lnTo>
                  <a:pt x="5971" y="7982"/>
                </a:lnTo>
                <a:lnTo>
                  <a:pt x="9097" y="8039"/>
                </a:lnTo>
                <a:lnTo>
                  <a:pt x="14315" y="8075"/>
                </a:lnTo>
                <a:lnTo>
                  <a:pt x="14743" y="7126"/>
                </a:lnTo>
                <a:lnTo>
                  <a:pt x="15028" y="5540"/>
                </a:lnTo>
                <a:lnTo>
                  <a:pt x="15218" y="3530"/>
                </a:lnTo>
                <a:lnTo>
                  <a:pt x="14393" y="3143"/>
                </a:lnTo>
                <a:lnTo>
                  <a:pt x="12890" y="3838"/>
                </a:lnTo>
                <a:lnTo>
                  <a:pt x="7026" y="8084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0"/>
          <p:cNvSpPr/>
          <p:nvPr/>
        </p:nvSpPr>
        <p:spPr>
          <a:xfrm>
            <a:off x="2891789" y="4946332"/>
            <a:ext cx="334329" cy="145242"/>
          </a:xfrm>
          <a:custGeom>
            <a:avLst/>
            <a:gdLst/>
            <a:ahLst/>
            <a:cxnLst/>
            <a:rect l="0" t="0" r="0" b="0"/>
            <a:pathLst>
              <a:path w="334329" h="145242">
                <a:moveTo>
                  <a:pt x="0" y="8572"/>
                </a:moveTo>
                <a:lnTo>
                  <a:pt x="9102" y="8572"/>
                </a:lnTo>
                <a:lnTo>
                  <a:pt x="12736" y="9525"/>
                </a:lnTo>
                <a:lnTo>
                  <a:pt x="19313" y="13124"/>
                </a:lnTo>
                <a:lnTo>
                  <a:pt x="25405" y="17303"/>
                </a:lnTo>
                <a:lnTo>
                  <a:pt x="29706" y="21343"/>
                </a:lnTo>
                <a:lnTo>
                  <a:pt x="34338" y="25806"/>
                </a:lnTo>
                <a:lnTo>
                  <a:pt x="38439" y="29885"/>
                </a:lnTo>
                <a:lnTo>
                  <a:pt x="39914" y="32305"/>
                </a:lnTo>
                <a:lnTo>
                  <a:pt x="40897" y="34872"/>
                </a:lnTo>
                <a:lnTo>
                  <a:pt x="41552" y="37536"/>
                </a:lnTo>
                <a:lnTo>
                  <a:pt x="42942" y="40264"/>
                </a:lnTo>
                <a:lnTo>
                  <a:pt x="44820" y="43035"/>
                </a:lnTo>
                <a:lnTo>
                  <a:pt x="47025" y="45835"/>
                </a:lnTo>
                <a:lnTo>
                  <a:pt x="48495" y="48654"/>
                </a:lnTo>
                <a:lnTo>
                  <a:pt x="49476" y="51486"/>
                </a:lnTo>
                <a:lnTo>
                  <a:pt x="50129" y="54327"/>
                </a:lnTo>
                <a:lnTo>
                  <a:pt x="51517" y="57173"/>
                </a:lnTo>
                <a:lnTo>
                  <a:pt x="53395" y="60023"/>
                </a:lnTo>
                <a:lnTo>
                  <a:pt x="55599" y="62875"/>
                </a:lnTo>
                <a:lnTo>
                  <a:pt x="57069" y="65729"/>
                </a:lnTo>
                <a:lnTo>
                  <a:pt x="58048" y="68585"/>
                </a:lnTo>
                <a:lnTo>
                  <a:pt x="58702" y="71441"/>
                </a:lnTo>
                <a:lnTo>
                  <a:pt x="60090" y="74297"/>
                </a:lnTo>
                <a:lnTo>
                  <a:pt x="61967" y="77154"/>
                </a:lnTo>
                <a:lnTo>
                  <a:pt x="67274" y="84033"/>
                </a:lnTo>
                <a:lnTo>
                  <a:pt x="69615" y="88407"/>
                </a:lnTo>
                <a:lnTo>
                  <a:pt x="77295" y="103427"/>
                </a:lnTo>
                <a:lnTo>
                  <a:pt x="81058" y="108956"/>
                </a:lnTo>
                <a:lnTo>
                  <a:pt x="84519" y="112643"/>
                </a:lnTo>
                <a:lnTo>
                  <a:pt x="92366" y="118559"/>
                </a:lnTo>
                <a:lnTo>
                  <a:pt x="93010" y="119997"/>
                </a:lnTo>
                <a:lnTo>
                  <a:pt x="93726" y="124134"/>
                </a:lnTo>
                <a:lnTo>
                  <a:pt x="94869" y="126571"/>
                </a:lnTo>
                <a:lnTo>
                  <a:pt x="96584" y="129148"/>
                </a:lnTo>
                <a:lnTo>
                  <a:pt x="98679" y="131819"/>
                </a:lnTo>
                <a:lnTo>
                  <a:pt x="101981" y="134552"/>
                </a:lnTo>
                <a:lnTo>
                  <a:pt x="106088" y="137327"/>
                </a:lnTo>
                <a:lnTo>
                  <a:pt x="117264" y="144072"/>
                </a:lnTo>
                <a:lnTo>
                  <a:pt x="121333" y="144995"/>
                </a:lnTo>
                <a:lnTo>
                  <a:pt x="123751" y="145241"/>
                </a:lnTo>
                <a:lnTo>
                  <a:pt x="126316" y="144452"/>
                </a:lnTo>
                <a:lnTo>
                  <a:pt x="131706" y="141036"/>
                </a:lnTo>
                <a:lnTo>
                  <a:pt x="135544" y="138309"/>
                </a:lnTo>
                <a:lnTo>
                  <a:pt x="138982" y="137671"/>
                </a:lnTo>
                <a:lnTo>
                  <a:pt x="141232" y="137501"/>
                </a:lnTo>
                <a:lnTo>
                  <a:pt x="143685" y="136434"/>
                </a:lnTo>
                <a:lnTo>
                  <a:pt x="152641" y="130383"/>
                </a:lnTo>
                <a:lnTo>
                  <a:pt x="157006" y="127879"/>
                </a:lnTo>
                <a:lnTo>
                  <a:pt x="161820" y="125258"/>
                </a:lnTo>
                <a:lnTo>
                  <a:pt x="165983" y="122558"/>
                </a:lnTo>
                <a:lnTo>
                  <a:pt x="169710" y="119805"/>
                </a:lnTo>
                <a:lnTo>
                  <a:pt x="173148" y="117017"/>
                </a:lnTo>
                <a:lnTo>
                  <a:pt x="177344" y="114207"/>
                </a:lnTo>
                <a:lnTo>
                  <a:pt x="182047" y="111380"/>
                </a:lnTo>
                <a:lnTo>
                  <a:pt x="187088" y="108543"/>
                </a:lnTo>
                <a:lnTo>
                  <a:pt x="193305" y="103795"/>
                </a:lnTo>
                <a:lnTo>
                  <a:pt x="200308" y="97772"/>
                </a:lnTo>
                <a:lnTo>
                  <a:pt x="213803" y="85364"/>
                </a:lnTo>
                <a:lnTo>
                  <a:pt x="222977" y="76675"/>
                </a:lnTo>
                <a:lnTo>
                  <a:pt x="227709" y="73024"/>
                </a:lnTo>
                <a:lnTo>
                  <a:pt x="232769" y="69638"/>
                </a:lnTo>
                <a:lnTo>
                  <a:pt x="238047" y="66427"/>
                </a:lnTo>
                <a:lnTo>
                  <a:pt x="243470" y="62382"/>
                </a:lnTo>
                <a:lnTo>
                  <a:pt x="248991" y="57781"/>
                </a:lnTo>
                <a:lnTo>
                  <a:pt x="254577" y="52808"/>
                </a:lnTo>
                <a:lnTo>
                  <a:pt x="263063" y="46636"/>
                </a:lnTo>
                <a:lnTo>
                  <a:pt x="273483" y="39663"/>
                </a:lnTo>
                <a:lnTo>
                  <a:pt x="285192" y="32157"/>
                </a:lnTo>
                <a:lnTo>
                  <a:pt x="292998" y="26200"/>
                </a:lnTo>
                <a:lnTo>
                  <a:pt x="298202" y="21277"/>
                </a:lnTo>
                <a:lnTo>
                  <a:pt x="301672" y="17042"/>
                </a:lnTo>
                <a:lnTo>
                  <a:pt x="304937" y="14219"/>
                </a:lnTo>
                <a:lnTo>
                  <a:pt x="308067" y="12337"/>
                </a:lnTo>
                <a:lnTo>
                  <a:pt x="311106" y="11082"/>
                </a:lnTo>
                <a:lnTo>
                  <a:pt x="313131" y="9293"/>
                </a:lnTo>
                <a:lnTo>
                  <a:pt x="314482" y="7148"/>
                </a:lnTo>
                <a:lnTo>
                  <a:pt x="315382" y="4766"/>
                </a:lnTo>
                <a:lnTo>
                  <a:pt x="316935" y="3177"/>
                </a:lnTo>
                <a:lnTo>
                  <a:pt x="318923" y="2118"/>
                </a:lnTo>
                <a:lnTo>
                  <a:pt x="324406" y="418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1"/>
          <p:cNvSpPr/>
          <p:nvPr/>
        </p:nvSpPr>
        <p:spPr>
          <a:xfrm>
            <a:off x="3320414" y="5554999"/>
            <a:ext cx="154307" cy="111424"/>
          </a:xfrm>
          <a:custGeom>
            <a:avLst/>
            <a:gdLst/>
            <a:ahLst/>
            <a:cxnLst/>
            <a:rect l="0" t="0" r="0" b="0"/>
            <a:pathLst>
              <a:path w="154307" h="111424">
                <a:moveTo>
                  <a:pt x="0" y="111423"/>
                </a:moveTo>
                <a:lnTo>
                  <a:pt x="0" y="99491"/>
                </a:lnTo>
                <a:lnTo>
                  <a:pt x="953" y="96801"/>
                </a:lnTo>
                <a:lnTo>
                  <a:pt x="2540" y="94055"/>
                </a:lnTo>
                <a:lnTo>
                  <a:pt x="7381" y="87355"/>
                </a:lnTo>
                <a:lnTo>
                  <a:pt x="8044" y="83899"/>
                </a:lnTo>
                <a:lnTo>
                  <a:pt x="8220" y="81644"/>
                </a:lnTo>
                <a:lnTo>
                  <a:pt x="8416" y="68978"/>
                </a:lnTo>
                <a:lnTo>
                  <a:pt x="8542" y="43455"/>
                </a:lnTo>
                <a:lnTo>
                  <a:pt x="9505" y="37536"/>
                </a:lnTo>
                <a:lnTo>
                  <a:pt x="11099" y="30732"/>
                </a:lnTo>
                <a:lnTo>
                  <a:pt x="13115" y="23339"/>
                </a:lnTo>
                <a:lnTo>
                  <a:pt x="14458" y="17458"/>
                </a:lnTo>
                <a:lnTo>
                  <a:pt x="15354" y="12585"/>
                </a:lnTo>
                <a:lnTo>
                  <a:pt x="16792" y="2471"/>
                </a:lnTo>
                <a:lnTo>
                  <a:pt x="17862" y="1640"/>
                </a:lnTo>
                <a:lnTo>
                  <a:pt x="21591" y="718"/>
                </a:lnTo>
                <a:lnTo>
                  <a:pt x="26777" y="472"/>
                </a:lnTo>
                <a:lnTo>
                  <a:pt x="54879" y="46"/>
                </a:lnTo>
                <a:lnTo>
                  <a:pt x="63039" y="0"/>
                </a:lnTo>
                <a:lnTo>
                  <a:pt x="66791" y="946"/>
                </a:lnTo>
                <a:lnTo>
                  <a:pt x="71197" y="2529"/>
                </a:lnTo>
                <a:lnTo>
                  <a:pt x="76040" y="4538"/>
                </a:lnTo>
                <a:lnTo>
                  <a:pt x="80221" y="5876"/>
                </a:lnTo>
                <a:lnTo>
                  <a:pt x="83961" y="6768"/>
                </a:lnTo>
                <a:lnTo>
                  <a:pt x="87407" y="7363"/>
                </a:lnTo>
                <a:lnTo>
                  <a:pt x="90656" y="7760"/>
                </a:lnTo>
                <a:lnTo>
                  <a:pt x="93775" y="8024"/>
                </a:lnTo>
                <a:lnTo>
                  <a:pt x="96807" y="8200"/>
                </a:lnTo>
                <a:lnTo>
                  <a:pt x="105255" y="8397"/>
                </a:lnTo>
                <a:lnTo>
                  <a:pt x="110175" y="8449"/>
                </a:lnTo>
                <a:lnTo>
                  <a:pt x="115361" y="9436"/>
                </a:lnTo>
                <a:lnTo>
                  <a:pt x="120722" y="11047"/>
                </a:lnTo>
                <a:lnTo>
                  <a:pt x="133913" y="15925"/>
                </a:lnTo>
                <a:lnTo>
                  <a:pt x="138257" y="16592"/>
                </a:lnTo>
                <a:lnTo>
                  <a:pt x="140749" y="16770"/>
                </a:lnTo>
                <a:lnTo>
                  <a:pt x="143363" y="16889"/>
                </a:lnTo>
                <a:lnTo>
                  <a:pt x="154306" y="171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2"/>
          <p:cNvSpPr/>
          <p:nvPr/>
        </p:nvSpPr>
        <p:spPr>
          <a:xfrm>
            <a:off x="3680459" y="5241437"/>
            <a:ext cx="120017" cy="107804"/>
          </a:xfrm>
          <a:custGeom>
            <a:avLst/>
            <a:gdLst/>
            <a:ahLst/>
            <a:cxnLst/>
            <a:rect l="0" t="0" r="0" b="0"/>
            <a:pathLst>
              <a:path w="120017" h="107804">
                <a:moveTo>
                  <a:pt x="0" y="107803"/>
                </a:moveTo>
                <a:lnTo>
                  <a:pt x="4552" y="107803"/>
                </a:lnTo>
                <a:lnTo>
                  <a:pt x="5892" y="106850"/>
                </a:lnTo>
                <a:lnTo>
                  <a:pt x="6786" y="105263"/>
                </a:lnTo>
                <a:lnTo>
                  <a:pt x="7382" y="103252"/>
                </a:lnTo>
                <a:lnTo>
                  <a:pt x="7779" y="96196"/>
                </a:lnTo>
                <a:lnTo>
                  <a:pt x="8220" y="73116"/>
                </a:lnTo>
                <a:lnTo>
                  <a:pt x="7385" y="62771"/>
                </a:lnTo>
                <a:lnTo>
                  <a:pt x="5876" y="53969"/>
                </a:lnTo>
                <a:lnTo>
                  <a:pt x="1161" y="35257"/>
                </a:lnTo>
                <a:lnTo>
                  <a:pt x="1727" y="30864"/>
                </a:lnTo>
                <a:lnTo>
                  <a:pt x="3056" y="25077"/>
                </a:lnTo>
                <a:lnTo>
                  <a:pt x="4895" y="18363"/>
                </a:lnTo>
                <a:lnTo>
                  <a:pt x="7074" y="13886"/>
                </a:lnTo>
                <a:lnTo>
                  <a:pt x="9479" y="10902"/>
                </a:lnTo>
                <a:lnTo>
                  <a:pt x="12034" y="8912"/>
                </a:lnTo>
                <a:lnTo>
                  <a:pt x="14691" y="7586"/>
                </a:lnTo>
                <a:lnTo>
                  <a:pt x="17414" y="6701"/>
                </a:lnTo>
                <a:lnTo>
                  <a:pt x="20182" y="6112"/>
                </a:lnTo>
                <a:lnTo>
                  <a:pt x="22980" y="5719"/>
                </a:lnTo>
                <a:lnTo>
                  <a:pt x="25798" y="5457"/>
                </a:lnTo>
                <a:lnTo>
                  <a:pt x="28629" y="5282"/>
                </a:lnTo>
                <a:lnTo>
                  <a:pt x="36854" y="5088"/>
                </a:lnTo>
                <a:lnTo>
                  <a:pt x="53106" y="4964"/>
                </a:lnTo>
                <a:lnTo>
                  <a:pt x="57312" y="4001"/>
                </a:lnTo>
                <a:lnTo>
                  <a:pt x="62020" y="2406"/>
                </a:lnTo>
                <a:lnTo>
                  <a:pt x="67065" y="391"/>
                </a:lnTo>
                <a:lnTo>
                  <a:pt x="73285" y="0"/>
                </a:lnTo>
                <a:lnTo>
                  <a:pt x="80289" y="692"/>
                </a:lnTo>
                <a:lnTo>
                  <a:pt x="87816" y="2105"/>
                </a:lnTo>
                <a:lnTo>
                  <a:pt x="93787" y="3048"/>
                </a:lnTo>
                <a:lnTo>
                  <a:pt x="98720" y="3676"/>
                </a:lnTo>
                <a:lnTo>
                  <a:pt x="102961" y="4095"/>
                </a:lnTo>
                <a:lnTo>
                  <a:pt x="106741" y="4374"/>
                </a:lnTo>
                <a:lnTo>
                  <a:pt x="110213" y="4561"/>
                </a:lnTo>
                <a:lnTo>
                  <a:pt x="120016" y="49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perpendicular bisectors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perpendicular bisectors of the sides are concurrent at a point called the </a:t>
            </a:r>
            <a:r>
              <a:rPr lang="en-US" dirty="0" err="1" smtClean="0"/>
              <a:t>circumcenter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505199"/>
            <a:ext cx="7750261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SMARTPenAnnotation113"/>
          <p:cNvSpPr/>
          <p:nvPr/>
        </p:nvSpPr>
        <p:spPr>
          <a:xfrm>
            <a:off x="5789295" y="2341516"/>
            <a:ext cx="1814518" cy="118789"/>
          </a:xfrm>
          <a:custGeom>
            <a:avLst/>
            <a:gdLst/>
            <a:ahLst/>
            <a:cxnLst/>
            <a:rect l="0" t="0" r="0" b="0"/>
            <a:pathLst>
              <a:path w="1814518" h="118789">
                <a:moveTo>
                  <a:pt x="0" y="24494"/>
                </a:moveTo>
                <a:lnTo>
                  <a:pt x="14761" y="24494"/>
                </a:lnTo>
                <a:lnTo>
                  <a:pt x="26245" y="27034"/>
                </a:lnTo>
                <a:lnTo>
                  <a:pt x="34642" y="29045"/>
                </a:lnTo>
                <a:lnTo>
                  <a:pt x="42144" y="31338"/>
                </a:lnTo>
                <a:lnTo>
                  <a:pt x="49051" y="33819"/>
                </a:lnTo>
                <a:lnTo>
                  <a:pt x="55561" y="36425"/>
                </a:lnTo>
                <a:lnTo>
                  <a:pt x="73824" y="40094"/>
                </a:lnTo>
                <a:lnTo>
                  <a:pt x="86363" y="42514"/>
                </a:lnTo>
                <a:lnTo>
                  <a:pt x="173862" y="60816"/>
                </a:lnTo>
                <a:lnTo>
                  <a:pt x="201731" y="64449"/>
                </a:lnTo>
                <a:lnTo>
                  <a:pt x="246117" y="66782"/>
                </a:lnTo>
                <a:lnTo>
                  <a:pt x="305439" y="67186"/>
                </a:lnTo>
                <a:lnTo>
                  <a:pt x="348793" y="69820"/>
                </a:lnTo>
                <a:lnTo>
                  <a:pt x="387429" y="73214"/>
                </a:lnTo>
                <a:lnTo>
                  <a:pt x="440737" y="75393"/>
                </a:lnTo>
                <a:lnTo>
                  <a:pt x="474013" y="75690"/>
                </a:lnTo>
                <a:lnTo>
                  <a:pt x="836125" y="75926"/>
                </a:lnTo>
                <a:lnTo>
                  <a:pt x="912948" y="78467"/>
                </a:lnTo>
                <a:lnTo>
                  <a:pt x="1025201" y="82713"/>
                </a:lnTo>
                <a:lnTo>
                  <a:pt x="1101245" y="84148"/>
                </a:lnTo>
                <a:lnTo>
                  <a:pt x="1186296" y="84396"/>
                </a:lnTo>
                <a:lnTo>
                  <a:pt x="1232728" y="86994"/>
                </a:lnTo>
                <a:lnTo>
                  <a:pt x="1274636" y="90372"/>
                </a:lnTo>
                <a:lnTo>
                  <a:pt x="1334537" y="91873"/>
                </a:lnTo>
                <a:lnTo>
                  <a:pt x="1377035" y="95080"/>
                </a:lnTo>
                <a:lnTo>
                  <a:pt x="1392368" y="97269"/>
                </a:lnTo>
                <a:lnTo>
                  <a:pt x="1437346" y="102241"/>
                </a:lnTo>
                <a:lnTo>
                  <a:pt x="1464008" y="104900"/>
                </a:lnTo>
                <a:lnTo>
                  <a:pt x="1503793" y="107855"/>
                </a:lnTo>
                <a:lnTo>
                  <a:pt x="1541794" y="110120"/>
                </a:lnTo>
                <a:lnTo>
                  <a:pt x="1618878" y="115799"/>
                </a:lnTo>
                <a:lnTo>
                  <a:pt x="1674868" y="118200"/>
                </a:lnTo>
                <a:lnTo>
                  <a:pt x="1727308" y="118713"/>
                </a:lnTo>
                <a:lnTo>
                  <a:pt x="1807745" y="118788"/>
                </a:lnTo>
                <a:lnTo>
                  <a:pt x="1810953" y="117837"/>
                </a:lnTo>
                <a:lnTo>
                  <a:pt x="1813092" y="116250"/>
                </a:lnTo>
                <a:lnTo>
                  <a:pt x="1814517" y="114240"/>
                </a:lnTo>
                <a:lnTo>
                  <a:pt x="1814516" y="112899"/>
                </a:lnTo>
                <a:lnTo>
                  <a:pt x="1813562" y="112006"/>
                </a:lnTo>
                <a:lnTo>
                  <a:pt x="1811974" y="111410"/>
                </a:lnTo>
                <a:lnTo>
                  <a:pt x="1807669" y="108208"/>
                </a:lnTo>
                <a:lnTo>
                  <a:pt x="1801695" y="102942"/>
                </a:lnTo>
                <a:lnTo>
                  <a:pt x="1798338" y="99682"/>
                </a:lnTo>
                <a:lnTo>
                  <a:pt x="1796110" y="97479"/>
                </a:lnTo>
                <a:lnTo>
                  <a:pt x="1793671" y="96011"/>
                </a:lnTo>
                <a:lnTo>
                  <a:pt x="1785689" y="92991"/>
                </a:lnTo>
                <a:lnTo>
                  <a:pt x="1782914" y="91114"/>
                </a:lnTo>
                <a:lnTo>
                  <a:pt x="1780111" y="88910"/>
                </a:lnTo>
                <a:lnTo>
                  <a:pt x="1777291" y="87440"/>
                </a:lnTo>
                <a:lnTo>
                  <a:pt x="1771617" y="85807"/>
                </a:lnTo>
                <a:lnTo>
                  <a:pt x="1753220" y="80002"/>
                </a:lnTo>
                <a:lnTo>
                  <a:pt x="1740313" y="75787"/>
                </a:lnTo>
                <a:lnTo>
                  <a:pt x="1727899" y="71071"/>
                </a:lnTo>
                <a:lnTo>
                  <a:pt x="1715812" y="66023"/>
                </a:lnTo>
                <a:lnTo>
                  <a:pt x="1703945" y="60752"/>
                </a:lnTo>
                <a:lnTo>
                  <a:pt x="1694128" y="57238"/>
                </a:lnTo>
                <a:lnTo>
                  <a:pt x="1685678" y="54896"/>
                </a:lnTo>
                <a:lnTo>
                  <a:pt x="1678140" y="53334"/>
                </a:lnTo>
                <a:lnTo>
                  <a:pt x="1668352" y="50388"/>
                </a:lnTo>
                <a:lnTo>
                  <a:pt x="1657065" y="46519"/>
                </a:lnTo>
                <a:lnTo>
                  <a:pt x="1644777" y="42035"/>
                </a:lnTo>
                <a:lnTo>
                  <a:pt x="1634681" y="39045"/>
                </a:lnTo>
                <a:lnTo>
                  <a:pt x="1610416" y="33885"/>
                </a:lnTo>
                <a:lnTo>
                  <a:pt x="1602248" y="31707"/>
                </a:lnTo>
                <a:lnTo>
                  <a:pt x="1593945" y="29303"/>
                </a:lnTo>
                <a:lnTo>
                  <a:pt x="1568607" y="25918"/>
                </a:lnTo>
                <a:lnTo>
                  <a:pt x="1551551" y="22587"/>
                </a:lnTo>
                <a:lnTo>
                  <a:pt x="1534446" y="18884"/>
                </a:lnTo>
                <a:lnTo>
                  <a:pt x="1447693" y="11486"/>
                </a:lnTo>
                <a:lnTo>
                  <a:pt x="1394603" y="8166"/>
                </a:lnTo>
                <a:lnTo>
                  <a:pt x="1352380" y="6638"/>
                </a:lnTo>
                <a:lnTo>
                  <a:pt x="1260284" y="1529"/>
                </a:lnTo>
                <a:lnTo>
                  <a:pt x="1219891" y="0"/>
                </a:lnTo>
                <a:lnTo>
                  <a:pt x="1189498" y="544"/>
                </a:lnTo>
                <a:lnTo>
                  <a:pt x="1010004" y="6626"/>
                </a:lnTo>
                <a:lnTo>
                  <a:pt x="919040" y="7253"/>
                </a:lnTo>
                <a:lnTo>
                  <a:pt x="486057" y="7348"/>
                </a:lnTo>
                <a:lnTo>
                  <a:pt x="456435" y="8301"/>
                </a:lnTo>
                <a:lnTo>
                  <a:pt x="338480" y="14134"/>
                </a:lnTo>
                <a:lnTo>
                  <a:pt x="296168" y="16079"/>
                </a:lnTo>
                <a:lnTo>
                  <a:pt x="239262" y="20119"/>
                </a:lnTo>
                <a:lnTo>
                  <a:pt x="196191" y="20009"/>
                </a:lnTo>
                <a:lnTo>
                  <a:pt x="146598" y="16729"/>
                </a:lnTo>
                <a:lnTo>
                  <a:pt x="118457" y="15128"/>
                </a:lnTo>
                <a:lnTo>
                  <a:pt x="101350" y="10077"/>
                </a:lnTo>
                <a:lnTo>
                  <a:pt x="85725" y="7348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4"/>
          <p:cNvSpPr/>
          <p:nvPr/>
        </p:nvSpPr>
        <p:spPr>
          <a:xfrm>
            <a:off x="3860482" y="5494972"/>
            <a:ext cx="51436" cy="8574"/>
          </a:xfrm>
          <a:custGeom>
            <a:avLst/>
            <a:gdLst/>
            <a:ahLst/>
            <a:cxnLst/>
            <a:rect l="0" t="0" r="0" b="0"/>
            <a:pathLst>
              <a:path w="51436" h="8574">
                <a:moveTo>
                  <a:pt x="51435" y="8573"/>
                </a:moveTo>
                <a:lnTo>
                  <a:pt x="37783" y="4022"/>
                </a:lnTo>
                <a:lnTo>
                  <a:pt x="32808" y="2681"/>
                </a:lnTo>
                <a:lnTo>
                  <a:pt x="28540" y="1787"/>
                </a:lnTo>
                <a:lnTo>
                  <a:pt x="24742" y="1192"/>
                </a:lnTo>
                <a:lnTo>
                  <a:pt x="21257" y="794"/>
                </a:lnTo>
                <a:lnTo>
                  <a:pt x="17981" y="530"/>
                </a:lnTo>
                <a:lnTo>
                  <a:pt x="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5"/>
          <p:cNvSpPr/>
          <p:nvPr/>
        </p:nvSpPr>
        <p:spPr>
          <a:xfrm>
            <a:off x="3843337" y="5529379"/>
            <a:ext cx="154186" cy="93794"/>
          </a:xfrm>
          <a:custGeom>
            <a:avLst/>
            <a:gdLst/>
            <a:ahLst/>
            <a:cxnLst/>
            <a:rect l="0" t="0" r="0" b="0"/>
            <a:pathLst>
              <a:path w="154186" h="93794">
                <a:moveTo>
                  <a:pt x="0" y="42746"/>
                </a:moveTo>
                <a:lnTo>
                  <a:pt x="4551" y="51848"/>
                </a:lnTo>
                <a:lnTo>
                  <a:pt x="6844" y="54529"/>
                </a:lnTo>
                <a:lnTo>
                  <a:pt x="9325" y="56316"/>
                </a:lnTo>
                <a:lnTo>
                  <a:pt x="11931" y="57507"/>
                </a:lnTo>
                <a:lnTo>
                  <a:pt x="14622" y="59254"/>
                </a:lnTo>
                <a:lnTo>
                  <a:pt x="17368" y="61371"/>
                </a:lnTo>
                <a:lnTo>
                  <a:pt x="20151" y="63735"/>
                </a:lnTo>
                <a:lnTo>
                  <a:pt x="22959" y="66264"/>
                </a:lnTo>
                <a:lnTo>
                  <a:pt x="28619" y="71613"/>
                </a:lnTo>
                <a:lnTo>
                  <a:pt x="31462" y="73421"/>
                </a:lnTo>
                <a:lnTo>
                  <a:pt x="34310" y="74626"/>
                </a:lnTo>
                <a:lnTo>
                  <a:pt x="37161" y="75429"/>
                </a:lnTo>
                <a:lnTo>
                  <a:pt x="39061" y="76917"/>
                </a:lnTo>
                <a:lnTo>
                  <a:pt x="40329" y="78862"/>
                </a:lnTo>
                <a:lnTo>
                  <a:pt x="41173" y="81111"/>
                </a:lnTo>
                <a:lnTo>
                  <a:pt x="42689" y="82609"/>
                </a:lnTo>
                <a:lnTo>
                  <a:pt x="44652" y="83609"/>
                </a:lnTo>
                <a:lnTo>
                  <a:pt x="46913" y="84276"/>
                </a:lnTo>
                <a:lnTo>
                  <a:pt x="49373" y="85672"/>
                </a:lnTo>
                <a:lnTo>
                  <a:pt x="51965" y="87556"/>
                </a:lnTo>
                <a:lnTo>
                  <a:pt x="54646" y="89764"/>
                </a:lnTo>
                <a:lnTo>
                  <a:pt x="59291" y="91236"/>
                </a:lnTo>
                <a:lnTo>
                  <a:pt x="65244" y="92218"/>
                </a:lnTo>
                <a:lnTo>
                  <a:pt x="72072" y="92872"/>
                </a:lnTo>
                <a:lnTo>
                  <a:pt x="77575" y="93308"/>
                </a:lnTo>
                <a:lnTo>
                  <a:pt x="82197" y="93599"/>
                </a:lnTo>
                <a:lnTo>
                  <a:pt x="86230" y="93793"/>
                </a:lnTo>
                <a:lnTo>
                  <a:pt x="90824" y="92970"/>
                </a:lnTo>
                <a:lnTo>
                  <a:pt x="95792" y="91468"/>
                </a:lnTo>
                <a:lnTo>
                  <a:pt x="101009" y="89515"/>
                </a:lnTo>
                <a:lnTo>
                  <a:pt x="105440" y="88213"/>
                </a:lnTo>
                <a:lnTo>
                  <a:pt x="109345" y="87345"/>
                </a:lnTo>
                <a:lnTo>
                  <a:pt x="112902" y="86765"/>
                </a:lnTo>
                <a:lnTo>
                  <a:pt x="117178" y="85427"/>
                </a:lnTo>
                <a:lnTo>
                  <a:pt x="121934" y="83583"/>
                </a:lnTo>
                <a:lnTo>
                  <a:pt x="127009" y="81401"/>
                </a:lnTo>
                <a:lnTo>
                  <a:pt x="131345" y="79945"/>
                </a:lnTo>
                <a:lnTo>
                  <a:pt x="135189" y="78976"/>
                </a:lnTo>
                <a:lnTo>
                  <a:pt x="138703" y="78329"/>
                </a:lnTo>
                <a:lnTo>
                  <a:pt x="141046" y="76945"/>
                </a:lnTo>
                <a:lnTo>
                  <a:pt x="142608" y="75070"/>
                </a:lnTo>
                <a:lnTo>
                  <a:pt x="145297" y="69495"/>
                </a:lnTo>
                <a:lnTo>
                  <a:pt x="149666" y="60666"/>
                </a:lnTo>
                <a:lnTo>
                  <a:pt x="151213" y="56598"/>
                </a:lnTo>
                <a:lnTo>
                  <a:pt x="152243" y="52933"/>
                </a:lnTo>
                <a:lnTo>
                  <a:pt x="153898" y="44758"/>
                </a:lnTo>
                <a:lnTo>
                  <a:pt x="154033" y="43135"/>
                </a:lnTo>
                <a:lnTo>
                  <a:pt x="154124" y="41100"/>
                </a:lnTo>
                <a:lnTo>
                  <a:pt x="154185" y="38791"/>
                </a:lnTo>
                <a:lnTo>
                  <a:pt x="153272" y="36299"/>
                </a:lnTo>
                <a:lnTo>
                  <a:pt x="151711" y="33686"/>
                </a:lnTo>
                <a:lnTo>
                  <a:pt x="146914" y="27198"/>
                </a:lnTo>
                <a:lnTo>
                  <a:pt x="145567" y="25713"/>
                </a:lnTo>
                <a:lnTo>
                  <a:pt x="141532" y="21523"/>
                </a:lnTo>
                <a:lnTo>
                  <a:pt x="124503" y="4375"/>
                </a:lnTo>
                <a:lnTo>
                  <a:pt x="122055" y="2877"/>
                </a:lnTo>
                <a:lnTo>
                  <a:pt x="119470" y="1880"/>
                </a:lnTo>
                <a:lnTo>
                  <a:pt x="116794" y="1214"/>
                </a:lnTo>
                <a:lnTo>
                  <a:pt x="114057" y="771"/>
                </a:lnTo>
                <a:lnTo>
                  <a:pt x="111281" y="475"/>
                </a:lnTo>
                <a:lnTo>
                  <a:pt x="108477" y="278"/>
                </a:lnTo>
                <a:lnTo>
                  <a:pt x="92663" y="59"/>
                </a:lnTo>
                <a:lnTo>
                  <a:pt x="81777" y="0"/>
                </a:lnTo>
                <a:lnTo>
                  <a:pt x="72616" y="913"/>
                </a:lnTo>
                <a:lnTo>
                  <a:pt x="64603" y="2475"/>
                </a:lnTo>
                <a:lnTo>
                  <a:pt x="57356" y="4469"/>
                </a:lnTo>
                <a:lnTo>
                  <a:pt x="51572" y="5798"/>
                </a:lnTo>
                <a:lnTo>
                  <a:pt x="46764" y="6683"/>
                </a:lnTo>
                <a:lnTo>
                  <a:pt x="34290" y="8456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6"/>
          <p:cNvSpPr/>
          <p:nvPr/>
        </p:nvSpPr>
        <p:spPr>
          <a:xfrm>
            <a:off x="3800475" y="5521928"/>
            <a:ext cx="128411" cy="109805"/>
          </a:xfrm>
          <a:custGeom>
            <a:avLst/>
            <a:gdLst/>
            <a:ahLst/>
            <a:cxnLst/>
            <a:rect l="0" t="0" r="0" b="0"/>
            <a:pathLst>
              <a:path w="128411" h="109805">
                <a:moveTo>
                  <a:pt x="51434" y="41624"/>
                </a:moveTo>
                <a:lnTo>
                  <a:pt x="37782" y="50726"/>
                </a:lnTo>
                <a:lnTo>
                  <a:pt x="33761" y="54359"/>
                </a:lnTo>
                <a:lnTo>
                  <a:pt x="31079" y="57734"/>
                </a:lnTo>
                <a:lnTo>
                  <a:pt x="29292" y="60937"/>
                </a:lnTo>
                <a:lnTo>
                  <a:pt x="29053" y="64977"/>
                </a:lnTo>
                <a:lnTo>
                  <a:pt x="29846" y="69575"/>
                </a:lnTo>
                <a:lnTo>
                  <a:pt x="31327" y="74545"/>
                </a:lnTo>
                <a:lnTo>
                  <a:pt x="33267" y="78812"/>
                </a:lnTo>
                <a:lnTo>
                  <a:pt x="35513" y="82608"/>
                </a:lnTo>
                <a:lnTo>
                  <a:pt x="37963" y="86092"/>
                </a:lnTo>
                <a:lnTo>
                  <a:pt x="39596" y="89367"/>
                </a:lnTo>
                <a:lnTo>
                  <a:pt x="40685" y="92503"/>
                </a:lnTo>
                <a:lnTo>
                  <a:pt x="41411" y="95546"/>
                </a:lnTo>
                <a:lnTo>
                  <a:pt x="42847" y="97575"/>
                </a:lnTo>
                <a:lnTo>
                  <a:pt x="44757" y="98927"/>
                </a:lnTo>
                <a:lnTo>
                  <a:pt x="46983" y="99829"/>
                </a:lnTo>
                <a:lnTo>
                  <a:pt x="49419" y="101382"/>
                </a:lnTo>
                <a:lnTo>
                  <a:pt x="51996" y="103370"/>
                </a:lnTo>
                <a:lnTo>
                  <a:pt x="54666" y="105649"/>
                </a:lnTo>
                <a:lnTo>
                  <a:pt x="57399" y="107167"/>
                </a:lnTo>
                <a:lnTo>
                  <a:pt x="60173" y="108179"/>
                </a:lnTo>
                <a:lnTo>
                  <a:pt x="62976" y="108854"/>
                </a:lnTo>
                <a:lnTo>
                  <a:pt x="65796" y="109304"/>
                </a:lnTo>
                <a:lnTo>
                  <a:pt x="68629" y="109604"/>
                </a:lnTo>
                <a:lnTo>
                  <a:pt x="71470" y="109804"/>
                </a:lnTo>
                <a:lnTo>
                  <a:pt x="74317" y="108985"/>
                </a:lnTo>
                <a:lnTo>
                  <a:pt x="77166" y="107486"/>
                </a:lnTo>
                <a:lnTo>
                  <a:pt x="80019" y="105535"/>
                </a:lnTo>
                <a:lnTo>
                  <a:pt x="82874" y="104234"/>
                </a:lnTo>
                <a:lnTo>
                  <a:pt x="85729" y="103367"/>
                </a:lnTo>
                <a:lnTo>
                  <a:pt x="88585" y="102788"/>
                </a:lnTo>
                <a:lnTo>
                  <a:pt x="90489" y="101450"/>
                </a:lnTo>
                <a:lnTo>
                  <a:pt x="91758" y="99605"/>
                </a:lnTo>
                <a:lnTo>
                  <a:pt x="92604" y="97423"/>
                </a:lnTo>
                <a:lnTo>
                  <a:pt x="94121" y="95969"/>
                </a:lnTo>
                <a:lnTo>
                  <a:pt x="96085" y="94999"/>
                </a:lnTo>
                <a:lnTo>
                  <a:pt x="98346" y="94352"/>
                </a:lnTo>
                <a:lnTo>
                  <a:pt x="101759" y="92016"/>
                </a:lnTo>
                <a:lnTo>
                  <a:pt x="105939" y="88554"/>
                </a:lnTo>
                <a:lnTo>
                  <a:pt x="110631" y="84341"/>
                </a:lnTo>
                <a:lnTo>
                  <a:pt x="114711" y="79627"/>
                </a:lnTo>
                <a:lnTo>
                  <a:pt x="118384" y="74580"/>
                </a:lnTo>
                <a:lnTo>
                  <a:pt x="121785" y="69309"/>
                </a:lnTo>
                <a:lnTo>
                  <a:pt x="124052" y="64843"/>
                </a:lnTo>
                <a:lnTo>
                  <a:pt x="125564" y="60914"/>
                </a:lnTo>
                <a:lnTo>
                  <a:pt x="126572" y="57341"/>
                </a:lnTo>
                <a:lnTo>
                  <a:pt x="127243" y="54007"/>
                </a:lnTo>
                <a:lnTo>
                  <a:pt x="127691" y="50833"/>
                </a:lnTo>
                <a:lnTo>
                  <a:pt x="127990" y="47763"/>
                </a:lnTo>
                <a:lnTo>
                  <a:pt x="128189" y="43812"/>
                </a:lnTo>
                <a:lnTo>
                  <a:pt x="128410" y="34341"/>
                </a:lnTo>
                <a:lnTo>
                  <a:pt x="127517" y="30101"/>
                </a:lnTo>
                <a:lnTo>
                  <a:pt x="125968" y="26322"/>
                </a:lnTo>
                <a:lnTo>
                  <a:pt x="123984" y="22850"/>
                </a:lnTo>
                <a:lnTo>
                  <a:pt x="120756" y="19583"/>
                </a:lnTo>
                <a:lnTo>
                  <a:pt x="116699" y="16453"/>
                </a:lnTo>
                <a:lnTo>
                  <a:pt x="112089" y="13413"/>
                </a:lnTo>
                <a:lnTo>
                  <a:pt x="107111" y="11387"/>
                </a:lnTo>
                <a:lnTo>
                  <a:pt x="101887" y="10036"/>
                </a:lnTo>
                <a:lnTo>
                  <a:pt x="96500" y="9135"/>
                </a:lnTo>
                <a:lnTo>
                  <a:pt x="91003" y="8535"/>
                </a:lnTo>
                <a:lnTo>
                  <a:pt x="85433" y="8135"/>
                </a:lnTo>
                <a:lnTo>
                  <a:pt x="79815" y="7868"/>
                </a:lnTo>
                <a:lnTo>
                  <a:pt x="72260" y="6738"/>
                </a:lnTo>
                <a:lnTo>
                  <a:pt x="63413" y="5031"/>
                </a:lnTo>
                <a:lnTo>
                  <a:pt x="53705" y="2942"/>
                </a:lnTo>
                <a:lnTo>
                  <a:pt x="43423" y="1548"/>
                </a:lnTo>
                <a:lnTo>
                  <a:pt x="32759" y="620"/>
                </a:lnTo>
                <a:lnTo>
                  <a:pt x="21839" y="0"/>
                </a:lnTo>
                <a:lnTo>
                  <a:pt x="14559" y="539"/>
                </a:lnTo>
                <a:lnTo>
                  <a:pt x="9706" y="1852"/>
                </a:lnTo>
                <a:lnTo>
                  <a:pt x="0" y="7334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7"/>
          <p:cNvSpPr/>
          <p:nvPr/>
        </p:nvSpPr>
        <p:spPr>
          <a:xfrm>
            <a:off x="3766184" y="5572125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152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angle bisectors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Angle bisectors are rays running from the bisector of each angle of the triangle. They all meet at the </a:t>
            </a:r>
            <a:r>
              <a:rPr lang="en-US" dirty="0" err="1" smtClean="0"/>
              <a:t>incenter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r="21311"/>
          <a:stretch>
            <a:fillRect/>
          </a:stretch>
        </p:blipFill>
        <p:spPr bwMode="auto">
          <a:xfrm>
            <a:off x="1219200" y="2667000"/>
            <a:ext cx="7180446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01"/>
          <p:cNvSpPr/>
          <p:nvPr/>
        </p:nvSpPr>
        <p:spPr>
          <a:xfrm>
            <a:off x="1040129" y="2760708"/>
            <a:ext cx="1257258" cy="76790"/>
          </a:xfrm>
          <a:custGeom>
            <a:avLst/>
            <a:gdLst/>
            <a:ahLst/>
            <a:cxnLst/>
            <a:rect l="0" t="0" r="0" b="0"/>
            <a:pathLst>
              <a:path w="1257258" h="76790">
                <a:moveTo>
                  <a:pt x="60008" y="76789"/>
                </a:moveTo>
                <a:lnTo>
                  <a:pt x="69109" y="72238"/>
                </a:lnTo>
                <a:lnTo>
                  <a:pt x="78458" y="69945"/>
                </a:lnTo>
                <a:lnTo>
                  <a:pt x="91358" y="67464"/>
                </a:lnTo>
                <a:lnTo>
                  <a:pt x="106626" y="64857"/>
                </a:lnTo>
                <a:lnTo>
                  <a:pt x="119661" y="63120"/>
                </a:lnTo>
                <a:lnTo>
                  <a:pt x="141766" y="61189"/>
                </a:lnTo>
                <a:lnTo>
                  <a:pt x="179239" y="59949"/>
                </a:lnTo>
                <a:lnTo>
                  <a:pt x="408122" y="59656"/>
                </a:lnTo>
                <a:lnTo>
                  <a:pt x="474440" y="62189"/>
                </a:lnTo>
                <a:lnTo>
                  <a:pt x="513461" y="64199"/>
                </a:lnTo>
                <a:lnTo>
                  <a:pt x="543285" y="64585"/>
                </a:lnTo>
                <a:lnTo>
                  <a:pt x="566978" y="63891"/>
                </a:lnTo>
                <a:lnTo>
                  <a:pt x="603463" y="61532"/>
                </a:lnTo>
                <a:lnTo>
                  <a:pt x="632378" y="60483"/>
                </a:lnTo>
                <a:lnTo>
                  <a:pt x="1162994" y="59644"/>
                </a:lnTo>
                <a:lnTo>
                  <a:pt x="1173475" y="60597"/>
                </a:lnTo>
                <a:lnTo>
                  <a:pt x="1184272" y="62184"/>
                </a:lnTo>
                <a:lnTo>
                  <a:pt x="1195279" y="64195"/>
                </a:lnTo>
                <a:lnTo>
                  <a:pt x="1210051" y="66429"/>
                </a:lnTo>
                <a:lnTo>
                  <a:pt x="1245365" y="68170"/>
                </a:lnTo>
                <a:lnTo>
                  <a:pt x="1250296" y="68186"/>
                </a:lnTo>
                <a:lnTo>
                  <a:pt x="1253583" y="69148"/>
                </a:lnTo>
                <a:lnTo>
                  <a:pt x="1255775" y="70743"/>
                </a:lnTo>
                <a:lnTo>
                  <a:pt x="1257236" y="72758"/>
                </a:lnTo>
                <a:lnTo>
                  <a:pt x="1257257" y="74102"/>
                </a:lnTo>
                <a:lnTo>
                  <a:pt x="1256319" y="74997"/>
                </a:lnTo>
                <a:lnTo>
                  <a:pt x="1254741" y="75595"/>
                </a:lnTo>
                <a:lnTo>
                  <a:pt x="1247970" y="76435"/>
                </a:lnTo>
                <a:lnTo>
                  <a:pt x="1239931" y="76684"/>
                </a:lnTo>
                <a:lnTo>
                  <a:pt x="1236196" y="75767"/>
                </a:lnTo>
                <a:lnTo>
                  <a:pt x="1231801" y="74203"/>
                </a:lnTo>
                <a:lnTo>
                  <a:pt x="1226966" y="72207"/>
                </a:lnTo>
                <a:lnTo>
                  <a:pt x="1219053" y="69990"/>
                </a:lnTo>
                <a:lnTo>
                  <a:pt x="1201334" y="68450"/>
                </a:lnTo>
                <a:lnTo>
                  <a:pt x="1178911" y="67333"/>
                </a:lnTo>
                <a:lnTo>
                  <a:pt x="1167893" y="65723"/>
                </a:lnTo>
                <a:lnTo>
                  <a:pt x="1155786" y="63696"/>
                </a:lnTo>
                <a:lnTo>
                  <a:pt x="1015488" y="43517"/>
                </a:lnTo>
                <a:lnTo>
                  <a:pt x="990365" y="40320"/>
                </a:lnTo>
                <a:lnTo>
                  <a:pt x="969806" y="38189"/>
                </a:lnTo>
                <a:lnTo>
                  <a:pt x="952290" y="36768"/>
                </a:lnTo>
                <a:lnTo>
                  <a:pt x="915048" y="32650"/>
                </a:lnTo>
                <a:lnTo>
                  <a:pt x="895782" y="30218"/>
                </a:lnTo>
                <a:lnTo>
                  <a:pt x="843896" y="24976"/>
                </a:lnTo>
                <a:lnTo>
                  <a:pt x="791308" y="20423"/>
                </a:lnTo>
                <a:lnTo>
                  <a:pt x="758410" y="18400"/>
                </a:lnTo>
                <a:lnTo>
                  <a:pt x="740874" y="16908"/>
                </a:lnTo>
                <a:lnTo>
                  <a:pt x="701070" y="12710"/>
                </a:lnTo>
                <a:lnTo>
                  <a:pt x="678835" y="11210"/>
                </a:lnTo>
                <a:lnTo>
                  <a:pt x="655439" y="10210"/>
                </a:lnTo>
                <a:lnTo>
                  <a:pt x="586635" y="8802"/>
                </a:lnTo>
                <a:lnTo>
                  <a:pt x="565397" y="8604"/>
                </a:lnTo>
                <a:lnTo>
                  <a:pt x="539809" y="7520"/>
                </a:lnTo>
                <a:lnTo>
                  <a:pt x="436935" y="1476"/>
                </a:lnTo>
                <a:lnTo>
                  <a:pt x="419878" y="863"/>
                </a:lnTo>
                <a:lnTo>
                  <a:pt x="291202" y="0"/>
                </a:lnTo>
                <a:lnTo>
                  <a:pt x="253190" y="831"/>
                </a:lnTo>
                <a:lnTo>
                  <a:pt x="224038" y="2338"/>
                </a:lnTo>
                <a:lnTo>
                  <a:pt x="200794" y="4295"/>
                </a:lnTo>
                <a:lnTo>
                  <a:pt x="162267" y="6470"/>
                </a:lnTo>
                <a:lnTo>
                  <a:pt x="128316" y="8389"/>
                </a:lnTo>
                <a:lnTo>
                  <a:pt x="111262" y="10234"/>
                </a:lnTo>
                <a:lnTo>
                  <a:pt x="81835" y="13871"/>
                </a:lnTo>
                <a:lnTo>
                  <a:pt x="65581" y="15488"/>
                </a:lnTo>
                <a:lnTo>
                  <a:pt x="50102" y="13667"/>
                </a:lnTo>
                <a:lnTo>
                  <a:pt x="41974" y="11847"/>
                </a:lnTo>
                <a:lnTo>
                  <a:pt x="25323" y="9826"/>
                </a:lnTo>
                <a:lnTo>
                  <a:pt x="0" y="8209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2"/>
          <p:cNvSpPr/>
          <p:nvPr/>
        </p:nvSpPr>
        <p:spPr>
          <a:xfrm>
            <a:off x="4520565" y="4183379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8572" y="8573"/>
                </a:moveTo>
                <a:lnTo>
                  <a:pt x="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3"/>
          <p:cNvSpPr/>
          <p:nvPr/>
        </p:nvSpPr>
        <p:spPr>
          <a:xfrm>
            <a:off x="4486275" y="418337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152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4"/>
          <p:cNvSpPr/>
          <p:nvPr/>
        </p:nvSpPr>
        <p:spPr>
          <a:xfrm>
            <a:off x="4520565" y="4166235"/>
            <a:ext cx="25718" cy="25718"/>
          </a:xfrm>
          <a:custGeom>
            <a:avLst/>
            <a:gdLst/>
            <a:ahLst/>
            <a:cxnLst/>
            <a:rect l="0" t="0" r="0" b="0"/>
            <a:pathLst>
              <a:path w="25718" h="25718">
                <a:moveTo>
                  <a:pt x="25717" y="25717"/>
                </a:moveTo>
                <a:lnTo>
                  <a:pt x="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5"/>
          <p:cNvSpPr/>
          <p:nvPr/>
        </p:nvSpPr>
        <p:spPr>
          <a:xfrm>
            <a:off x="4529137" y="4191952"/>
            <a:ext cx="25718" cy="1"/>
          </a:xfrm>
          <a:custGeom>
            <a:avLst/>
            <a:gdLst/>
            <a:ahLst/>
            <a:cxnLst/>
            <a:rect l="0" t="0" r="0" b="0"/>
            <a:pathLst>
              <a:path w="25718" h="1">
                <a:moveTo>
                  <a:pt x="25717" y="0"/>
                </a:moveTo>
                <a:lnTo>
                  <a:pt x="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6"/>
          <p:cNvSpPr/>
          <p:nvPr/>
        </p:nvSpPr>
        <p:spPr>
          <a:xfrm>
            <a:off x="4486275" y="4200525"/>
            <a:ext cx="8573" cy="34291"/>
          </a:xfrm>
          <a:custGeom>
            <a:avLst/>
            <a:gdLst/>
            <a:ahLst/>
            <a:cxnLst/>
            <a:rect l="0" t="0" r="0" b="0"/>
            <a:pathLst>
              <a:path w="8573" h="34291">
                <a:moveTo>
                  <a:pt x="8572" y="34290"/>
                </a:moveTo>
                <a:lnTo>
                  <a:pt x="8572" y="20637"/>
                </a:lnTo>
                <a:lnTo>
                  <a:pt x="7620" y="16615"/>
                </a:lnTo>
                <a:lnTo>
                  <a:pt x="6032" y="13934"/>
                </a:lnTo>
                <a:lnTo>
                  <a:pt x="4021" y="12147"/>
                </a:lnTo>
                <a:lnTo>
                  <a:pt x="2680" y="10003"/>
                </a:lnTo>
                <a:lnTo>
                  <a:pt x="1787" y="7621"/>
                </a:lnTo>
                <a:lnTo>
                  <a:pt x="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7"/>
          <p:cNvSpPr/>
          <p:nvPr/>
        </p:nvSpPr>
        <p:spPr>
          <a:xfrm>
            <a:off x="4486275" y="4183379"/>
            <a:ext cx="42863" cy="8574"/>
          </a:xfrm>
          <a:custGeom>
            <a:avLst/>
            <a:gdLst/>
            <a:ahLst/>
            <a:cxnLst/>
            <a:rect l="0" t="0" r="0" b="0"/>
            <a:pathLst>
              <a:path w="42863" h="8574">
                <a:moveTo>
                  <a:pt x="42862" y="8573"/>
                </a:moveTo>
                <a:lnTo>
                  <a:pt x="33761" y="4022"/>
                </a:lnTo>
                <a:lnTo>
                  <a:pt x="30127" y="2682"/>
                </a:lnTo>
                <a:lnTo>
                  <a:pt x="26752" y="1788"/>
                </a:lnTo>
                <a:lnTo>
                  <a:pt x="23549" y="1192"/>
                </a:lnTo>
                <a:lnTo>
                  <a:pt x="20462" y="795"/>
                </a:lnTo>
                <a:lnTo>
                  <a:pt x="17451" y="530"/>
                </a:lnTo>
                <a:lnTo>
                  <a:pt x="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8"/>
          <p:cNvSpPr/>
          <p:nvPr/>
        </p:nvSpPr>
        <p:spPr>
          <a:xfrm>
            <a:off x="4469129" y="4166235"/>
            <a:ext cx="42864" cy="68581"/>
          </a:xfrm>
          <a:custGeom>
            <a:avLst/>
            <a:gdLst/>
            <a:ahLst/>
            <a:cxnLst/>
            <a:rect l="0" t="0" r="0" b="0"/>
            <a:pathLst>
              <a:path w="42864" h="68581">
                <a:moveTo>
                  <a:pt x="42863" y="68580"/>
                </a:moveTo>
                <a:lnTo>
                  <a:pt x="42863" y="54927"/>
                </a:lnTo>
                <a:lnTo>
                  <a:pt x="41911" y="49953"/>
                </a:lnTo>
                <a:lnTo>
                  <a:pt x="40323" y="45684"/>
                </a:lnTo>
                <a:lnTo>
                  <a:pt x="38312" y="41886"/>
                </a:lnTo>
                <a:lnTo>
                  <a:pt x="36971" y="38401"/>
                </a:lnTo>
                <a:lnTo>
                  <a:pt x="36078" y="35126"/>
                </a:lnTo>
                <a:lnTo>
                  <a:pt x="35482" y="31990"/>
                </a:lnTo>
                <a:lnTo>
                  <a:pt x="35085" y="28946"/>
                </a:lnTo>
                <a:lnTo>
                  <a:pt x="34820" y="25965"/>
                </a:lnTo>
                <a:lnTo>
                  <a:pt x="34644" y="23025"/>
                </a:lnTo>
                <a:lnTo>
                  <a:pt x="33574" y="20112"/>
                </a:lnTo>
                <a:lnTo>
                  <a:pt x="31908" y="17218"/>
                </a:lnTo>
                <a:lnTo>
                  <a:pt x="29844" y="14336"/>
                </a:lnTo>
                <a:lnTo>
                  <a:pt x="27516" y="12415"/>
                </a:lnTo>
                <a:lnTo>
                  <a:pt x="25012" y="11134"/>
                </a:lnTo>
                <a:lnTo>
                  <a:pt x="22390" y="10280"/>
                </a:lnTo>
                <a:lnTo>
                  <a:pt x="20642" y="8758"/>
                </a:lnTo>
                <a:lnTo>
                  <a:pt x="19476" y="6791"/>
                </a:lnTo>
                <a:lnTo>
                  <a:pt x="18699" y="4527"/>
                </a:lnTo>
                <a:lnTo>
                  <a:pt x="17229" y="3018"/>
                </a:lnTo>
                <a:lnTo>
                  <a:pt x="15296" y="2012"/>
                </a:lnTo>
                <a:lnTo>
                  <a:pt x="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9"/>
          <p:cNvSpPr/>
          <p:nvPr/>
        </p:nvSpPr>
        <p:spPr>
          <a:xfrm>
            <a:off x="4451984" y="4183379"/>
            <a:ext cx="39230" cy="60009"/>
          </a:xfrm>
          <a:custGeom>
            <a:avLst/>
            <a:gdLst/>
            <a:ahLst/>
            <a:cxnLst/>
            <a:rect l="0" t="0" r="0" b="0"/>
            <a:pathLst>
              <a:path w="39230" h="60009">
                <a:moveTo>
                  <a:pt x="34291" y="60008"/>
                </a:moveTo>
                <a:lnTo>
                  <a:pt x="38841" y="50906"/>
                </a:lnTo>
                <a:lnTo>
                  <a:pt x="39229" y="47273"/>
                </a:lnTo>
                <a:lnTo>
                  <a:pt x="38535" y="43898"/>
                </a:lnTo>
                <a:lnTo>
                  <a:pt x="37121" y="40695"/>
                </a:lnTo>
                <a:lnTo>
                  <a:pt x="35225" y="35703"/>
                </a:lnTo>
                <a:lnTo>
                  <a:pt x="30578" y="22536"/>
                </a:lnTo>
                <a:lnTo>
                  <a:pt x="27053" y="16929"/>
                </a:lnTo>
                <a:lnTo>
                  <a:pt x="22799" y="12239"/>
                </a:lnTo>
                <a:lnTo>
                  <a:pt x="18056" y="8160"/>
                </a:lnTo>
                <a:lnTo>
                  <a:pt x="13943" y="5440"/>
                </a:lnTo>
                <a:lnTo>
                  <a:pt x="10248" y="3627"/>
                </a:lnTo>
                <a:lnTo>
                  <a:pt x="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0"/>
          <p:cNvSpPr/>
          <p:nvPr/>
        </p:nvSpPr>
        <p:spPr>
          <a:xfrm>
            <a:off x="3183254" y="4629150"/>
            <a:ext cx="119543" cy="102871"/>
          </a:xfrm>
          <a:custGeom>
            <a:avLst/>
            <a:gdLst/>
            <a:ahLst/>
            <a:cxnLst/>
            <a:rect l="0" t="0" r="0" b="0"/>
            <a:pathLst>
              <a:path w="119543" h="102871">
                <a:moveTo>
                  <a:pt x="0" y="0"/>
                </a:moveTo>
                <a:lnTo>
                  <a:pt x="49361" y="0"/>
                </a:lnTo>
                <a:lnTo>
                  <a:pt x="53862" y="953"/>
                </a:lnTo>
                <a:lnTo>
                  <a:pt x="57816" y="2540"/>
                </a:lnTo>
                <a:lnTo>
                  <a:pt x="61404" y="4551"/>
                </a:lnTo>
                <a:lnTo>
                  <a:pt x="64749" y="5891"/>
                </a:lnTo>
                <a:lnTo>
                  <a:pt x="67931" y="6785"/>
                </a:lnTo>
                <a:lnTo>
                  <a:pt x="71005" y="7381"/>
                </a:lnTo>
                <a:lnTo>
                  <a:pt x="74959" y="7778"/>
                </a:lnTo>
                <a:lnTo>
                  <a:pt x="79501" y="8042"/>
                </a:lnTo>
                <a:lnTo>
                  <a:pt x="84433" y="8219"/>
                </a:lnTo>
                <a:lnTo>
                  <a:pt x="88674" y="9289"/>
                </a:lnTo>
                <a:lnTo>
                  <a:pt x="92454" y="10955"/>
                </a:lnTo>
                <a:lnTo>
                  <a:pt x="95926" y="13018"/>
                </a:lnTo>
                <a:lnTo>
                  <a:pt x="98241" y="15346"/>
                </a:lnTo>
                <a:lnTo>
                  <a:pt x="99784" y="17851"/>
                </a:lnTo>
                <a:lnTo>
                  <a:pt x="100813" y="20473"/>
                </a:lnTo>
                <a:lnTo>
                  <a:pt x="102452" y="22221"/>
                </a:lnTo>
                <a:lnTo>
                  <a:pt x="104496" y="23386"/>
                </a:lnTo>
                <a:lnTo>
                  <a:pt x="106812" y="24164"/>
                </a:lnTo>
                <a:lnTo>
                  <a:pt x="109308" y="25634"/>
                </a:lnTo>
                <a:lnTo>
                  <a:pt x="111925" y="27567"/>
                </a:lnTo>
                <a:lnTo>
                  <a:pt x="114622" y="29808"/>
                </a:lnTo>
                <a:lnTo>
                  <a:pt x="116420" y="32254"/>
                </a:lnTo>
                <a:lnTo>
                  <a:pt x="117618" y="34838"/>
                </a:lnTo>
                <a:lnTo>
                  <a:pt x="118418" y="37512"/>
                </a:lnTo>
                <a:lnTo>
                  <a:pt x="118950" y="41201"/>
                </a:lnTo>
                <a:lnTo>
                  <a:pt x="119305" y="45565"/>
                </a:lnTo>
                <a:lnTo>
                  <a:pt x="119542" y="50379"/>
                </a:lnTo>
                <a:lnTo>
                  <a:pt x="118747" y="54540"/>
                </a:lnTo>
                <a:lnTo>
                  <a:pt x="117265" y="58268"/>
                </a:lnTo>
                <a:lnTo>
                  <a:pt x="115324" y="61705"/>
                </a:lnTo>
                <a:lnTo>
                  <a:pt x="114031" y="64949"/>
                </a:lnTo>
                <a:lnTo>
                  <a:pt x="113168" y="68064"/>
                </a:lnTo>
                <a:lnTo>
                  <a:pt x="112593" y="71094"/>
                </a:lnTo>
                <a:lnTo>
                  <a:pt x="110305" y="75018"/>
                </a:lnTo>
                <a:lnTo>
                  <a:pt x="106874" y="79540"/>
                </a:lnTo>
                <a:lnTo>
                  <a:pt x="85725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1"/>
          <p:cNvSpPr/>
          <p:nvPr/>
        </p:nvSpPr>
        <p:spPr>
          <a:xfrm>
            <a:off x="3268979" y="4690837"/>
            <a:ext cx="154154" cy="161199"/>
          </a:xfrm>
          <a:custGeom>
            <a:avLst/>
            <a:gdLst/>
            <a:ahLst/>
            <a:cxnLst/>
            <a:rect l="0" t="0" r="0" b="0"/>
            <a:pathLst>
              <a:path w="154154" h="161199">
                <a:moveTo>
                  <a:pt x="0" y="32610"/>
                </a:moveTo>
                <a:lnTo>
                  <a:pt x="9102" y="28060"/>
                </a:lnTo>
                <a:lnTo>
                  <a:pt x="12736" y="25766"/>
                </a:lnTo>
                <a:lnTo>
                  <a:pt x="16111" y="23285"/>
                </a:lnTo>
                <a:lnTo>
                  <a:pt x="19313" y="20678"/>
                </a:lnTo>
                <a:lnTo>
                  <a:pt x="25258" y="17988"/>
                </a:lnTo>
                <a:lnTo>
                  <a:pt x="33031" y="15242"/>
                </a:lnTo>
                <a:lnTo>
                  <a:pt x="42024" y="12459"/>
                </a:lnTo>
                <a:lnTo>
                  <a:pt x="48971" y="9651"/>
                </a:lnTo>
                <a:lnTo>
                  <a:pt x="54555" y="6827"/>
                </a:lnTo>
                <a:lnTo>
                  <a:pt x="59230" y="3991"/>
                </a:lnTo>
                <a:lnTo>
                  <a:pt x="63299" y="2101"/>
                </a:lnTo>
                <a:lnTo>
                  <a:pt x="66965" y="840"/>
                </a:lnTo>
                <a:lnTo>
                  <a:pt x="70361" y="0"/>
                </a:lnTo>
                <a:lnTo>
                  <a:pt x="75482" y="392"/>
                </a:lnTo>
                <a:lnTo>
                  <a:pt x="81754" y="1607"/>
                </a:lnTo>
                <a:lnTo>
                  <a:pt x="88793" y="3369"/>
                </a:lnTo>
                <a:lnTo>
                  <a:pt x="94438" y="4543"/>
                </a:lnTo>
                <a:lnTo>
                  <a:pt x="99154" y="5327"/>
                </a:lnTo>
                <a:lnTo>
                  <a:pt x="103250" y="5849"/>
                </a:lnTo>
                <a:lnTo>
                  <a:pt x="107886" y="7149"/>
                </a:lnTo>
                <a:lnTo>
                  <a:pt x="112882" y="8969"/>
                </a:lnTo>
                <a:lnTo>
                  <a:pt x="118117" y="11134"/>
                </a:lnTo>
                <a:lnTo>
                  <a:pt x="122560" y="12578"/>
                </a:lnTo>
                <a:lnTo>
                  <a:pt x="126474" y="13540"/>
                </a:lnTo>
                <a:lnTo>
                  <a:pt x="130036" y="14182"/>
                </a:lnTo>
                <a:lnTo>
                  <a:pt x="133364" y="15562"/>
                </a:lnTo>
                <a:lnTo>
                  <a:pt x="136534" y="17435"/>
                </a:lnTo>
                <a:lnTo>
                  <a:pt x="139600" y="19636"/>
                </a:lnTo>
                <a:lnTo>
                  <a:pt x="142597" y="23008"/>
                </a:lnTo>
                <a:lnTo>
                  <a:pt x="145547" y="27161"/>
                </a:lnTo>
                <a:lnTo>
                  <a:pt x="148467" y="31835"/>
                </a:lnTo>
                <a:lnTo>
                  <a:pt x="150413" y="35903"/>
                </a:lnTo>
                <a:lnTo>
                  <a:pt x="151711" y="39568"/>
                </a:lnTo>
                <a:lnTo>
                  <a:pt x="152576" y="42964"/>
                </a:lnTo>
                <a:lnTo>
                  <a:pt x="153152" y="46180"/>
                </a:lnTo>
                <a:lnTo>
                  <a:pt x="153537" y="49277"/>
                </a:lnTo>
                <a:lnTo>
                  <a:pt x="153793" y="52294"/>
                </a:lnTo>
                <a:lnTo>
                  <a:pt x="153964" y="55258"/>
                </a:lnTo>
                <a:lnTo>
                  <a:pt x="154153" y="61091"/>
                </a:lnTo>
                <a:lnTo>
                  <a:pt x="153252" y="65885"/>
                </a:lnTo>
                <a:lnTo>
                  <a:pt x="151698" y="71938"/>
                </a:lnTo>
                <a:lnTo>
                  <a:pt x="149710" y="78831"/>
                </a:lnTo>
                <a:lnTo>
                  <a:pt x="148384" y="84379"/>
                </a:lnTo>
                <a:lnTo>
                  <a:pt x="147500" y="89030"/>
                </a:lnTo>
                <a:lnTo>
                  <a:pt x="146911" y="93084"/>
                </a:lnTo>
                <a:lnTo>
                  <a:pt x="145566" y="96738"/>
                </a:lnTo>
                <a:lnTo>
                  <a:pt x="143717" y="100127"/>
                </a:lnTo>
                <a:lnTo>
                  <a:pt x="141531" y="103339"/>
                </a:lnTo>
                <a:lnTo>
                  <a:pt x="140074" y="107385"/>
                </a:lnTo>
                <a:lnTo>
                  <a:pt x="139103" y="111988"/>
                </a:lnTo>
                <a:lnTo>
                  <a:pt x="138456" y="116961"/>
                </a:lnTo>
                <a:lnTo>
                  <a:pt x="136119" y="121229"/>
                </a:lnTo>
                <a:lnTo>
                  <a:pt x="132656" y="125027"/>
                </a:lnTo>
                <a:lnTo>
                  <a:pt x="128443" y="128511"/>
                </a:lnTo>
                <a:lnTo>
                  <a:pt x="124681" y="131787"/>
                </a:lnTo>
                <a:lnTo>
                  <a:pt x="121221" y="134923"/>
                </a:lnTo>
                <a:lnTo>
                  <a:pt x="114836" y="140947"/>
                </a:lnTo>
                <a:lnTo>
                  <a:pt x="108824" y="146800"/>
                </a:lnTo>
                <a:lnTo>
                  <a:pt x="105887" y="148742"/>
                </a:lnTo>
                <a:lnTo>
                  <a:pt x="102976" y="150036"/>
                </a:lnTo>
                <a:lnTo>
                  <a:pt x="96869" y="151858"/>
                </a:lnTo>
                <a:lnTo>
                  <a:pt x="85725" y="1611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2"/>
          <p:cNvSpPr/>
          <p:nvPr/>
        </p:nvSpPr>
        <p:spPr>
          <a:xfrm>
            <a:off x="3354704" y="4852035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Working with these terms on a coordinate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Midpoint formula =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914400" y="2286000"/>
          <a:ext cx="3899647" cy="1524000"/>
        </p:xfrm>
        <a:graphic>
          <a:graphicData uri="http://schemas.openxmlformats.org/presentationml/2006/ole">
            <p:oleObj spid="_x0000_s15362" name="Equation" r:id="rId4" imgW="1104840" imgH="431640" progId="Equation.3">
              <p:embed/>
            </p:oleObj>
          </a:graphicData>
        </a:graphic>
      </p:graphicFrame>
      <p:sp>
        <p:nvSpPr>
          <p:cNvPr id="5" name="SMARTPenAnnotation37"/>
          <p:cNvSpPr/>
          <p:nvPr/>
        </p:nvSpPr>
        <p:spPr>
          <a:xfrm>
            <a:off x="6080759" y="2720882"/>
            <a:ext cx="253205" cy="345968"/>
          </a:xfrm>
          <a:custGeom>
            <a:avLst/>
            <a:gdLst/>
            <a:ahLst/>
            <a:cxnLst/>
            <a:rect l="0" t="0" r="0" b="0"/>
            <a:pathLst>
              <a:path w="253205" h="345968">
                <a:moveTo>
                  <a:pt x="0" y="296638"/>
                </a:moveTo>
                <a:lnTo>
                  <a:pt x="0" y="254366"/>
                </a:lnTo>
                <a:lnTo>
                  <a:pt x="1906" y="241787"/>
                </a:lnTo>
                <a:lnTo>
                  <a:pt x="5081" y="226733"/>
                </a:lnTo>
                <a:lnTo>
                  <a:pt x="9103" y="210029"/>
                </a:lnTo>
                <a:lnTo>
                  <a:pt x="13689" y="196036"/>
                </a:lnTo>
                <a:lnTo>
                  <a:pt x="18651" y="183850"/>
                </a:lnTo>
                <a:lnTo>
                  <a:pt x="23864" y="172868"/>
                </a:lnTo>
                <a:lnTo>
                  <a:pt x="28292" y="162690"/>
                </a:lnTo>
                <a:lnTo>
                  <a:pt x="32196" y="153047"/>
                </a:lnTo>
                <a:lnTo>
                  <a:pt x="39075" y="134712"/>
                </a:lnTo>
                <a:lnTo>
                  <a:pt x="45307" y="117038"/>
                </a:lnTo>
                <a:lnTo>
                  <a:pt x="49255" y="107372"/>
                </a:lnTo>
                <a:lnTo>
                  <a:pt x="53792" y="97118"/>
                </a:lnTo>
                <a:lnTo>
                  <a:pt x="58722" y="86472"/>
                </a:lnTo>
                <a:lnTo>
                  <a:pt x="62960" y="75565"/>
                </a:lnTo>
                <a:lnTo>
                  <a:pt x="66739" y="64483"/>
                </a:lnTo>
                <a:lnTo>
                  <a:pt x="70210" y="53285"/>
                </a:lnTo>
                <a:lnTo>
                  <a:pt x="73477" y="43915"/>
                </a:lnTo>
                <a:lnTo>
                  <a:pt x="76607" y="35764"/>
                </a:lnTo>
                <a:lnTo>
                  <a:pt x="79647" y="28424"/>
                </a:lnTo>
                <a:lnTo>
                  <a:pt x="83578" y="21626"/>
                </a:lnTo>
                <a:lnTo>
                  <a:pt x="88104" y="15189"/>
                </a:lnTo>
                <a:lnTo>
                  <a:pt x="99954" y="272"/>
                </a:lnTo>
                <a:lnTo>
                  <a:pt x="101879" y="0"/>
                </a:lnTo>
                <a:lnTo>
                  <a:pt x="104114" y="772"/>
                </a:lnTo>
                <a:lnTo>
                  <a:pt x="109995" y="4303"/>
                </a:lnTo>
                <a:lnTo>
                  <a:pt x="115565" y="9466"/>
                </a:lnTo>
                <a:lnTo>
                  <a:pt x="117048" y="11845"/>
                </a:lnTo>
                <a:lnTo>
                  <a:pt x="118697" y="17028"/>
                </a:lnTo>
                <a:lnTo>
                  <a:pt x="132490" y="60431"/>
                </a:lnTo>
                <a:lnTo>
                  <a:pt x="142338" y="95099"/>
                </a:lnTo>
                <a:lnTo>
                  <a:pt x="148352" y="114673"/>
                </a:lnTo>
                <a:lnTo>
                  <a:pt x="152241" y="125798"/>
                </a:lnTo>
                <a:lnTo>
                  <a:pt x="161643" y="150859"/>
                </a:lnTo>
                <a:lnTo>
                  <a:pt x="165865" y="161352"/>
                </a:lnTo>
                <a:lnTo>
                  <a:pt x="169632" y="170252"/>
                </a:lnTo>
                <a:lnTo>
                  <a:pt x="173096" y="178091"/>
                </a:lnTo>
                <a:lnTo>
                  <a:pt x="176357" y="186174"/>
                </a:lnTo>
                <a:lnTo>
                  <a:pt x="182521" y="202775"/>
                </a:lnTo>
                <a:lnTo>
                  <a:pt x="193516" y="229838"/>
                </a:lnTo>
                <a:lnTo>
                  <a:pt x="206023" y="259329"/>
                </a:lnTo>
                <a:lnTo>
                  <a:pt x="214756" y="278786"/>
                </a:lnTo>
                <a:lnTo>
                  <a:pt x="225028" y="300450"/>
                </a:lnTo>
                <a:lnTo>
                  <a:pt x="231141" y="310397"/>
                </a:lnTo>
                <a:lnTo>
                  <a:pt x="237032" y="318946"/>
                </a:lnTo>
                <a:lnTo>
                  <a:pt x="242825" y="329095"/>
                </a:lnTo>
                <a:lnTo>
                  <a:pt x="246035" y="337416"/>
                </a:lnTo>
                <a:lnTo>
                  <a:pt x="246891" y="340968"/>
                </a:lnTo>
                <a:lnTo>
                  <a:pt x="248414" y="343336"/>
                </a:lnTo>
                <a:lnTo>
                  <a:pt x="250382" y="344915"/>
                </a:lnTo>
                <a:lnTo>
                  <a:pt x="252647" y="345967"/>
                </a:lnTo>
                <a:lnTo>
                  <a:pt x="253204" y="345717"/>
                </a:lnTo>
                <a:lnTo>
                  <a:pt x="252623" y="344597"/>
                </a:lnTo>
                <a:lnTo>
                  <a:pt x="248603" y="3395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8"/>
          <p:cNvSpPr/>
          <p:nvPr/>
        </p:nvSpPr>
        <p:spPr>
          <a:xfrm>
            <a:off x="6020752" y="2914650"/>
            <a:ext cx="368619" cy="25610"/>
          </a:xfrm>
          <a:custGeom>
            <a:avLst/>
            <a:gdLst/>
            <a:ahLst/>
            <a:cxnLst/>
            <a:rect l="0" t="0" r="0" b="0"/>
            <a:pathLst>
              <a:path w="368619" h="25610">
                <a:moveTo>
                  <a:pt x="0" y="0"/>
                </a:moveTo>
                <a:lnTo>
                  <a:pt x="11932" y="11931"/>
                </a:lnTo>
                <a:lnTo>
                  <a:pt x="15574" y="13669"/>
                </a:lnTo>
                <a:lnTo>
                  <a:pt x="19908" y="14828"/>
                </a:lnTo>
                <a:lnTo>
                  <a:pt x="24702" y="15600"/>
                </a:lnTo>
                <a:lnTo>
                  <a:pt x="29803" y="16115"/>
                </a:lnTo>
                <a:lnTo>
                  <a:pt x="40551" y="16687"/>
                </a:lnTo>
                <a:lnTo>
                  <a:pt x="47989" y="17792"/>
                </a:lnTo>
                <a:lnTo>
                  <a:pt x="56758" y="19481"/>
                </a:lnTo>
                <a:lnTo>
                  <a:pt x="66413" y="21560"/>
                </a:lnTo>
                <a:lnTo>
                  <a:pt x="74756" y="22946"/>
                </a:lnTo>
                <a:lnTo>
                  <a:pt x="82222" y="23870"/>
                </a:lnTo>
                <a:lnTo>
                  <a:pt x="89104" y="24485"/>
                </a:lnTo>
                <a:lnTo>
                  <a:pt x="101313" y="24896"/>
                </a:lnTo>
                <a:lnTo>
                  <a:pt x="174361" y="25609"/>
                </a:lnTo>
                <a:lnTo>
                  <a:pt x="184821" y="24693"/>
                </a:lnTo>
                <a:lnTo>
                  <a:pt x="194651" y="23129"/>
                </a:lnTo>
                <a:lnTo>
                  <a:pt x="204063" y="21134"/>
                </a:lnTo>
                <a:lnTo>
                  <a:pt x="218909" y="19804"/>
                </a:lnTo>
                <a:lnTo>
                  <a:pt x="237379" y="18918"/>
                </a:lnTo>
                <a:lnTo>
                  <a:pt x="277905" y="17933"/>
                </a:lnTo>
                <a:lnTo>
                  <a:pt x="368618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9"/>
          <p:cNvSpPr/>
          <p:nvPr/>
        </p:nvSpPr>
        <p:spPr>
          <a:xfrm>
            <a:off x="6674079" y="2692471"/>
            <a:ext cx="229641" cy="340844"/>
          </a:xfrm>
          <a:custGeom>
            <a:avLst/>
            <a:gdLst/>
            <a:ahLst/>
            <a:cxnLst/>
            <a:rect l="0" t="0" r="0" b="0"/>
            <a:pathLst>
              <a:path w="229641" h="340844">
                <a:moveTo>
                  <a:pt x="143915" y="16439"/>
                </a:moveTo>
                <a:lnTo>
                  <a:pt x="134814" y="7337"/>
                </a:lnTo>
                <a:lnTo>
                  <a:pt x="131180" y="4656"/>
                </a:lnTo>
                <a:lnTo>
                  <a:pt x="124602" y="1677"/>
                </a:lnTo>
                <a:lnTo>
                  <a:pt x="120563" y="882"/>
                </a:lnTo>
                <a:lnTo>
                  <a:pt x="115965" y="353"/>
                </a:lnTo>
                <a:lnTo>
                  <a:pt x="110994" y="0"/>
                </a:lnTo>
                <a:lnTo>
                  <a:pt x="106728" y="717"/>
                </a:lnTo>
                <a:lnTo>
                  <a:pt x="102932" y="2148"/>
                </a:lnTo>
                <a:lnTo>
                  <a:pt x="96173" y="6277"/>
                </a:lnTo>
                <a:lnTo>
                  <a:pt x="89994" y="11287"/>
                </a:lnTo>
                <a:lnTo>
                  <a:pt x="84073" y="19229"/>
                </a:lnTo>
                <a:lnTo>
                  <a:pt x="78266" y="28156"/>
                </a:lnTo>
                <a:lnTo>
                  <a:pt x="72510" y="35299"/>
                </a:lnTo>
                <a:lnTo>
                  <a:pt x="67737" y="40442"/>
                </a:lnTo>
                <a:lnTo>
                  <a:pt x="54814" y="53777"/>
                </a:lnTo>
                <a:lnTo>
                  <a:pt x="49271" y="60381"/>
                </a:lnTo>
                <a:lnTo>
                  <a:pt x="44625" y="66688"/>
                </a:lnTo>
                <a:lnTo>
                  <a:pt x="40574" y="72798"/>
                </a:lnTo>
                <a:lnTo>
                  <a:pt x="35968" y="80682"/>
                </a:lnTo>
                <a:lnTo>
                  <a:pt x="30994" y="89747"/>
                </a:lnTo>
                <a:lnTo>
                  <a:pt x="25771" y="99601"/>
                </a:lnTo>
                <a:lnTo>
                  <a:pt x="21338" y="110933"/>
                </a:lnTo>
                <a:lnTo>
                  <a:pt x="17430" y="123250"/>
                </a:lnTo>
                <a:lnTo>
                  <a:pt x="13872" y="136224"/>
                </a:lnTo>
                <a:lnTo>
                  <a:pt x="10547" y="150588"/>
                </a:lnTo>
                <a:lnTo>
                  <a:pt x="4313" y="181788"/>
                </a:lnTo>
                <a:lnTo>
                  <a:pt x="2270" y="194299"/>
                </a:lnTo>
                <a:lnTo>
                  <a:pt x="908" y="204545"/>
                </a:lnTo>
                <a:lnTo>
                  <a:pt x="0" y="213280"/>
                </a:lnTo>
                <a:lnTo>
                  <a:pt x="1299" y="224819"/>
                </a:lnTo>
                <a:lnTo>
                  <a:pt x="4070" y="238226"/>
                </a:lnTo>
                <a:lnTo>
                  <a:pt x="7823" y="252880"/>
                </a:lnTo>
                <a:lnTo>
                  <a:pt x="12229" y="265506"/>
                </a:lnTo>
                <a:lnTo>
                  <a:pt x="17073" y="276781"/>
                </a:lnTo>
                <a:lnTo>
                  <a:pt x="22206" y="287155"/>
                </a:lnTo>
                <a:lnTo>
                  <a:pt x="26581" y="295024"/>
                </a:lnTo>
                <a:lnTo>
                  <a:pt x="30450" y="301222"/>
                </a:lnTo>
                <a:lnTo>
                  <a:pt x="33982" y="306307"/>
                </a:lnTo>
                <a:lnTo>
                  <a:pt x="38242" y="310649"/>
                </a:lnTo>
                <a:lnTo>
                  <a:pt x="42986" y="314497"/>
                </a:lnTo>
                <a:lnTo>
                  <a:pt x="48054" y="318014"/>
                </a:lnTo>
                <a:lnTo>
                  <a:pt x="53338" y="321311"/>
                </a:lnTo>
                <a:lnTo>
                  <a:pt x="58765" y="324462"/>
                </a:lnTo>
                <a:lnTo>
                  <a:pt x="64289" y="327515"/>
                </a:lnTo>
                <a:lnTo>
                  <a:pt x="68924" y="329550"/>
                </a:lnTo>
                <a:lnTo>
                  <a:pt x="72966" y="330907"/>
                </a:lnTo>
                <a:lnTo>
                  <a:pt x="99950" y="337636"/>
                </a:lnTo>
                <a:lnTo>
                  <a:pt x="107938" y="339155"/>
                </a:lnTo>
                <a:lnTo>
                  <a:pt x="115168" y="340168"/>
                </a:lnTo>
                <a:lnTo>
                  <a:pt x="121893" y="340843"/>
                </a:lnTo>
                <a:lnTo>
                  <a:pt x="130187" y="340341"/>
                </a:lnTo>
                <a:lnTo>
                  <a:pt x="139525" y="339053"/>
                </a:lnTo>
                <a:lnTo>
                  <a:pt x="190991" y="330143"/>
                </a:lnTo>
                <a:lnTo>
                  <a:pt x="201969" y="328445"/>
                </a:lnTo>
                <a:lnTo>
                  <a:pt x="210241" y="327313"/>
                </a:lnTo>
                <a:lnTo>
                  <a:pt x="229640" y="3250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"/>
          <p:cNvSpPr/>
          <p:nvPr/>
        </p:nvSpPr>
        <p:spPr>
          <a:xfrm>
            <a:off x="6980872" y="2743200"/>
            <a:ext cx="77154" cy="274321"/>
          </a:xfrm>
          <a:custGeom>
            <a:avLst/>
            <a:gdLst/>
            <a:ahLst/>
            <a:cxnLst/>
            <a:rect l="0" t="0" r="0" b="0"/>
            <a:pathLst>
              <a:path w="77154" h="274321">
                <a:moveTo>
                  <a:pt x="0" y="0"/>
                </a:moveTo>
                <a:lnTo>
                  <a:pt x="4551" y="18203"/>
                </a:lnTo>
                <a:lnTo>
                  <a:pt x="6844" y="29280"/>
                </a:lnTo>
                <a:lnTo>
                  <a:pt x="11932" y="56828"/>
                </a:lnTo>
                <a:lnTo>
                  <a:pt x="13670" y="68365"/>
                </a:lnTo>
                <a:lnTo>
                  <a:pt x="14828" y="77962"/>
                </a:lnTo>
                <a:lnTo>
                  <a:pt x="15600" y="86264"/>
                </a:lnTo>
                <a:lnTo>
                  <a:pt x="17068" y="94657"/>
                </a:lnTo>
                <a:lnTo>
                  <a:pt x="18999" y="103109"/>
                </a:lnTo>
                <a:lnTo>
                  <a:pt x="21239" y="111602"/>
                </a:lnTo>
                <a:lnTo>
                  <a:pt x="28807" y="136278"/>
                </a:lnTo>
                <a:lnTo>
                  <a:pt x="33492" y="150859"/>
                </a:lnTo>
                <a:lnTo>
                  <a:pt x="36615" y="162486"/>
                </a:lnTo>
                <a:lnTo>
                  <a:pt x="38698" y="172141"/>
                </a:lnTo>
                <a:lnTo>
                  <a:pt x="40087" y="180483"/>
                </a:lnTo>
                <a:lnTo>
                  <a:pt x="41964" y="186997"/>
                </a:lnTo>
                <a:lnTo>
                  <a:pt x="44168" y="192292"/>
                </a:lnTo>
                <a:lnTo>
                  <a:pt x="46591" y="196775"/>
                </a:lnTo>
                <a:lnTo>
                  <a:pt x="49158" y="204525"/>
                </a:lnTo>
                <a:lnTo>
                  <a:pt x="51822" y="214455"/>
                </a:lnTo>
                <a:lnTo>
                  <a:pt x="54550" y="225837"/>
                </a:lnTo>
                <a:lnTo>
                  <a:pt x="57322" y="234378"/>
                </a:lnTo>
                <a:lnTo>
                  <a:pt x="60122" y="241025"/>
                </a:lnTo>
                <a:lnTo>
                  <a:pt x="77153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1"/>
          <p:cNvSpPr/>
          <p:nvPr/>
        </p:nvSpPr>
        <p:spPr>
          <a:xfrm>
            <a:off x="7212330" y="2948939"/>
            <a:ext cx="17146" cy="145734"/>
          </a:xfrm>
          <a:custGeom>
            <a:avLst/>
            <a:gdLst/>
            <a:ahLst/>
            <a:cxnLst/>
            <a:rect l="0" t="0" r="0" b="0"/>
            <a:pathLst>
              <a:path w="17146" h="145734">
                <a:moveTo>
                  <a:pt x="0" y="0"/>
                </a:moveTo>
                <a:lnTo>
                  <a:pt x="4551" y="13653"/>
                </a:lnTo>
                <a:lnTo>
                  <a:pt x="5891" y="20532"/>
                </a:lnTo>
                <a:lnTo>
                  <a:pt x="6785" y="27976"/>
                </a:lnTo>
                <a:lnTo>
                  <a:pt x="7381" y="35796"/>
                </a:lnTo>
                <a:lnTo>
                  <a:pt x="8730" y="41961"/>
                </a:lnTo>
                <a:lnTo>
                  <a:pt x="10583" y="47025"/>
                </a:lnTo>
                <a:lnTo>
                  <a:pt x="12770" y="51352"/>
                </a:lnTo>
                <a:lnTo>
                  <a:pt x="14228" y="56143"/>
                </a:lnTo>
                <a:lnTo>
                  <a:pt x="15200" y="61241"/>
                </a:lnTo>
                <a:lnTo>
                  <a:pt x="15848" y="66545"/>
                </a:lnTo>
                <a:lnTo>
                  <a:pt x="16281" y="73891"/>
                </a:lnTo>
                <a:lnTo>
                  <a:pt x="16761" y="92213"/>
                </a:lnTo>
                <a:lnTo>
                  <a:pt x="17145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2"/>
          <p:cNvSpPr/>
          <p:nvPr/>
        </p:nvSpPr>
        <p:spPr>
          <a:xfrm>
            <a:off x="7289482" y="2786111"/>
            <a:ext cx="265749" cy="222821"/>
          </a:xfrm>
          <a:custGeom>
            <a:avLst/>
            <a:gdLst/>
            <a:ahLst/>
            <a:cxnLst/>
            <a:rect l="0" t="0" r="0" b="0"/>
            <a:pathLst>
              <a:path w="265749" h="222821">
                <a:moveTo>
                  <a:pt x="0" y="25669"/>
                </a:moveTo>
                <a:lnTo>
                  <a:pt x="4551" y="16567"/>
                </a:lnTo>
                <a:lnTo>
                  <a:pt x="6844" y="12933"/>
                </a:lnTo>
                <a:lnTo>
                  <a:pt x="11932" y="6356"/>
                </a:lnTo>
                <a:lnTo>
                  <a:pt x="16527" y="4221"/>
                </a:lnTo>
                <a:lnTo>
                  <a:pt x="22448" y="2798"/>
                </a:lnTo>
                <a:lnTo>
                  <a:pt x="29253" y="1849"/>
                </a:lnTo>
                <a:lnTo>
                  <a:pt x="34742" y="1216"/>
                </a:lnTo>
                <a:lnTo>
                  <a:pt x="39354" y="795"/>
                </a:lnTo>
                <a:lnTo>
                  <a:pt x="43381" y="513"/>
                </a:lnTo>
                <a:lnTo>
                  <a:pt x="47970" y="326"/>
                </a:lnTo>
                <a:lnTo>
                  <a:pt x="62579" y="62"/>
                </a:lnTo>
                <a:lnTo>
                  <a:pt x="70040" y="0"/>
                </a:lnTo>
                <a:lnTo>
                  <a:pt x="74316" y="937"/>
                </a:lnTo>
                <a:lnTo>
                  <a:pt x="79072" y="2513"/>
                </a:lnTo>
                <a:lnTo>
                  <a:pt x="84147" y="4516"/>
                </a:lnTo>
                <a:lnTo>
                  <a:pt x="92326" y="9283"/>
                </a:lnTo>
                <a:lnTo>
                  <a:pt x="95841" y="11887"/>
                </a:lnTo>
                <a:lnTo>
                  <a:pt x="102286" y="14781"/>
                </a:lnTo>
                <a:lnTo>
                  <a:pt x="105338" y="15553"/>
                </a:lnTo>
                <a:lnTo>
                  <a:pt x="109278" y="18925"/>
                </a:lnTo>
                <a:lnTo>
                  <a:pt x="113810" y="24030"/>
                </a:lnTo>
                <a:lnTo>
                  <a:pt x="118736" y="30291"/>
                </a:lnTo>
                <a:lnTo>
                  <a:pt x="122019" y="35418"/>
                </a:lnTo>
                <a:lnTo>
                  <a:pt x="124209" y="39788"/>
                </a:lnTo>
                <a:lnTo>
                  <a:pt x="125669" y="43654"/>
                </a:lnTo>
                <a:lnTo>
                  <a:pt x="127290" y="50490"/>
                </a:lnTo>
                <a:lnTo>
                  <a:pt x="127723" y="53646"/>
                </a:lnTo>
                <a:lnTo>
                  <a:pt x="128011" y="57655"/>
                </a:lnTo>
                <a:lnTo>
                  <a:pt x="128203" y="62233"/>
                </a:lnTo>
                <a:lnTo>
                  <a:pt x="128331" y="67190"/>
                </a:lnTo>
                <a:lnTo>
                  <a:pt x="127464" y="71447"/>
                </a:lnTo>
                <a:lnTo>
                  <a:pt x="125934" y="75237"/>
                </a:lnTo>
                <a:lnTo>
                  <a:pt x="123960" y="78717"/>
                </a:lnTo>
                <a:lnTo>
                  <a:pt x="119229" y="87663"/>
                </a:lnTo>
                <a:lnTo>
                  <a:pt x="116634" y="92716"/>
                </a:lnTo>
                <a:lnTo>
                  <a:pt x="112046" y="99894"/>
                </a:lnTo>
                <a:lnTo>
                  <a:pt x="106130" y="108490"/>
                </a:lnTo>
                <a:lnTo>
                  <a:pt x="99328" y="118030"/>
                </a:lnTo>
                <a:lnTo>
                  <a:pt x="93841" y="125343"/>
                </a:lnTo>
                <a:lnTo>
                  <a:pt x="89231" y="131171"/>
                </a:lnTo>
                <a:lnTo>
                  <a:pt x="85205" y="136008"/>
                </a:lnTo>
                <a:lnTo>
                  <a:pt x="80616" y="141138"/>
                </a:lnTo>
                <a:lnTo>
                  <a:pt x="70437" y="151918"/>
                </a:lnTo>
                <a:lnTo>
                  <a:pt x="34230" y="188564"/>
                </a:lnTo>
                <a:lnTo>
                  <a:pt x="31392" y="193321"/>
                </a:lnTo>
                <a:lnTo>
                  <a:pt x="29501" y="198397"/>
                </a:lnTo>
                <a:lnTo>
                  <a:pt x="28240" y="203685"/>
                </a:lnTo>
                <a:lnTo>
                  <a:pt x="28351" y="208164"/>
                </a:lnTo>
                <a:lnTo>
                  <a:pt x="29379" y="212102"/>
                </a:lnTo>
                <a:lnTo>
                  <a:pt x="31016" y="215680"/>
                </a:lnTo>
                <a:lnTo>
                  <a:pt x="33060" y="218066"/>
                </a:lnTo>
                <a:lnTo>
                  <a:pt x="35375" y="219656"/>
                </a:lnTo>
                <a:lnTo>
                  <a:pt x="37870" y="220716"/>
                </a:lnTo>
                <a:lnTo>
                  <a:pt x="45724" y="221894"/>
                </a:lnTo>
                <a:lnTo>
                  <a:pt x="50485" y="222208"/>
                </a:lnTo>
                <a:lnTo>
                  <a:pt x="58316" y="222557"/>
                </a:lnTo>
                <a:lnTo>
                  <a:pt x="65923" y="222712"/>
                </a:lnTo>
                <a:lnTo>
                  <a:pt x="91843" y="222820"/>
                </a:lnTo>
                <a:lnTo>
                  <a:pt x="100281" y="221873"/>
                </a:lnTo>
                <a:lnTo>
                  <a:pt x="110669" y="220289"/>
                </a:lnTo>
                <a:lnTo>
                  <a:pt x="122357" y="218280"/>
                </a:lnTo>
                <a:lnTo>
                  <a:pt x="132054" y="216941"/>
                </a:lnTo>
                <a:lnTo>
                  <a:pt x="140424" y="216049"/>
                </a:lnTo>
                <a:lnTo>
                  <a:pt x="147908" y="215454"/>
                </a:lnTo>
                <a:lnTo>
                  <a:pt x="154803" y="215057"/>
                </a:lnTo>
                <a:lnTo>
                  <a:pt x="167545" y="214616"/>
                </a:lnTo>
                <a:lnTo>
                  <a:pt x="175513" y="213546"/>
                </a:lnTo>
                <a:lnTo>
                  <a:pt x="184636" y="211880"/>
                </a:lnTo>
                <a:lnTo>
                  <a:pt x="194528" y="209817"/>
                </a:lnTo>
                <a:lnTo>
                  <a:pt x="203028" y="208442"/>
                </a:lnTo>
                <a:lnTo>
                  <a:pt x="210600" y="207525"/>
                </a:lnTo>
                <a:lnTo>
                  <a:pt x="217552" y="206914"/>
                </a:lnTo>
                <a:lnTo>
                  <a:pt x="225045" y="205554"/>
                </a:lnTo>
                <a:lnTo>
                  <a:pt x="232897" y="203694"/>
                </a:lnTo>
                <a:lnTo>
                  <a:pt x="240990" y="201502"/>
                </a:lnTo>
                <a:lnTo>
                  <a:pt x="247337" y="200041"/>
                </a:lnTo>
                <a:lnTo>
                  <a:pt x="252522" y="199067"/>
                </a:lnTo>
                <a:lnTo>
                  <a:pt x="265748" y="1971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"/>
          <p:cNvSpPr/>
          <p:nvPr/>
        </p:nvSpPr>
        <p:spPr>
          <a:xfrm>
            <a:off x="7503794" y="2751772"/>
            <a:ext cx="217296" cy="334329"/>
          </a:xfrm>
          <a:custGeom>
            <a:avLst/>
            <a:gdLst/>
            <a:ahLst/>
            <a:cxnLst/>
            <a:rect l="0" t="0" r="0" b="0"/>
            <a:pathLst>
              <a:path w="217296" h="334329">
                <a:moveTo>
                  <a:pt x="0" y="0"/>
                </a:moveTo>
                <a:lnTo>
                  <a:pt x="18204" y="4551"/>
                </a:lnTo>
                <a:lnTo>
                  <a:pt x="25471" y="5892"/>
                </a:lnTo>
                <a:lnTo>
                  <a:pt x="32221" y="6785"/>
                </a:lnTo>
                <a:lnTo>
                  <a:pt x="38626" y="7381"/>
                </a:lnTo>
                <a:lnTo>
                  <a:pt x="44801" y="9683"/>
                </a:lnTo>
                <a:lnTo>
                  <a:pt x="50823" y="13123"/>
                </a:lnTo>
                <a:lnTo>
                  <a:pt x="56742" y="17321"/>
                </a:lnTo>
                <a:lnTo>
                  <a:pt x="62593" y="21072"/>
                </a:lnTo>
                <a:lnTo>
                  <a:pt x="68399" y="24526"/>
                </a:lnTo>
                <a:lnTo>
                  <a:pt x="74175" y="27781"/>
                </a:lnTo>
                <a:lnTo>
                  <a:pt x="80883" y="31855"/>
                </a:lnTo>
                <a:lnTo>
                  <a:pt x="95956" y="41463"/>
                </a:lnTo>
                <a:lnTo>
                  <a:pt x="103023" y="45739"/>
                </a:lnTo>
                <a:lnTo>
                  <a:pt x="109640" y="49543"/>
                </a:lnTo>
                <a:lnTo>
                  <a:pt x="115956" y="53031"/>
                </a:lnTo>
                <a:lnTo>
                  <a:pt x="123024" y="57262"/>
                </a:lnTo>
                <a:lnTo>
                  <a:pt x="138497" y="67042"/>
                </a:lnTo>
                <a:lnTo>
                  <a:pt x="145672" y="72318"/>
                </a:lnTo>
                <a:lnTo>
                  <a:pt x="152360" y="77739"/>
                </a:lnTo>
                <a:lnTo>
                  <a:pt x="158723" y="83259"/>
                </a:lnTo>
                <a:lnTo>
                  <a:pt x="166775" y="90748"/>
                </a:lnTo>
                <a:lnTo>
                  <a:pt x="185883" y="109230"/>
                </a:lnTo>
                <a:lnTo>
                  <a:pt x="193455" y="117588"/>
                </a:lnTo>
                <a:lnTo>
                  <a:pt x="199455" y="125064"/>
                </a:lnTo>
                <a:lnTo>
                  <a:pt x="204408" y="131954"/>
                </a:lnTo>
                <a:lnTo>
                  <a:pt x="208662" y="139404"/>
                </a:lnTo>
                <a:lnTo>
                  <a:pt x="212451" y="147229"/>
                </a:lnTo>
                <a:lnTo>
                  <a:pt x="215930" y="155303"/>
                </a:lnTo>
                <a:lnTo>
                  <a:pt x="217295" y="162590"/>
                </a:lnTo>
                <a:lnTo>
                  <a:pt x="217254" y="169353"/>
                </a:lnTo>
                <a:lnTo>
                  <a:pt x="216274" y="175767"/>
                </a:lnTo>
                <a:lnTo>
                  <a:pt x="214668" y="182901"/>
                </a:lnTo>
                <a:lnTo>
                  <a:pt x="212645" y="190514"/>
                </a:lnTo>
                <a:lnTo>
                  <a:pt x="207856" y="206593"/>
                </a:lnTo>
                <a:lnTo>
                  <a:pt x="202554" y="223264"/>
                </a:lnTo>
                <a:lnTo>
                  <a:pt x="198853" y="230758"/>
                </a:lnTo>
                <a:lnTo>
                  <a:pt x="194482" y="237659"/>
                </a:lnTo>
                <a:lnTo>
                  <a:pt x="189662" y="244164"/>
                </a:lnTo>
                <a:lnTo>
                  <a:pt x="183591" y="251359"/>
                </a:lnTo>
                <a:lnTo>
                  <a:pt x="176687" y="259012"/>
                </a:lnTo>
                <a:lnTo>
                  <a:pt x="162348" y="274184"/>
                </a:lnTo>
                <a:lnTo>
                  <a:pt x="149624" y="287277"/>
                </a:lnTo>
                <a:lnTo>
                  <a:pt x="143565" y="292483"/>
                </a:lnTo>
                <a:lnTo>
                  <a:pt x="137620" y="296906"/>
                </a:lnTo>
                <a:lnTo>
                  <a:pt x="131752" y="300807"/>
                </a:lnTo>
                <a:lnTo>
                  <a:pt x="125935" y="304361"/>
                </a:lnTo>
                <a:lnTo>
                  <a:pt x="120152" y="307682"/>
                </a:lnTo>
                <a:lnTo>
                  <a:pt x="114391" y="310849"/>
                </a:lnTo>
                <a:lnTo>
                  <a:pt x="109599" y="313913"/>
                </a:lnTo>
                <a:lnTo>
                  <a:pt x="105451" y="316908"/>
                </a:lnTo>
                <a:lnTo>
                  <a:pt x="101733" y="319857"/>
                </a:lnTo>
                <a:lnTo>
                  <a:pt x="95063" y="323134"/>
                </a:lnTo>
                <a:lnTo>
                  <a:pt x="91950" y="324007"/>
                </a:lnTo>
                <a:lnTo>
                  <a:pt x="85952" y="327518"/>
                </a:lnTo>
                <a:lnTo>
                  <a:pt x="77153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4"/>
          <p:cNvSpPr/>
          <p:nvPr/>
        </p:nvSpPr>
        <p:spPr>
          <a:xfrm>
            <a:off x="5935027" y="3394710"/>
            <a:ext cx="51436" cy="334328"/>
          </a:xfrm>
          <a:custGeom>
            <a:avLst/>
            <a:gdLst/>
            <a:ahLst/>
            <a:cxnLst/>
            <a:rect l="0" t="0" r="0" b="0"/>
            <a:pathLst>
              <a:path w="51436" h="334328">
                <a:moveTo>
                  <a:pt x="0" y="0"/>
                </a:moveTo>
                <a:lnTo>
                  <a:pt x="0" y="9101"/>
                </a:lnTo>
                <a:lnTo>
                  <a:pt x="1905" y="13687"/>
                </a:lnTo>
                <a:lnTo>
                  <a:pt x="5080" y="18650"/>
                </a:lnTo>
                <a:lnTo>
                  <a:pt x="9102" y="23863"/>
                </a:lnTo>
                <a:lnTo>
                  <a:pt x="11783" y="29244"/>
                </a:lnTo>
                <a:lnTo>
                  <a:pt x="13570" y="34736"/>
                </a:lnTo>
                <a:lnTo>
                  <a:pt x="14762" y="40302"/>
                </a:lnTo>
                <a:lnTo>
                  <a:pt x="16509" y="46870"/>
                </a:lnTo>
                <a:lnTo>
                  <a:pt x="20990" y="61789"/>
                </a:lnTo>
                <a:lnTo>
                  <a:pt x="22565" y="72625"/>
                </a:lnTo>
                <a:lnTo>
                  <a:pt x="23616" y="85564"/>
                </a:lnTo>
                <a:lnTo>
                  <a:pt x="24784" y="111370"/>
                </a:lnTo>
                <a:lnTo>
                  <a:pt x="25302" y="129190"/>
                </a:lnTo>
                <a:lnTo>
                  <a:pt x="25595" y="154483"/>
                </a:lnTo>
                <a:lnTo>
                  <a:pt x="26588" y="164901"/>
                </a:lnTo>
                <a:lnTo>
                  <a:pt x="28203" y="176609"/>
                </a:lnTo>
                <a:lnTo>
                  <a:pt x="30232" y="189177"/>
                </a:lnTo>
                <a:lnTo>
                  <a:pt x="31585" y="200413"/>
                </a:lnTo>
                <a:lnTo>
                  <a:pt x="32487" y="210761"/>
                </a:lnTo>
                <a:lnTo>
                  <a:pt x="33088" y="220517"/>
                </a:lnTo>
                <a:lnTo>
                  <a:pt x="34441" y="228926"/>
                </a:lnTo>
                <a:lnTo>
                  <a:pt x="36296" y="236437"/>
                </a:lnTo>
                <a:lnTo>
                  <a:pt x="38485" y="243350"/>
                </a:lnTo>
                <a:lnTo>
                  <a:pt x="39944" y="249863"/>
                </a:lnTo>
                <a:lnTo>
                  <a:pt x="40917" y="256110"/>
                </a:lnTo>
                <a:lnTo>
                  <a:pt x="41565" y="262180"/>
                </a:lnTo>
                <a:lnTo>
                  <a:pt x="41998" y="270036"/>
                </a:lnTo>
                <a:lnTo>
                  <a:pt x="42478" y="288926"/>
                </a:lnTo>
                <a:lnTo>
                  <a:pt x="43559" y="298345"/>
                </a:lnTo>
                <a:lnTo>
                  <a:pt x="45232" y="307481"/>
                </a:lnTo>
                <a:lnTo>
                  <a:pt x="51435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5"/>
          <p:cNvSpPr/>
          <p:nvPr/>
        </p:nvSpPr>
        <p:spPr>
          <a:xfrm>
            <a:off x="5849302" y="3362118"/>
            <a:ext cx="385036" cy="313674"/>
          </a:xfrm>
          <a:custGeom>
            <a:avLst/>
            <a:gdLst/>
            <a:ahLst/>
            <a:cxnLst/>
            <a:rect l="0" t="0" r="0" b="0"/>
            <a:pathLst>
              <a:path w="385036" h="313674">
                <a:moveTo>
                  <a:pt x="0" y="49736"/>
                </a:moveTo>
                <a:lnTo>
                  <a:pt x="9102" y="40635"/>
                </a:lnTo>
                <a:lnTo>
                  <a:pt x="18650" y="33627"/>
                </a:lnTo>
                <a:lnTo>
                  <a:pt x="29244" y="27337"/>
                </a:lnTo>
                <a:lnTo>
                  <a:pt x="40302" y="21366"/>
                </a:lnTo>
                <a:lnTo>
                  <a:pt x="49728" y="18440"/>
                </a:lnTo>
                <a:lnTo>
                  <a:pt x="61727" y="15538"/>
                </a:lnTo>
                <a:lnTo>
                  <a:pt x="75442" y="12650"/>
                </a:lnTo>
                <a:lnTo>
                  <a:pt x="87442" y="9772"/>
                </a:lnTo>
                <a:lnTo>
                  <a:pt x="98300" y="6901"/>
                </a:lnTo>
                <a:lnTo>
                  <a:pt x="108396" y="4035"/>
                </a:lnTo>
                <a:lnTo>
                  <a:pt x="117984" y="2123"/>
                </a:lnTo>
                <a:lnTo>
                  <a:pt x="127233" y="849"/>
                </a:lnTo>
                <a:lnTo>
                  <a:pt x="136257" y="0"/>
                </a:lnTo>
                <a:lnTo>
                  <a:pt x="145131" y="387"/>
                </a:lnTo>
                <a:lnTo>
                  <a:pt x="153904" y="1597"/>
                </a:lnTo>
                <a:lnTo>
                  <a:pt x="162610" y="3356"/>
                </a:lnTo>
                <a:lnTo>
                  <a:pt x="172225" y="6434"/>
                </a:lnTo>
                <a:lnTo>
                  <a:pt x="182443" y="10390"/>
                </a:lnTo>
                <a:lnTo>
                  <a:pt x="193066" y="14933"/>
                </a:lnTo>
                <a:lnTo>
                  <a:pt x="201101" y="18915"/>
                </a:lnTo>
                <a:lnTo>
                  <a:pt x="212569" y="25878"/>
                </a:lnTo>
                <a:lnTo>
                  <a:pt x="216007" y="30021"/>
                </a:lnTo>
                <a:lnTo>
                  <a:pt x="218300" y="34688"/>
                </a:lnTo>
                <a:lnTo>
                  <a:pt x="219828" y="39704"/>
                </a:lnTo>
                <a:lnTo>
                  <a:pt x="222752" y="44953"/>
                </a:lnTo>
                <a:lnTo>
                  <a:pt x="226607" y="50358"/>
                </a:lnTo>
                <a:lnTo>
                  <a:pt x="231081" y="55866"/>
                </a:lnTo>
                <a:lnTo>
                  <a:pt x="233112" y="61443"/>
                </a:lnTo>
                <a:lnTo>
                  <a:pt x="233513" y="67066"/>
                </a:lnTo>
                <a:lnTo>
                  <a:pt x="232828" y="72720"/>
                </a:lnTo>
                <a:lnTo>
                  <a:pt x="231418" y="78394"/>
                </a:lnTo>
                <a:lnTo>
                  <a:pt x="229527" y="84081"/>
                </a:lnTo>
                <a:lnTo>
                  <a:pt x="227313" y="89778"/>
                </a:lnTo>
                <a:lnTo>
                  <a:pt x="222979" y="97386"/>
                </a:lnTo>
                <a:lnTo>
                  <a:pt x="217233" y="106268"/>
                </a:lnTo>
                <a:lnTo>
                  <a:pt x="210544" y="115999"/>
                </a:lnTo>
                <a:lnTo>
                  <a:pt x="204180" y="123439"/>
                </a:lnTo>
                <a:lnTo>
                  <a:pt x="198033" y="129352"/>
                </a:lnTo>
                <a:lnTo>
                  <a:pt x="187074" y="138461"/>
                </a:lnTo>
                <a:lnTo>
                  <a:pt x="179030" y="145684"/>
                </a:lnTo>
                <a:lnTo>
                  <a:pt x="169739" y="152070"/>
                </a:lnTo>
                <a:lnTo>
                  <a:pt x="160212" y="158083"/>
                </a:lnTo>
                <a:lnTo>
                  <a:pt x="149493" y="165871"/>
                </a:lnTo>
                <a:lnTo>
                  <a:pt x="143276" y="168027"/>
                </a:lnTo>
                <a:lnTo>
                  <a:pt x="142190" y="167649"/>
                </a:lnTo>
                <a:lnTo>
                  <a:pt x="142418" y="166445"/>
                </a:lnTo>
                <a:lnTo>
                  <a:pt x="143523" y="164689"/>
                </a:lnTo>
                <a:lnTo>
                  <a:pt x="149831" y="160199"/>
                </a:lnTo>
                <a:lnTo>
                  <a:pt x="158983" y="155028"/>
                </a:lnTo>
                <a:lnTo>
                  <a:pt x="169402" y="149556"/>
                </a:lnTo>
                <a:lnTo>
                  <a:pt x="185977" y="141119"/>
                </a:lnTo>
                <a:lnTo>
                  <a:pt x="192565" y="139233"/>
                </a:lnTo>
                <a:lnTo>
                  <a:pt x="199814" y="137976"/>
                </a:lnTo>
                <a:lnTo>
                  <a:pt x="207505" y="137138"/>
                </a:lnTo>
                <a:lnTo>
                  <a:pt x="216442" y="135627"/>
                </a:lnTo>
                <a:lnTo>
                  <a:pt x="226210" y="133667"/>
                </a:lnTo>
                <a:lnTo>
                  <a:pt x="236531" y="131407"/>
                </a:lnTo>
                <a:lnTo>
                  <a:pt x="245318" y="129901"/>
                </a:lnTo>
                <a:lnTo>
                  <a:pt x="253080" y="128897"/>
                </a:lnTo>
                <a:lnTo>
                  <a:pt x="260160" y="128228"/>
                </a:lnTo>
                <a:lnTo>
                  <a:pt x="267737" y="128734"/>
                </a:lnTo>
                <a:lnTo>
                  <a:pt x="275647" y="130024"/>
                </a:lnTo>
                <a:lnTo>
                  <a:pt x="283777" y="131837"/>
                </a:lnTo>
                <a:lnTo>
                  <a:pt x="292055" y="133045"/>
                </a:lnTo>
                <a:lnTo>
                  <a:pt x="300431" y="133851"/>
                </a:lnTo>
                <a:lnTo>
                  <a:pt x="308872" y="134387"/>
                </a:lnTo>
                <a:lnTo>
                  <a:pt x="316404" y="135698"/>
                </a:lnTo>
                <a:lnTo>
                  <a:pt x="323332" y="137524"/>
                </a:lnTo>
                <a:lnTo>
                  <a:pt x="329854" y="139694"/>
                </a:lnTo>
                <a:lnTo>
                  <a:pt x="335155" y="143046"/>
                </a:lnTo>
                <a:lnTo>
                  <a:pt x="349072" y="156864"/>
                </a:lnTo>
                <a:lnTo>
                  <a:pt x="355587" y="162113"/>
                </a:lnTo>
                <a:lnTo>
                  <a:pt x="362788" y="167516"/>
                </a:lnTo>
                <a:lnTo>
                  <a:pt x="368541" y="174929"/>
                </a:lnTo>
                <a:lnTo>
                  <a:pt x="373329" y="183681"/>
                </a:lnTo>
                <a:lnTo>
                  <a:pt x="377474" y="193325"/>
                </a:lnTo>
                <a:lnTo>
                  <a:pt x="380237" y="200707"/>
                </a:lnTo>
                <a:lnTo>
                  <a:pt x="382078" y="206581"/>
                </a:lnTo>
                <a:lnTo>
                  <a:pt x="383307" y="211450"/>
                </a:lnTo>
                <a:lnTo>
                  <a:pt x="384125" y="216600"/>
                </a:lnTo>
                <a:lnTo>
                  <a:pt x="384671" y="221939"/>
                </a:lnTo>
                <a:lnTo>
                  <a:pt x="385035" y="227403"/>
                </a:lnTo>
                <a:lnTo>
                  <a:pt x="384325" y="232951"/>
                </a:lnTo>
                <a:lnTo>
                  <a:pt x="382899" y="238554"/>
                </a:lnTo>
                <a:lnTo>
                  <a:pt x="380996" y="244195"/>
                </a:lnTo>
                <a:lnTo>
                  <a:pt x="377822" y="249861"/>
                </a:lnTo>
                <a:lnTo>
                  <a:pt x="373802" y="255543"/>
                </a:lnTo>
                <a:lnTo>
                  <a:pt x="369216" y="261236"/>
                </a:lnTo>
                <a:lnTo>
                  <a:pt x="361581" y="270101"/>
                </a:lnTo>
                <a:lnTo>
                  <a:pt x="353108" y="278169"/>
                </a:lnTo>
                <a:lnTo>
                  <a:pt x="346848" y="282987"/>
                </a:lnTo>
                <a:lnTo>
                  <a:pt x="339817" y="288105"/>
                </a:lnTo>
                <a:lnTo>
                  <a:pt x="333224" y="292469"/>
                </a:lnTo>
                <a:lnTo>
                  <a:pt x="326925" y="296330"/>
                </a:lnTo>
                <a:lnTo>
                  <a:pt x="320820" y="299858"/>
                </a:lnTo>
                <a:lnTo>
                  <a:pt x="311987" y="303161"/>
                </a:lnTo>
                <a:lnTo>
                  <a:pt x="301337" y="306316"/>
                </a:lnTo>
                <a:lnTo>
                  <a:pt x="289474" y="309372"/>
                </a:lnTo>
                <a:lnTo>
                  <a:pt x="278707" y="311410"/>
                </a:lnTo>
                <a:lnTo>
                  <a:pt x="268672" y="312768"/>
                </a:lnTo>
                <a:lnTo>
                  <a:pt x="259125" y="313673"/>
                </a:lnTo>
                <a:lnTo>
                  <a:pt x="249903" y="313324"/>
                </a:lnTo>
                <a:lnTo>
                  <a:pt x="240897" y="312139"/>
                </a:lnTo>
                <a:lnTo>
                  <a:pt x="232036" y="310397"/>
                </a:lnTo>
                <a:lnTo>
                  <a:pt x="224223" y="309235"/>
                </a:lnTo>
                <a:lnTo>
                  <a:pt x="217110" y="308461"/>
                </a:lnTo>
                <a:lnTo>
                  <a:pt x="210462" y="307944"/>
                </a:lnTo>
                <a:lnTo>
                  <a:pt x="203173" y="306647"/>
                </a:lnTo>
                <a:lnTo>
                  <a:pt x="195456" y="304831"/>
                </a:lnTo>
                <a:lnTo>
                  <a:pt x="187454" y="302667"/>
                </a:lnTo>
                <a:lnTo>
                  <a:pt x="176023" y="297722"/>
                </a:lnTo>
                <a:lnTo>
                  <a:pt x="165474" y="291338"/>
                </a:lnTo>
                <a:lnTo>
                  <a:pt x="164609" y="289862"/>
                </a:lnTo>
                <a:lnTo>
                  <a:pt x="162877" y="2811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6"/>
          <p:cNvSpPr/>
          <p:nvPr/>
        </p:nvSpPr>
        <p:spPr>
          <a:xfrm>
            <a:off x="6501241" y="3295473"/>
            <a:ext cx="256747" cy="414629"/>
          </a:xfrm>
          <a:custGeom>
            <a:avLst/>
            <a:gdLst/>
            <a:ahLst/>
            <a:cxnLst/>
            <a:rect l="0" t="0" r="0" b="0"/>
            <a:pathLst>
              <a:path w="256747" h="414629">
                <a:moveTo>
                  <a:pt x="136731" y="4939"/>
                </a:moveTo>
                <a:lnTo>
                  <a:pt x="127630" y="389"/>
                </a:lnTo>
                <a:lnTo>
                  <a:pt x="123996" y="0"/>
                </a:lnTo>
                <a:lnTo>
                  <a:pt x="120621" y="694"/>
                </a:lnTo>
                <a:lnTo>
                  <a:pt x="114331" y="3052"/>
                </a:lnTo>
                <a:lnTo>
                  <a:pt x="108360" y="4101"/>
                </a:lnTo>
                <a:lnTo>
                  <a:pt x="103530" y="6285"/>
                </a:lnTo>
                <a:lnTo>
                  <a:pt x="97452" y="9646"/>
                </a:lnTo>
                <a:lnTo>
                  <a:pt x="90542" y="13792"/>
                </a:lnTo>
                <a:lnTo>
                  <a:pt x="84032" y="18461"/>
                </a:lnTo>
                <a:lnTo>
                  <a:pt x="77786" y="23479"/>
                </a:lnTo>
                <a:lnTo>
                  <a:pt x="71716" y="28729"/>
                </a:lnTo>
                <a:lnTo>
                  <a:pt x="64813" y="35086"/>
                </a:lnTo>
                <a:lnTo>
                  <a:pt x="49523" y="49770"/>
                </a:lnTo>
                <a:lnTo>
                  <a:pt x="43350" y="56734"/>
                </a:lnTo>
                <a:lnTo>
                  <a:pt x="38282" y="63282"/>
                </a:lnTo>
                <a:lnTo>
                  <a:pt x="33950" y="69551"/>
                </a:lnTo>
                <a:lnTo>
                  <a:pt x="21518" y="89218"/>
                </a:lnTo>
                <a:lnTo>
                  <a:pt x="14203" y="101130"/>
                </a:lnTo>
                <a:lnTo>
                  <a:pt x="11231" y="111929"/>
                </a:lnTo>
                <a:lnTo>
                  <a:pt x="11154" y="121986"/>
                </a:lnTo>
                <a:lnTo>
                  <a:pt x="13008" y="131548"/>
                </a:lnTo>
                <a:lnTo>
                  <a:pt x="13292" y="140780"/>
                </a:lnTo>
                <a:lnTo>
                  <a:pt x="12528" y="149792"/>
                </a:lnTo>
                <a:lnTo>
                  <a:pt x="11066" y="158658"/>
                </a:lnTo>
                <a:lnTo>
                  <a:pt x="9139" y="167426"/>
                </a:lnTo>
                <a:lnTo>
                  <a:pt x="6903" y="176129"/>
                </a:lnTo>
                <a:lnTo>
                  <a:pt x="4459" y="184788"/>
                </a:lnTo>
                <a:lnTo>
                  <a:pt x="2830" y="197228"/>
                </a:lnTo>
                <a:lnTo>
                  <a:pt x="1744" y="212190"/>
                </a:lnTo>
                <a:lnTo>
                  <a:pt x="1019" y="228831"/>
                </a:lnTo>
                <a:lnTo>
                  <a:pt x="215" y="262562"/>
                </a:lnTo>
                <a:lnTo>
                  <a:pt x="0" y="279558"/>
                </a:lnTo>
                <a:lnTo>
                  <a:pt x="809" y="292793"/>
                </a:lnTo>
                <a:lnTo>
                  <a:pt x="2302" y="303522"/>
                </a:lnTo>
                <a:lnTo>
                  <a:pt x="4249" y="312579"/>
                </a:lnTo>
                <a:lnTo>
                  <a:pt x="8405" y="322427"/>
                </a:lnTo>
                <a:lnTo>
                  <a:pt x="14033" y="332803"/>
                </a:lnTo>
                <a:lnTo>
                  <a:pt x="20643" y="343530"/>
                </a:lnTo>
                <a:lnTo>
                  <a:pt x="27906" y="353539"/>
                </a:lnTo>
                <a:lnTo>
                  <a:pt x="35606" y="363069"/>
                </a:lnTo>
                <a:lnTo>
                  <a:pt x="43597" y="372280"/>
                </a:lnTo>
                <a:lnTo>
                  <a:pt x="50829" y="379373"/>
                </a:lnTo>
                <a:lnTo>
                  <a:pt x="57556" y="385054"/>
                </a:lnTo>
                <a:lnTo>
                  <a:pt x="63945" y="389794"/>
                </a:lnTo>
                <a:lnTo>
                  <a:pt x="72015" y="393907"/>
                </a:lnTo>
                <a:lnTo>
                  <a:pt x="81205" y="397601"/>
                </a:lnTo>
                <a:lnTo>
                  <a:pt x="91141" y="401016"/>
                </a:lnTo>
                <a:lnTo>
                  <a:pt x="102528" y="404246"/>
                </a:lnTo>
                <a:lnTo>
                  <a:pt x="114881" y="407351"/>
                </a:lnTo>
                <a:lnTo>
                  <a:pt x="127879" y="410374"/>
                </a:lnTo>
                <a:lnTo>
                  <a:pt x="138450" y="412389"/>
                </a:lnTo>
                <a:lnTo>
                  <a:pt x="147402" y="413732"/>
                </a:lnTo>
                <a:lnTo>
                  <a:pt x="155275" y="414628"/>
                </a:lnTo>
                <a:lnTo>
                  <a:pt x="165286" y="414273"/>
                </a:lnTo>
                <a:lnTo>
                  <a:pt x="176723" y="413083"/>
                </a:lnTo>
                <a:lnTo>
                  <a:pt x="189110" y="411337"/>
                </a:lnTo>
                <a:lnTo>
                  <a:pt x="215573" y="406858"/>
                </a:lnTo>
                <a:lnTo>
                  <a:pt x="256746" y="3992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7"/>
          <p:cNvSpPr/>
          <p:nvPr/>
        </p:nvSpPr>
        <p:spPr>
          <a:xfrm>
            <a:off x="6800850" y="3360420"/>
            <a:ext cx="51435" cy="291466"/>
          </a:xfrm>
          <a:custGeom>
            <a:avLst/>
            <a:gdLst/>
            <a:ahLst/>
            <a:cxnLst/>
            <a:rect l="0" t="0" r="0" b="0"/>
            <a:pathLst>
              <a:path w="51435" h="291466">
                <a:moveTo>
                  <a:pt x="0" y="0"/>
                </a:moveTo>
                <a:lnTo>
                  <a:pt x="0" y="13652"/>
                </a:lnTo>
                <a:lnTo>
                  <a:pt x="1905" y="22436"/>
                </a:lnTo>
                <a:lnTo>
                  <a:pt x="5080" y="33055"/>
                </a:lnTo>
                <a:lnTo>
                  <a:pt x="9101" y="44896"/>
                </a:lnTo>
                <a:lnTo>
                  <a:pt x="11783" y="54696"/>
                </a:lnTo>
                <a:lnTo>
                  <a:pt x="13570" y="63134"/>
                </a:lnTo>
                <a:lnTo>
                  <a:pt x="14761" y="70664"/>
                </a:lnTo>
                <a:lnTo>
                  <a:pt x="16509" y="78542"/>
                </a:lnTo>
                <a:lnTo>
                  <a:pt x="18625" y="86651"/>
                </a:lnTo>
                <a:lnTo>
                  <a:pt x="20989" y="94915"/>
                </a:lnTo>
                <a:lnTo>
                  <a:pt x="22565" y="102329"/>
                </a:lnTo>
                <a:lnTo>
                  <a:pt x="23616" y="109177"/>
                </a:lnTo>
                <a:lnTo>
                  <a:pt x="24317" y="115647"/>
                </a:lnTo>
                <a:lnTo>
                  <a:pt x="24783" y="121865"/>
                </a:lnTo>
                <a:lnTo>
                  <a:pt x="25094" y="127916"/>
                </a:lnTo>
                <a:lnTo>
                  <a:pt x="25302" y="133855"/>
                </a:lnTo>
                <a:lnTo>
                  <a:pt x="26393" y="142576"/>
                </a:lnTo>
                <a:lnTo>
                  <a:pt x="28072" y="153153"/>
                </a:lnTo>
                <a:lnTo>
                  <a:pt x="30145" y="164967"/>
                </a:lnTo>
                <a:lnTo>
                  <a:pt x="31526" y="176653"/>
                </a:lnTo>
                <a:lnTo>
                  <a:pt x="32448" y="188254"/>
                </a:lnTo>
                <a:lnTo>
                  <a:pt x="33062" y="199797"/>
                </a:lnTo>
                <a:lnTo>
                  <a:pt x="34424" y="212256"/>
                </a:lnTo>
                <a:lnTo>
                  <a:pt x="36284" y="225323"/>
                </a:lnTo>
                <a:lnTo>
                  <a:pt x="38476" y="238798"/>
                </a:lnTo>
                <a:lnTo>
                  <a:pt x="39938" y="248734"/>
                </a:lnTo>
                <a:lnTo>
                  <a:pt x="40913" y="256310"/>
                </a:lnTo>
                <a:lnTo>
                  <a:pt x="41563" y="262313"/>
                </a:lnTo>
                <a:lnTo>
                  <a:pt x="41995" y="267268"/>
                </a:lnTo>
                <a:lnTo>
                  <a:pt x="42477" y="275313"/>
                </a:lnTo>
                <a:lnTo>
                  <a:pt x="43558" y="278792"/>
                </a:lnTo>
                <a:lnTo>
                  <a:pt x="45231" y="282063"/>
                </a:lnTo>
                <a:lnTo>
                  <a:pt x="51434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8"/>
          <p:cNvSpPr/>
          <p:nvPr/>
        </p:nvSpPr>
        <p:spPr>
          <a:xfrm>
            <a:off x="6938009" y="3334852"/>
            <a:ext cx="221185" cy="265476"/>
          </a:xfrm>
          <a:custGeom>
            <a:avLst/>
            <a:gdLst/>
            <a:ahLst/>
            <a:cxnLst/>
            <a:rect l="0" t="0" r="0" b="0"/>
            <a:pathLst>
              <a:path w="221185" h="265476">
                <a:moveTo>
                  <a:pt x="25718" y="16995"/>
                </a:moveTo>
                <a:lnTo>
                  <a:pt x="25718" y="12056"/>
                </a:lnTo>
                <a:lnTo>
                  <a:pt x="25718" y="14165"/>
                </a:lnTo>
                <a:lnTo>
                  <a:pt x="24766" y="18918"/>
                </a:lnTo>
                <a:lnTo>
                  <a:pt x="21167" y="34360"/>
                </a:lnTo>
                <a:lnTo>
                  <a:pt x="18874" y="41907"/>
                </a:lnTo>
                <a:lnTo>
                  <a:pt x="16393" y="48843"/>
                </a:lnTo>
                <a:lnTo>
                  <a:pt x="13786" y="55372"/>
                </a:lnTo>
                <a:lnTo>
                  <a:pt x="12048" y="61630"/>
                </a:lnTo>
                <a:lnTo>
                  <a:pt x="10890" y="67706"/>
                </a:lnTo>
                <a:lnTo>
                  <a:pt x="10118" y="73663"/>
                </a:lnTo>
                <a:lnTo>
                  <a:pt x="11507" y="79538"/>
                </a:lnTo>
                <a:lnTo>
                  <a:pt x="14340" y="85361"/>
                </a:lnTo>
                <a:lnTo>
                  <a:pt x="18133" y="91147"/>
                </a:lnTo>
                <a:lnTo>
                  <a:pt x="20661" y="97862"/>
                </a:lnTo>
                <a:lnTo>
                  <a:pt x="22347" y="105196"/>
                </a:lnTo>
                <a:lnTo>
                  <a:pt x="23470" y="112944"/>
                </a:lnTo>
                <a:lnTo>
                  <a:pt x="23266" y="122871"/>
                </a:lnTo>
                <a:lnTo>
                  <a:pt x="22179" y="134251"/>
                </a:lnTo>
                <a:lnTo>
                  <a:pt x="20501" y="146601"/>
                </a:lnTo>
                <a:lnTo>
                  <a:pt x="19382" y="156739"/>
                </a:lnTo>
                <a:lnTo>
                  <a:pt x="18636" y="165403"/>
                </a:lnTo>
                <a:lnTo>
                  <a:pt x="18140" y="173083"/>
                </a:lnTo>
                <a:lnTo>
                  <a:pt x="18760" y="180109"/>
                </a:lnTo>
                <a:lnTo>
                  <a:pt x="20127" y="186698"/>
                </a:lnTo>
                <a:lnTo>
                  <a:pt x="24186" y="200051"/>
                </a:lnTo>
                <a:lnTo>
                  <a:pt x="29164" y="215511"/>
                </a:lnTo>
                <a:lnTo>
                  <a:pt x="30874" y="222682"/>
                </a:lnTo>
                <a:lnTo>
                  <a:pt x="32012" y="229367"/>
                </a:lnTo>
                <a:lnTo>
                  <a:pt x="32772" y="235729"/>
                </a:lnTo>
                <a:lnTo>
                  <a:pt x="34231" y="240923"/>
                </a:lnTo>
                <a:lnTo>
                  <a:pt x="36156" y="245337"/>
                </a:lnTo>
                <a:lnTo>
                  <a:pt x="38392" y="249233"/>
                </a:lnTo>
                <a:lnTo>
                  <a:pt x="41787" y="251831"/>
                </a:lnTo>
                <a:lnTo>
                  <a:pt x="45956" y="253562"/>
                </a:lnTo>
                <a:lnTo>
                  <a:pt x="50640" y="254717"/>
                </a:lnTo>
                <a:lnTo>
                  <a:pt x="55667" y="256438"/>
                </a:lnTo>
                <a:lnTo>
                  <a:pt x="60925" y="258539"/>
                </a:lnTo>
                <a:lnTo>
                  <a:pt x="66334" y="260892"/>
                </a:lnTo>
                <a:lnTo>
                  <a:pt x="71846" y="262460"/>
                </a:lnTo>
                <a:lnTo>
                  <a:pt x="77424" y="263506"/>
                </a:lnTo>
                <a:lnTo>
                  <a:pt x="83050" y="264203"/>
                </a:lnTo>
                <a:lnTo>
                  <a:pt x="87752" y="264668"/>
                </a:lnTo>
                <a:lnTo>
                  <a:pt x="91839" y="264978"/>
                </a:lnTo>
                <a:lnTo>
                  <a:pt x="95516" y="265184"/>
                </a:lnTo>
                <a:lnTo>
                  <a:pt x="104682" y="265414"/>
                </a:lnTo>
                <a:lnTo>
                  <a:pt x="109793" y="265475"/>
                </a:lnTo>
                <a:lnTo>
                  <a:pt x="115106" y="264564"/>
                </a:lnTo>
                <a:lnTo>
                  <a:pt x="120553" y="263003"/>
                </a:lnTo>
                <a:lnTo>
                  <a:pt x="126089" y="261011"/>
                </a:lnTo>
                <a:lnTo>
                  <a:pt x="130732" y="258729"/>
                </a:lnTo>
                <a:lnTo>
                  <a:pt x="134780" y="256257"/>
                </a:lnTo>
                <a:lnTo>
                  <a:pt x="138431" y="253655"/>
                </a:lnTo>
                <a:lnTo>
                  <a:pt x="161773" y="236342"/>
                </a:lnTo>
                <a:lnTo>
                  <a:pt x="168809" y="230853"/>
                </a:lnTo>
                <a:lnTo>
                  <a:pt x="174452" y="226243"/>
                </a:lnTo>
                <a:lnTo>
                  <a:pt x="179166" y="222216"/>
                </a:lnTo>
                <a:lnTo>
                  <a:pt x="183262" y="217626"/>
                </a:lnTo>
                <a:lnTo>
                  <a:pt x="186946" y="212662"/>
                </a:lnTo>
                <a:lnTo>
                  <a:pt x="190353" y="207447"/>
                </a:lnTo>
                <a:lnTo>
                  <a:pt x="193577" y="202066"/>
                </a:lnTo>
                <a:lnTo>
                  <a:pt x="196679" y="196573"/>
                </a:lnTo>
                <a:lnTo>
                  <a:pt x="202665" y="185390"/>
                </a:lnTo>
                <a:lnTo>
                  <a:pt x="208502" y="174070"/>
                </a:lnTo>
                <a:lnTo>
                  <a:pt x="211391" y="166479"/>
                </a:lnTo>
                <a:lnTo>
                  <a:pt x="214270" y="157609"/>
                </a:lnTo>
                <a:lnTo>
                  <a:pt x="217142" y="147885"/>
                </a:lnTo>
                <a:lnTo>
                  <a:pt x="219057" y="138545"/>
                </a:lnTo>
                <a:lnTo>
                  <a:pt x="220333" y="129461"/>
                </a:lnTo>
                <a:lnTo>
                  <a:pt x="221184" y="120547"/>
                </a:lnTo>
                <a:lnTo>
                  <a:pt x="219846" y="112700"/>
                </a:lnTo>
                <a:lnTo>
                  <a:pt x="217049" y="105563"/>
                </a:lnTo>
                <a:lnTo>
                  <a:pt x="213280" y="98901"/>
                </a:lnTo>
                <a:lnTo>
                  <a:pt x="206551" y="86417"/>
                </a:lnTo>
                <a:lnTo>
                  <a:pt x="203424" y="80422"/>
                </a:lnTo>
                <a:lnTo>
                  <a:pt x="201338" y="74520"/>
                </a:lnTo>
                <a:lnTo>
                  <a:pt x="199949" y="68680"/>
                </a:lnTo>
                <a:lnTo>
                  <a:pt x="199022" y="62882"/>
                </a:lnTo>
                <a:lnTo>
                  <a:pt x="197451" y="57111"/>
                </a:lnTo>
                <a:lnTo>
                  <a:pt x="195452" y="51359"/>
                </a:lnTo>
                <a:lnTo>
                  <a:pt x="193166" y="45619"/>
                </a:lnTo>
                <a:lnTo>
                  <a:pt x="190690" y="40840"/>
                </a:lnTo>
                <a:lnTo>
                  <a:pt x="185398" y="32990"/>
                </a:lnTo>
                <a:lnTo>
                  <a:pt x="181702" y="29564"/>
                </a:lnTo>
                <a:lnTo>
                  <a:pt x="177333" y="26327"/>
                </a:lnTo>
                <a:lnTo>
                  <a:pt x="172514" y="23216"/>
                </a:lnTo>
                <a:lnTo>
                  <a:pt x="168349" y="20190"/>
                </a:lnTo>
                <a:lnTo>
                  <a:pt x="164621" y="17220"/>
                </a:lnTo>
                <a:lnTo>
                  <a:pt x="161183" y="14287"/>
                </a:lnTo>
                <a:lnTo>
                  <a:pt x="156033" y="11380"/>
                </a:lnTo>
                <a:lnTo>
                  <a:pt x="149742" y="8489"/>
                </a:lnTo>
                <a:lnTo>
                  <a:pt x="142691" y="5610"/>
                </a:lnTo>
                <a:lnTo>
                  <a:pt x="136085" y="3690"/>
                </a:lnTo>
                <a:lnTo>
                  <a:pt x="129776" y="2410"/>
                </a:lnTo>
                <a:lnTo>
                  <a:pt x="123665" y="1557"/>
                </a:lnTo>
                <a:lnTo>
                  <a:pt x="117686" y="988"/>
                </a:lnTo>
                <a:lnTo>
                  <a:pt x="111795" y="609"/>
                </a:lnTo>
                <a:lnTo>
                  <a:pt x="105962" y="356"/>
                </a:lnTo>
                <a:lnTo>
                  <a:pt x="91862" y="75"/>
                </a:lnTo>
                <a:lnTo>
                  <a:pt x="84101" y="0"/>
                </a:lnTo>
                <a:lnTo>
                  <a:pt x="75117" y="902"/>
                </a:lnTo>
                <a:lnTo>
                  <a:pt x="65319" y="2457"/>
                </a:lnTo>
                <a:lnTo>
                  <a:pt x="54975" y="4445"/>
                </a:lnTo>
                <a:lnTo>
                  <a:pt x="47128" y="5771"/>
                </a:lnTo>
                <a:lnTo>
                  <a:pt x="40944" y="6655"/>
                </a:lnTo>
                <a:lnTo>
                  <a:pt x="35869" y="7244"/>
                </a:lnTo>
                <a:lnTo>
                  <a:pt x="31533" y="8590"/>
                </a:lnTo>
                <a:lnTo>
                  <a:pt x="27689" y="10439"/>
                </a:lnTo>
                <a:lnTo>
                  <a:pt x="20879" y="14081"/>
                </a:lnTo>
                <a:lnTo>
                  <a:pt x="14678" y="15700"/>
                </a:lnTo>
                <a:lnTo>
                  <a:pt x="11690" y="18037"/>
                </a:lnTo>
                <a:lnTo>
                  <a:pt x="8746" y="21500"/>
                </a:lnTo>
                <a:lnTo>
                  <a:pt x="0" y="341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9"/>
          <p:cNvSpPr/>
          <p:nvPr/>
        </p:nvSpPr>
        <p:spPr>
          <a:xfrm>
            <a:off x="7280909" y="3540442"/>
            <a:ext cx="77154" cy="222886"/>
          </a:xfrm>
          <a:custGeom>
            <a:avLst/>
            <a:gdLst/>
            <a:ahLst/>
            <a:cxnLst/>
            <a:rect l="0" t="0" r="0" b="0"/>
            <a:pathLst>
              <a:path w="77154" h="222886">
                <a:moveTo>
                  <a:pt x="77153" y="0"/>
                </a:moveTo>
                <a:lnTo>
                  <a:pt x="68051" y="9102"/>
                </a:lnTo>
                <a:lnTo>
                  <a:pt x="65371" y="13688"/>
                </a:lnTo>
                <a:lnTo>
                  <a:pt x="63583" y="18650"/>
                </a:lnTo>
                <a:lnTo>
                  <a:pt x="62391" y="23864"/>
                </a:lnTo>
                <a:lnTo>
                  <a:pt x="60644" y="30197"/>
                </a:lnTo>
                <a:lnTo>
                  <a:pt x="56164" y="44853"/>
                </a:lnTo>
                <a:lnTo>
                  <a:pt x="54588" y="51810"/>
                </a:lnTo>
                <a:lnTo>
                  <a:pt x="53537" y="58352"/>
                </a:lnTo>
                <a:lnTo>
                  <a:pt x="52836" y="64619"/>
                </a:lnTo>
                <a:lnTo>
                  <a:pt x="51417" y="71654"/>
                </a:lnTo>
                <a:lnTo>
                  <a:pt x="49518" y="79202"/>
                </a:lnTo>
                <a:lnTo>
                  <a:pt x="47300" y="87092"/>
                </a:lnTo>
                <a:lnTo>
                  <a:pt x="42295" y="103478"/>
                </a:lnTo>
                <a:lnTo>
                  <a:pt x="39627" y="111847"/>
                </a:lnTo>
                <a:lnTo>
                  <a:pt x="36896" y="119333"/>
                </a:lnTo>
                <a:lnTo>
                  <a:pt x="34122" y="126227"/>
                </a:lnTo>
                <a:lnTo>
                  <a:pt x="31321" y="132729"/>
                </a:lnTo>
                <a:lnTo>
                  <a:pt x="28500" y="139921"/>
                </a:lnTo>
                <a:lnTo>
                  <a:pt x="22827" y="155532"/>
                </a:lnTo>
                <a:lnTo>
                  <a:pt x="19981" y="162743"/>
                </a:lnTo>
                <a:lnTo>
                  <a:pt x="17131" y="169455"/>
                </a:lnTo>
                <a:lnTo>
                  <a:pt x="14279" y="175835"/>
                </a:lnTo>
                <a:lnTo>
                  <a:pt x="12376" y="181993"/>
                </a:lnTo>
                <a:lnTo>
                  <a:pt x="11108" y="188004"/>
                </a:lnTo>
                <a:lnTo>
                  <a:pt x="10263" y="193916"/>
                </a:lnTo>
                <a:lnTo>
                  <a:pt x="8748" y="199763"/>
                </a:lnTo>
                <a:lnTo>
                  <a:pt x="6784" y="205565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0"/>
          <p:cNvSpPr/>
          <p:nvPr/>
        </p:nvSpPr>
        <p:spPr>
          <a:xfrm>
            <a:off x="7632382" y="3351847"/>
            <a:ext cx="60009" cy="248604"/>
          </a:xfrm>
          <a:custGeom>
            <a:avLst/>
            <a:gdLst/>
            <a:ahLst/>
            <a:cxnLst/>
            <a:rect l="0" t="0" r="0" b="0"/>
            <a:pathLst>
              <a:path w="60009" h="248604">
                <a:moveTo>
                  <a:pt x="0" y="0"/>
                </a:moveTo>
                <a:lnTo>
                  <a:pt x="4551" y="13653"/>
                </a:lnTo>
                <a:lnTo>
                  <a:pt x="6844" y="19579"/>
                </a:lnTo>
                <a:lnTo>
                  <a:pt x="9325" y="25435"/>
                </a:lnTo>
                <a:lnTo>
                  <a:pt x="14622" y="37022"/>
                </a:lnTo>
                <a:lnTo>
                  <a:pt x="20151" y="48522"/>
                </a:lnTo>
                <a:lnTo>
                  <a:pt x="23912" y="55208"/>
                </a:lnTo>
                <a:lnTo>
                  <a:pt x="28324" y="62523"/>
                </a:lnTo>
                <a:lnTo>
                  <a:pt x="33171" y="70257"/>
                </a:lnTo>
                <a:lnTo>
                  <a:pt x="37353" y="78270"/>
                </a:lnTo>
                <a:lnTo>
                  <a:pt x="41095" y="86471"/>
                </a:lnTo>
                <a:lnTo>
                  <a:pt x="44542" y="94794"/>
                </a:lnTo>
                <a:lnTo>
                  <a:pt x="46839" y="102249"/>
                </a:lnTo>
                <a:lnTo>
                  <a:pt x="48372" y="109123"/>
                </a:lnTo>
                <a:lnTo>
                  <a:pt x="53068" y="140601"/>
                </a:lnTo>
                <a:lnTo>
                  <a:pt x="60008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1"/>
          <p:cNvSpPr/>
          <p:nvPr/>
        </p:nvSpPr>
        <p:spPr>
          <a:xfrm>
            <a:off x="7845901" y="3340817"/>
            <a:ext cx="266030" cy="301984"/>
          </a:xfrm>
          <a:custGeom>
            <a:avLst/>
            <a:gdLst/>
            <a:ahLst/>
            <a:cxnLst/>
            <a:rect l="0" t="0" r="0" b="0"/>
            <a:pathLst>
              <a:path w="266030" h="301984">
                <a:moveTo>
                  <a:pt x="129381" y="11030"/>
                </a:moveTo>
                <a:lnTo>
                  <a:pt x="124830" y="1928"/>
                </a:lnTo>
                <a:lnTo>
                  <a:pt x="122537" y="200"/>
                </a:lnTo>
                <a:lnTo>
                  <a:pt x="120056" y="0"/>
                </a:lnTo>
                <a:lnTo>
                  <a:pt x="106934" y="4269"/>
                </a:lnTo>
                <a:lnTo>
                  <a:pt x="100129" y="6523"/>
                </a:lnTo>
                <a:lnTo>
                  <a:pt x="93687" y="8025"/>
                </a:lnTo>
                <a:lnTo>
                  <a:pt x="87488" y="9027"/>
                </a:lnTo>
                <a:lnTo>
                  <a:pt x="81450" y="9695"/>
                </a:lnTo>
                <a:lnTo>
                  <a:pt x="75520" y="10140"/>
                </a:lnTo>
                <a:lnTo>
                  <a:pt x="69661" y="10436"/>
                </a:lnTo>
                <a:lnTo>
                  <a:pt x="63851" y="10635"/>
                </a:lnTo>
                <a:lnTo>
                  <a:pt x="57118" y="11719"/>
                </a:lnTo>
                <a:lnTo>
                  <a:pt x="49774" y="13394"/>
                </a:lnTo>
                <a:lnTo>
                  <a:pt x="42019" y="15464"/>
                </a:lnTo>
                <a:lnTo>
                  <a:pt x="34945" y="15891"/>
                </a:lnTo>
                <a:lnTo>
                  <a:pt x="28323" y="15223"/>
                </a:lnTo>
                <a:lnTo>
                  <a:pt x="22005" y="13825"/>
                </a:lnTo>
                <a:lnTo>
                  <a:pt x="15887" y="12894"/>
                </a:lnTo>
                <a:lnTo>
                  <a:pt x="9903" y="12272"/>
                </a:lnTo>
                <a:lnTo>
                  <a:pt x="4009" y="11858"/>
                </a:lnTo>
                <a:lnTo>
                  <a:pt x="1033" y="12535"/>
                </a:lnTo>
                <a:lnTo>
                  <a:pt x="0" y="13938"/>
                </a:lnTo>
                <a:lnTo>
                  <a:pt x="637" y="23035"/>
                </a:lnTo>
                <a:lnTo>
                  <a:pt x="747" y="44855"/>
                </a:lnTo>
                <a:lnTo>
                  <a:pt x="1715" y="51678"/>
                </a:lnTo>
                <a:lnTo>
                  <a:pt x="3313" y="57179"/>
                </a:lnTo>
                <a:lnTo>
                  <a:pt x="5331" y="61798"/>
                </a:lnTo>
                <a:lnTo>
                  <a:pt x="8581" y="66783"/>
                </a:lnTo>
                <a:lnTo>
                  <a:pt x="12653" y="72011"/>
                </a:lnTo>
                <a:lnTo>
                  <a:pt x="17272" y="77402"/>
                </a:lnTo>
                <a:lnTo>
                  <a:pt x="22405" y="85931"/>
                </a:lnTo>
                <a:lnTo>
                  <a:pt x="23773" y="89539"/>
                </a:lnTo>
                <a:lnTo>
                  <a:pt x="24686" y="94802"/>
                </a:lnTo>
                <a:lnTo>
                  <a:pt x="25295" y="101168"/>
                </a:lnTo>
                <a:lnTo>
                  <a:pt x="25970" y="113956"/>
                </a:lnTo>
                <a:lnTo>
                  <a:pt x="26440" y="128606"/>
                </a:lnTo>
                <a:lnTo>
                  <a:pt x="26505" y="142763"/>
                </a:lnTo>
                <a:lnTo>
                  <a:pt x="27459" y="143619"/>
                </a:lnTo>
                <a:lnTo>
                  <a:pt x="29049" y="143238"/>
                </a:lnTo>
                <a:lnTo>
                  <a:pt x="33892" y="140333"/>
                </a:lnTo>
                <a:lnTo>
                  <a:pt x="39633" y="139936"/>
                </a:lnTo>
                <a:lnTo>
                  <a:pt x="43832" y="139829"/>
                </a:lnTo>
                <a:lnTo>
                  <a:pt x="47583" y="138806"/>
                </a:lnTo>
                <a:lnTo>
                  <a:pt x="54292" y="135130"/>
                </a:lnTo>
                <a:lnTo>
                  <a:pt x="60448" y="130320"/>
                </a:lnTo>
                <a:lnTo>
                  <a:pt x="63423" y="127705"/>
                </a:lnTo>
                <a:lnTo>
                  <a:pt x="70170" y="124056"/>
                </a:lnTo>
                <a:lnTo>
                  <a:pt x="79429" y="119718"/>
                </a:lnTo>
                <a:lnTo>
                  <a:pt x="90364" y="114921"/>
                </a:lnTo>
                <a:lnTo>
                  <a:pt x="100513" y="111723"/>
                </a:lnTo>
                <a:lnTo>
                  <a:pt x="110136" y="109591"/>
                </a:lnTo>
                <a:lnTo>
                  <a:pt x="119408" y="108170"/>
                </a:lnTo>
                <a:lnTo>
                  <a:pt x="142412" y="104051"/>
                </a:lnTo>
                <a:lnTo>
                  <a:pt x="155212" y="101619"/>
                </a:lnTo>
                <a:lnTo>
                  <a:pt x="165652" y="99998"/>
                </a:lnTo>
                <a:lnTo>
                  <a:pt x="174517" y="98917"/>
                </a:lnTo>
                <a:lnTo>
                  <a:pt x="182331" y="98196"/>
                </a:lnTo>
                <a:lnTo>
                  <a:pt x="189446" y="98668"/>
                </a:lnTo>
                <a:lnTo>
                  <a:pt x="196095" y="99936"/>
                </a:lnTo>
                <a:lnTo>
                  <a:pt x="202433" y="101733"/>
                </a:lnTo>
                <a:lnTo>
                  <a:pt x="207609" y="102931"/>
                </a:lnTo>
                <a:lnTo>
                  <a:pt x="215901" y="104263"/>
                </a:lnTo>
                <a:lnTo>
                  <a:pt x="220399" y="105570"/>
                </a:lnTo>
                <a:lnTo>
                  <a:pt x="225303" y="107394"/>
                </a:lnTo>
                <a:lnTo>
                  <a:pt x="230476" y="109563"/>
                </a:lnTo>
                <a:lnTo>
                  <a:pt x="234877" y="112914"/>
                </a:lnTo>
                <a:lnTo>
                  <a:pt x="242309" y="121717"/>
                </a:lnTo>
                <a:lnTo>
                  <a:pt x="248786" y="129439"/>
                </a:lnTo>
                <a:lnTo>
                  <a:pt x="254840" y="136046"/>
                </a:lnTo>
                <a:lnTo>
                  <a:pt x="260706" y="142158"/>
                </a:lnTo>
                <a:lnTo>
                  <a:pt x="262652" y="146074"/>
                </a:lnTo>
                <a:lnTo>
                  <a:pt x="264812" y="155504"/>
                </a:lnTo>
                <a:lnTo>
                  <a:pt x="265389" y="160687"/>
                </a:lnTo>
                <a:lnTo>
                  <a:pt x="265773" y="166046"/>
                </a:lnTo>
                <a:lnTo>
                  <a:pt x="266029" y="171524"/>
                </a:lnTo>
                <a:lnTo>
                  <a:pt x="265248" y="177081"/>
                </a:lnTo>
                <a:lnTo>
                  <a:pt x="263773" y="182691"/>
                </a:lnTo>
                <a:lnTo>
                  <a:pt x="261838" y="188335"/>
                </a:lnTo>
                <a:lnTo>
                  <a:pt x="259596" y="194004"/>
                </a:lnTo>
                <a:lnTo>
                  <a:pt x="257149" y="199688"/>
                </a:lnTo>
                <a:lnTo>
                  <a:pt x="254565" y="205382"/>
                </a:lnTo>
                <a:lnTo>
                  <a:pt x="250936" y="211083"/>
                </a:lnTo>
                <a:lnTo>
                  <a:pt x="246614" y="216789"/>
                </a:lnTo>
                <a:lnTo>
                  <a:pt x="241826" y="222498"/>
                </a:lnTo>
                <a:lnTo>
                  <a:pt x="236728" y="228208"/>
                </a:lnTo>
                <a:lnTo>
                  <a:pt x="225987" y="239634"/>
                </a:lnTo>
                <a:lnTo>
                  <a:pt x="220454" y="244395"/>
                </a:lnTo>
                <a:lnTo>
                  <a:pt x="214862" y="248522"/>
                </a:lnTo>
                <a:lnTo>
                  <a:pt x="187647" y="266540"/>
                </a:lnTo>
                <a:lnTo>
                  <a:pt x="179655" y="270905"/>
                </a:lnTo>
                <a:lnTo>
                  <a:pt x="171470" y="274767"/>
                </a:lnTo>
                <a:lnTo>
                  <a:pt x="163155" y="278295"/>
                </a:lnTo>
                <a:lnTo>
                  <a:pt x="152850" y="281599"/>
                </a:lnTo>
                <a:lnTo>
                  <a:pt x="141216" y="284755"/>
                </a:lnTo>
                <a:lnTo>
                  <a:pt x="92877" y="296662"/>
                </a:lnTo>
                <a:lnTo>
                  <a:pt x="83139" y="298607"/>
                </a:lnTo>
                <a:lnTo>
                  <a:pt x="74740" y="299903"/>
                </a:lnTo>
                <a:lnTo>
                  <a:pt x="67236" y="300767"/>
                </a:lnTo>
                <a:lnTo>
                  <a:pt x="61281" y="301343"/>
                </a:lnTo>
                <a:lnTo>
                  <a:pt x="56359" y="301727"/>
                </a:lnTo>
                <a:lnTo>
                  <a:pt x="52125" y="301983"/>
                </a:lnTo>
                <a:lnTo>
                  <a:pt x="47397" y="301201"/>
                </a:lnTo>
                <a:lnTo>
                  <a:pt x="42339" y="299727"/>
                </a:lnTo>
                <a:lnTo>
                  <a:pt x="26511" y="2939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2"/>
          <p:cNvSpPr/>
          <p:nvPr/>
        </p:nvSpPr>
        <p:spPr>
          <a:xfrm>
            <a:off x="7658100" y="3377565"/>
            <a:ext cx="77153" cy="300038"/>
          </a:xfrm>
          <a:custGeom>
            <a:avLst/>
            <a:gdLst/>
            <a:ahLst/>
            <a:cxnLst/>
            <a:rect l="0" t="0" r="0" b="0"/>
            <a:pathLst>
              <a:path w="77153" h="300038">
                <a:moveTo>
                  <a:pt x="0" y="0"/>
                </a:moveTo>
                <a:lnTo>
                  <a:pt x="0" y="37160"/>
                </a:lnTo>
                <a:lnTo>
                  <a:pt x="2857" y="40013"/>
                </a:lnTo>
                <a:lnTo>
                  <a:pt x="7620" y="42868"/>
                </a:lnTo>
                <a:lnTo>
                  <a:pt x="13652" y="45724"/>
                </a:lnTo>
                <a:lnTo>
                  <a:pt x="17674" y="49532"/>
                </a:lnTo>
                <a:lnTo>
                  <a:pt x="20355" y="53976"/>
                </a:lnTo>
                <a:lnTo>
                  <a:pt x="22142" y="58844"/>
                </a:lnTo>
                <a:lnTo>
                  <a:pt x="23334" y="67804"/>
                </a:lnTo>
                <a:lnTo>
                  <a:pt x="24128" y="79493"/>
                </a:lnTo>
                <a:lnTo>
                  <a:pt x="24658" y="93000"/>
                </a:lnTo>
                <a:lnTo>
                  <a:pt x="25964" y="102957"/>
                </a:lnTo>
                <a:lnTo>
                  <a:pt x="27786" y="110548"/>
                </a:lnTo>
                <a:lnTo>
                  <a:pt x="29954" y="116561"/>
                </a:lnTo>
                <a:lnTo>
                  <a:pt x="31399" y="122475"/>
                </a:lnTo>
                <a:lnTo>
                  <a:pt x="32363" y="128322"/>
                </a:lnTo>
                <a:lnTo>
                  <a:pt x="33005" y="134126"/>
                </a:lnTo>
                <a:lnTo>
                  <a:pt x="34386" y="139899"/>
                </a:lnTo>
                <a:lnTo>
                  <a:pt x="36259" y="145654"/>
                </a:lnTo>
                <a:lnTo>
                  <a:pt x="38460" y="151395"/>
                </a:lnTo>
                <a:lnTo>
                  <a:pt x="39927" y="157127"/>
                </a:lnTo>
                <a:lnTo>
                  <a:pt x="40906" y="162854"/>
                </a:lnTo>
                <a:lnTo>
                  <a:pt x="41558" y="168577"/>
                </a:lnTo>
                <a:lnTo>
                  <a:pt x="43898" y="178107"/>
                </a:lnTo>
                <a:lnTo>
                  <a:pt x="47363" y="190175"/>
                </a:lnTo>
                <a:lnTo>
                  <a:pt x="58801" y="226845"/>
                </a:lnTo>
                <a:lnTo>
                  <a:pt x="62060" y="236955"/>
                </a:lnTo>
                <a:lnTo>
                  <a:pt x="64234" y="246552"/>
                </a:lnTo>
                <a:lnTo>
                  <a:pt x="65682" y="255808"/>
                </a:lnTo>
                <a:lnTo>
                  <a:pt x="66648" y="264836"/>
                </a:lnTo>
                <a:lnTo>
                  <a:pt x="68244" y="272760"/>
                </a:lnTo>
                <a:lnTo>
                  <a:pt x="70261" y="279947"/>
                </a:lnTo>
                <a:lnTo>
                  <a:pt x="77152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3"/>
          <p:cNvSpPr/>
          <p:nvPr/>
        </p:nvSpPr>
        <p:spPr>
          <a:xfrm>
            <a:off x="8103869" y="3266122"/>
            <a:ext cx="212537" cy="480061"/>
          </a:xfrm>
          <a:custGeom>
            <a:avLst/>
            <a:gdLst/>
            <a:ahLst/>
            <a:cxnLst/>
            <a:rect l="0" t="0" r="0" b="0"/>
            <a:pathLst>
              <a:path w="212537" h="480061">
                <a:moveTo>
                  <a:pt x="0" y="0"/>
                </a:moveTo>
                <a:lnTo>
                  <a:pt x="9103" y="4551"/>
                </a:lnTo>
                <a:lnTo>
                  <a:pt x="12736" y="6844"/>
                </a:lnTo>
                <a:lnTo>
                  <a:pt x="19313" y="11932"/>
                </a:lnTo>
                <a:lnTo>
                  <a:pt x="25411" y="17368"/>
                </a:lnTo>
                <a:lnTo>
                  <a:pt x="28371" y="20151"/>
                </a:lnTo>
                <a:lnTo>
                  <a:pt x="32249" y="22959"/>
                </a:lnTo>
                <a:lnTo>
                  <a:pt x="36739" y="25784"/>
                </a:lnTo>
                <a:lnTo>
                  <a:pt x="41639" y="28619"/>
                </a:lnTo>
                <a:lnTo>
                  <a:pt x="46809" y="32415"/>
                </a:lnTo>
                <a:lnTo>
                  <a:pt x="52162" y="36850"/>
                </a:lnTo>
                <a:lnTo>
                  <a:pt x="57635" y="41712"/>
                </a:lnTo>
                <a:lnTo>
                  <a:pt x="68796" y="52194"/>
                </a:lnTo>
                <a:lnTo>
                  <a:pt x="74438" y="57656"/>
                </a:lnTo>
                <a:lnTo>
                  <a:pt x="81058" y="62250"/>
                </a:lnTo>
                <a:lnTo>
                  <a:pt x="88329" y="66265"/>
                </a:lnTo>
                <a:lnTo>
                  <a:pt x="96034" y="69894"/>
                </a:lnTo>
                <a:lnTo>
                  <a:pt x="102123" y="74219"/>
                </a:lnTo>
                <a:lnTo>
                  <a:pt x="107135" y="79007"/>
                </a:lnTo>
                <a:lnTo>
                  <a:pt x="111428" y="84104"/>
                </a:lnTo>
                <a:lnTo>
                  <a:pt x="116196" y="89407"/>
                </a:lnTo>
                <a:lnTo>
                  <a:pt x="126572" y="100379"/>
                </a:lnTo>
                <a:lnTo>
                  <a:pt x="132959" y="107877"/>
                </a:lnTo>
                <a:lnTo>
                  <a:pt x="147676" y="126368"/>
                </a:lnTo>
                <a:lnTo>
                  <a:pt x="155601" y="134728"/>
                </a:lnTo>
                <a:lnTo>
                  <a:pt x="163741" y="142206"/>
                </a:lnTo>
                <a:lnTo>
                  <a:pt x="172026" y="149097"/>
                </a:lnTo>
                <a:lnTo>
                  <a:pt x="178502" y="155595"/>
                </a:lnTo>
                <a:lnTo>
                  <a:pt x="183771" y="161833"/>
                </a:lnTo>
                <a:lnTo>
                  <a:pt x="188238" y="167896"/>
                </a:lnTo>
                <a:lnTo>
                  <a:pt x="192167" y="174796"/>
                </a:lnTo>
                <a:lnTo>
                  <a:pt x="195739" y="182253"/>
                </a:lnTo>
                <a:lnTo>
                  <a:pt x="199073" y="190082"/>
                </a:lnTo>
                <a:lnTo>
                  <a:pt x="202248" y="199111"/>
                </a:lnTo>
                <a:lnTo>
                  <a:pt x="205316" y="208941"/>
                </a:lnTo>
                <a:lnTo>
                  <a:pt x="208316" y="219304"/>
                </a:lnTo>
                <a:lnTo>
                  <a:pt x="210314" y="229070"/>
                </a:lnTo>
                <a:lnTo>
                  <a:pt x="211648" y="238439"/>
                </a:lnTo>
                <a:lnTo>
                  <a:pt x="212536" y="247541"/>
                </a:lnTo>
                <a:lnTo>
                  <a:pt x="212176" y="258373"/>
                </a:lnTo>
                <a:lnTo>
                  <a:pt x="210983" y="270356"/>
                </a:lnTo>
                <a:lnTo>
                  <a:pt x="209237" y="283107"/>
                </a:lnTo>
                <a:lnTo>
                  <a:pt x="207119" y="294466"/>
                </a:lnTo>
                <a:lnTo>
                  <a:pt x="204755" y="304896"/>
                </a:lnTo>
                <a:lnTo>
                  <a:pt x="202226" y="314706"/>
                </a:lnTo>
                <a:lnTo>
                  <a:pt x="199587" y="323152"/>
                </a:lnTo>
                <a:lnTo>
                  <a:pt x="194115" y="337616"/>
                </a:lnTo>
                <a:lnTo>
                  <a:pt x="188465" y="346997"/>
                </a:lnTo>
                <a:lnTo>
                  <a:pt x="180889" y="358014"/>
                </a:lnTo>
                <a:lnTo>
                  <a:pt x="145904" y="405364"/>
                </a:lnTo>
                <a:lnTo>
                  <a:pt x="137275" y="415023"/>
                </a:lnTo>
                <a:lnTo>
                  <a:pt x="128664" y="423367"/>
                </a:lnTo>
                <a:lnTo>
                  <a:pt x="120067" y="430835"/>
                </a:lnTo>
                <a:lnTo>
                  <a:pt x="112430" y="436766"/>
                </a:lnTo>
                <a:lnTo>
                  <a:pt x="105433" y="441672"/>
                </a:lnTo>
                <a:lnTo>
                  <a:pt x="98864" y="445895"/>
                </a:lnTo>
                <a:lnTo>
                  <a:pt x="93532" y="449664"/>
                </a:lnTo>
                <a:lnTo>
                  <a:pt x="89025" y="453128"/>
                </a:lnTo>
                <a:lnTo>
                  <a:pt x="85067" y="456391"/>
                </a:lnTo>
                <a:lnTo>
                  <a:pt x="79572" y="460471"/>
                </a:lnTo>
                <a:lnTo>
                  <a:pt x="51436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4"/>
          <p:cNvSpPr/>
          <p:nvPr/>
        </p:nvSpPr>
        <p:spPr>
          <a:xfrm>
            <a:off x="6783705" y="2460307"/>
            <a:ext cx="188596" cy="154306"/>
          </a:xfrm>
          <a:custGeom>
            <a:avLst/>
            <a:gdLst/>
            <a:ahLst/>
            <a:cxnLst/>
            <a:rect l="0" t="0" r="0" b="0"/>
            <a:pathLst>
              <a:path w="188596" h="154306">
                <a:moveTo>
                  <a:pt x="0" y="0"/>
                </a:moveTo>
                <a:lnTo>
                  <a:pt x="9102" y="9102"/>
                </a:lnTo>
                <a:lnTo>
                  <a:pt x="13687" y="12735"/>
                </a:lnTo>
                <a:lnTo>
                  <a:pt x="18650" y="16110"/>
                </a:lnTo>
                <a:lnTo>
                  <a:pt x="23863" y="19313"/>
                </a:lnTo>
                <a:lnTo>
                  <a:pt x="28291" y="22400"/>
                </a:lnTo>
                <a:lnTo>
                  <a:pt x="32196" y="25411"/>
                </a:lnTo>
                <a:lnTo>
                  <a:pt x="35751" y="28371"/>
                </a:lnTo>
                <a:lnTo>
                  <a:pt x="40027" y="31296"/>
                </a:lnTo>
                <a:lnTo>
                  <a:pt x="44782" y="34199"/>
                </a:lnTo>
                <a:lnTo>
                  <a:pt x="49857" y="37087"/>
                </a:lnTo>
                <a:lnTo>
                  <a:pt x="54193" y="39965"/>
                </a:lnTo>
                <a:lnTo>
                  <a:pt x="58036" y="42836"/>
                </a:lnTo>
                <a:lnTo>
                  <a:pt x="61550" y="45702"/>
                </a:lnTo>
                <a:lnTo>
                  <a:pt x="65799" y="49518"/>
                </a:lnTo>
                <a:lnTo>
                  <a:pt x="75598" y="58838"/>
                </a:lnTo>
                <a:lnTo>
                  <a:pt x="87275" y="70244"/>
                </a:lnTo>
                <a:lnTo>
                  <a:pt x="91521" y="73500"/>
                </a:lnTo>
                <a:lnTo>
                  <a:pt x="96257" y="76622"/>
                </a:lnTo>
                <a:lnTo>
                  <a:pt x="101318" y="79657"/>
                </a:lnTo>
                <a:lnTo>
                  <a:pt x="105645" y="82632"/>
                </a:lnTo>
                <a:lnTo>
                  <a:pt x="109482" y="85568"/>
                </a:lnTo>
                <a:lnTo>
                  <a:pt x="112994" y="88478"/>
                </a:lnTo>
                <a:lnTo>
                  <a:pt x="116287" y="92323"/>
                </a:lnTo>
                <a:lnTo>
                  <a:pt x="119434" y="96791"/>
                </a:lnTo>
                <a:lnTo>
                  <a:pt x="122485" y="101675"/>
                </a:lnTo>
                <a:lnTo>
                  <a:pt x="125472" y="105883"/>
                </a:lnTo>
                <a:lnTo>
                  <a:pt x="128415" y="109641"/>
                </a:lnTo>
                <a:lnTo>
                  <a:pt x="131330" y="113099"/>
                </a:lnTo>
                <a:lnTo>
                  <a:pt x="134226" y="116357"/>
                </a:lnTo>
                <a:lnTo>
                  <a:pt x="139983" y="122517"/>
                </a:lnTo>
                <a:lnTo>
                  <a:pt x="148579" y="131340"/>
                </a:lnTo>
                <a:lnTo>
                  <a:pt x="152393" y="134232"/>
                </a:lnTo>
                <a:lnTo>
                  <a:pt x="156840" y="137113"/>
                </a:lnTo>
                <a:lnTo>
                  <a:pt x="161710" y="139986"/>
                </a:lnTo>
                <a:lnTo>
                  <a:pt x="165909" y="141902"/>
                </a:lnTo>
                <a:lnTo>
                  <a:pt x="169661" y="143179"/>
                </a:lnTo>
                <a:lnTo>
                  <a:pt x="173114" y="144030"/>
                </a:lnTo>
                <a:lnTo>
                  <a:pt x="175417" y="145550"/>
                </a:lnTo>
                <a:lnTo>
                  <a:pt x="176953" y="147516"/>
                </a:lnTo>
                <a:lnTo>
                  <a:pt x="177976" y="149779"/>
                </a:lnTo>
                <a:lnTo>
                  <a:pt x="179611" y="151288"/>
                </a:lnTo>
                <a:lnTo>
                  <a:pt x="181652" y="152293"/>
                </a:lnTo>
                <a:lnTo>
                  <a:pt x="188595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5"/>
          <p:cNvSpPr/>
          <p:nvPr/>
        </p:nvSpPr>
        <p:spPr>
          <a:xfrm>
            <a:off x="6852284" y="2451735"/>
            <a:ext cx="77154" cy="205741"/>
          </a:xfrm>
          <a:custGeom>
            <a:avLst/>
            <a:gdLst/>
            <a:ahLst/>
            <a:cxnLst/>
            <a:rect l="0" t="0" r="0" b="0"/>
            <a:pathLst>
              <a:path w="77154" h="205741">
                <a:moveTo>
                  <a:pt x="77153" y="0"/>
                </a:moveTo>
                <a:lnTo>
                  <a:pt x="65221" y="35795"/>
                </a:lnTo>
                <a:lnTo>
                  <a:pt x="63484" y="42913"/>
                </a:lnTo>
                <a:lnTo>
                  <a:pt x="62325" y="49564"/>
                </a:lnTo>
                <a:lnTo>
                  <a:pt x="61552" y="55902"/>
                </a:lnTo>
                <a:lnTo>
                  <a:pt x="60086" y="62985"/>
                </a:lnTo>
                <a:lnTo>
                  <a:pt x="58155" y="70565"/>
                </a:lnTo>
                <a:lnTo>
                  <a:pt x="55915" y="78476"/>
                </a:lnTo>
                <a:lnTo>
                  <a:pt x="53469" y="85655"/>
                </a:lnTo>
                <a:lnTo>
                  <a:pt x="50886" y="92345"/>
                </a:lnTo>
                <a:lnTo>
                  <a:pt x="48212" y="98711"/>
                </a:lnTo>
                <a:lnTo>
                  <a:pt x="45477" y="107717"/>
                </a:lnTo>
                <a:lnTo>
                  <a:pt x="42700" y="118484"/>
                </a:lnTo>
                <a:lnTo>
                  <a:pt x="39897" y="130424"/>
                </a:lnTo>
                <a:lnTo>
                  <a:pt x="36124" y="139337"/>
                </a:lnTo>
                <a:lnTo>
                  <a:pt x="31702" y="146231"/>
                </a:lnTo>
                <a:lnTo>
                  <a:pt x="26851" y="151780"/>
                </a:lnTo>
                <a:lnTo>
                  <a:pt x="23615" y="157384"/>
                </a:lnTo>
                <a:lnTo>
                  <a:pt x="21459" y="163025"/>
                </a:lnTo>
                <a:lnTo>
                  <a:pt x="20021" y="168691"/>
                </a:lnTo>
                <a:lnTo>
                  <a:pt x="18110" y="173420"/>
                </a:lnTo>
                <a:lnTo>
                  <a:pt x="15884" y="177526"/>
                </a:lnTo>
                <a:lnTo>
                  <a:pt x="13447" y="181216"/>
                </a:lnTo>
                <a:lnTo>
                  <a:pt x="10870" y="185580"/>
                </a:lnTo>
                <a:lnTo>
                  <a:pt x="8199" y="190395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6"/>
          <p:cNvSpPr/>
          <p:nvPr/>
        </p:nvSpPr>
        <p:spPr>
          <a:xfrm>
            <a:off x="7040880" y="2597467"/>
            <a:ext cx="8573" cy="102871"/>
          </a:xfrm>
          <a:custGeom>
            <a:avLst/>
            <a:gdLst/>
            <a:ahLst/>
            <a:cxnLst/>
            <a:rect l="0" t="0" r="0" b="0"/>
            <a:pathLst>
              <a:path w="8573" h="102871">
                <a:moveTo>
                  <a:pt x="0" y="0"/>
                </a:moveTo>
                <a:lnTo>
                  <a:pt x="0" y="35795"/>
                </a:lnTo>
                <a:lnTo>
                  <a:pt x="952" y="41961"/>
                </a:lnTo>
                <a:lnTo>
                  <a:pt x="2540" y="47024"/>
                </a:lnTo>
                <a:lnTo>
                  <a:pt x="4551" y="51352"/>
                </a:lnTo>
                <a:lnTo>
                  <a:pt x="5891" y="56142"/>
                </a:lnTo>
                <a:lnTo>
                  <a:pt x="6785" y="61241"/>
                </a:lnTo>
                <a:lnTo>
                  <a:pt x="7381" y="66545"/>
                </a:lnTo>
                <a:lnTo>
                  <a:pt x="7778" y="71985"/>
                </a:lnTo>
                <a:lnTo>
                  <a:pt x="8043" y="77518"/>
                </a:lnTo>
                <a:lnTo>
                  <a:pt x="8416" y="91866"/>
                </a:lnTo>
                <a:lnTo>
                  <a:pt x="8572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7"/>
          <p:cNvSpPr/>
          <p:nvPr/>
        </p:nvSpPr>
        <p:spPr>
          <a:xfrm>
            <a:off x="7280909" y="2492957"/>
            <a:ext cx="162659" cy="215954"/>
          </a:xfrm>
          <a:custGeom>
            <a:avLst/>
            <a:gdLst/>
            <a:ahLst/>
            <a:cxnLst/>
            <a:rect l="0" t="0" r="0" b="0"/>
            <a:pathLst>
              <a:path w="162659" h="215954">
                <a:moveTo>
                  <a:pt x="0" y="10213"/>
                </a:moveTo>
                <a:lnTo>
                  <a:pt x="0" y="59660"/>
                </a:lnTo>
                <a:lnTo>
                  <a:pt x="1906" y="72705"/>
                </a:lnTo>
                <a:lnTo>
                  <a:pt x="5081" y="85212"/>
                </a:lnTo>
                <a:lnTo>
                  <a:pt x="9102" y="97360"/>
                </a:lnTo>
                <a:lnTo>
                  <a:pt x="12736" y="105458"/>
                </a:lnTo>
                <a:lnTo>
                  <a:pt x="16110" y="110857"/>
                </a:lnTo>
                <a:lnTo>
                  <a:pt x="19312" y="114457"/>
                </a:lnTo>
                <a:lnTo>
                  <a:pt x="23353" y="117809"/>
                </a:lnTo>
                <a:lnTo>
                  <a:pt x="27951" y="120996"/>
                </a:lnTo>
                <a:lnTo>
                  <a:pt x="32922" y="124073"/>
                </a:lnTo>
                <a:lnTo>
                  <a:pt x="37188" y="126125"/>
                </a:lnTo>
                <a:lnTo>
                  <a:pt x="40985" y="127492"/>
                </a:lnTo>
                <a:lnTo>
                  <a:pt x="44469" y="128404"/>
                </a:lnTo>
                <a:lnTo>
                  <a:pt x="46791" y="128059"/>
                </a:lnTo>
                <a:lnTo>
                  <a:pt x="48339" y="126877"/>
                </a:lnTo>
                <a:lnTo>
                  <a:pt x="49372" y="125136"/>
                </a:lnTo>
                <a:lnTo>
                  <a:pt x="51965" y="123976"/>
                </a:lnTo>
                <a:lnTo>
                  <a:pt x="55599" y="123202"/>
                </a:lnTo>
                <a:lnTo>
                  <a:pt x="59925" y="122687"/>
                </a:lnTo>
                <a:lnTo>
                  <a:pt x="62810" y="121390"/>
                </a:lnTo>
                <a:lnTo>
                  <a:pt x="64734" y="119574"/>
                </a:lnTo>
                <a:lnTo>
                  <a:pt x="81474" y="91611"/>
                </a:lnTo>
                <a:lnTo>
                  <a:pt x="86700" y="83528"/>
                </a:lnTo>
                <a:lnTo>
                  <a:pt x="91138" y="77187"/>
                </a:lnTo>
                <a:lnTo>
                  <a:pt x="95049" y="72007"/>
                </a:lnTo>
                <a:lnTo>
                  <a:pt x="97656" y="66649"/>
                </a:lnTo>
                <a:lnTo>
                  <a:pt x="99394" y="61172"/>
                </a:lnTo>
                <a:lnTo>
                  <a:pt x="100553" y="55615"/>
                </a:lnTo>
                <a:lnTo>
                  <a:pt x="102279" y="50006"/>
                </a:lnTo>
                <a:lnTo>
                  <a:pt x="104381" y="44361"/>
                </a:lnTo>
                <a:lnTo>
                  <a:pt x="106735" y="38694"/>
                </a:lnTo>
                <a:lnTo>
                  <a:pt x="108305" y="33962"/>
                </a:lnTo>
                <a:lnTo>
                  <a:pt x="109351" y="29856"/>
                </a:lnTo>
                <a:lnTo>
                  <a:pt x="110048" y="26166"/>
                </a:lnTo>
                <a:lnTo>
                  <a:pt x="110823" y="19525"/>
                </a:lnTo>
                <a:lnTo>
                  <a:pt x="111030" y="16421"/>
                </a:lnTo>
                <a:lnTo>
                  <a:pt x="111167" y="12446"/>
                </a:lnTo>
                <a:lnTo>
                  <a:pt x="111362" y="609"/>
                </a:lnTo>
                <a:lnTo>
                  <a:pt x="111389" y="0"/>
                </a:lnTo>
                <a:lnTo>
                  <a:pt x="111407" y="547"/>
                </a:lnTo>
                <a:lnTo>
                  <a:pt x="112371" y="911"/>
                </a:lnTo>
                <a:lnTo>
                  <a:pt x="115983" y="1316"/>
                </a:lnTo>
                <a:lnTo>
                  <a:pt x="117327" y="2376"/>
                </a:lnTo>
                <a:lnTo>
                  <a:pt x="118223" y="4036"/>
                </a:lnTo>
                <a:lnTo>
                  <a:pt x="119219" y="8420"/>
                </a:lnTo>
                <a:lnTo>
                  <a:pt x="119661" y="13543"/>
                </a:lnTo>
                <a:lnTo>
                  <a:pt x="121684" y="18148"/>
                </a:lnTo>
                <a:lnTo>
                  <a:pt x="124938" y="24075"/>
                </a:lnTo>
                <a:lnTo>
                  <a:pt x="129013" y="30885"/>
                </a:lnTo>
                <a:lnTo>
                  <a:pt x="131729" y="36376"/>
                </a:lnTo>
                <a:lnTo>
                  <a:pt x="133539" y="40990"/>
                </a:lnTo>
                <a:lnTo>
                  <a:pt x="134746" y="45018"/>
                </a:lnTo>
                <a:lnTo>
                  <a:pt x="140996" y="64340"/>
                </a:lnTo>
                <a:lnTo>
                  <a:pt x="142575" y="71063"/>
                </a:lnTo>
                <a:lnTo>
                  <a:pt x="143627" y="77449"/>
                </a:lnTo>
                <a:lnTo>
                  <a:pt x="144330" y="83612"/>
                </a:lnTo>
                <a:lnTo>
                  <a:pt x="146702" y="91531"/>
                </a:lnTo>
                <a:lnTo>
                  <a:pt x="150190" y="100620"/>
                </a:lnTo>
                <a:lnTo>
                  <a:pt x="154419" y="110489"/>
                </a:lnTo>
                <a:lnTo>
                  <a:pt x="157239" y="118021"/>
                </a:lnTo>
                <a:lnTo>
                  <a:pt x="159119" y="123995"/>
                </a:lnTo>
                <a:lnTo>
                  <a:pt x="160372" y="128930"/>
                </a:lnTo>
                <a:lnTo>
                  <a:pt x="161207" y="133173"/>
                </a:lnTo>
                <a:lnTo>
                  <a:pt x="161764" y="136953"/>
                </a:lnTo>
                <a:lnTo>
                  <a:pt x="162135" y="140427"/>
                </a:lnTo>
                <a:lnTo>
                  <a:pt x="162383" y="145599"/>
                </a:lnTo>
                <a:lnTo>
                  <a:pt x="162658" y="158967"/>
                </a:lnTo>
                <a:lnTo>
                  <a:pt x="160826" y="165580"/>
                </a:lnTo>
                <a:lnTo>
                  <a:pt x="157700" y="171893"/>
                </a:lnTo>
                <a:lnTo>
                  <a:pt x="153712" y="178007"/>
                </a:lnTo>
                <a:lnTo>
                  <a:pt x="151052" y="183036"/>
                </a:lnTo>
                <a:lnTo>
                  <a:pt x="149279" y="187341"/>
                </a:lnTo>
                <a:lnTo>
                  <a:pt x="148097" y="191163"/>
                </a:lnTo>
                <a:lnTo>
                  <a:pt x="146357" y="194664"/>
                </a:lnTo>
                <a:lnTo>
                  <a:pt x="141882" y="201093"/>
                </a:lnTo>
                <a:lnTo>
                  <a:pt x="139356" y="203189"/>
                </a:lnTo>
                <a:lnTo>
                  <a:pt x="136719" y="204586"/>
                </a:lnTo>
                <a:lnTo>
                  <a:pt x="134009" y="205517"/>
                </a:lnTo>
                <a:lnTo>
                  <a:pt x="131250" y="207091"/>
                </a:lnTo>
                <a:lnTo>
                  <a:pt x="128458" y="209092"/>
                </a:lnTo>
                <a:lnTo>
                  <a:pt x="121683" y="214597"/>
                </a:lnTo>
                <a:lnTo>
                  <a:pt x="118270" y="215049"/>
                </a:lnTo>
                <a:lnTo>
                  <a:pt x="113137" y="215350"/>
                </a:lnTo>
                <a:lnTo>
                  <a:pt x="77153" y="2159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8"/>
          <p:cNvSpPr/>
          <p:nvPr/>
        </p:nvSpPr>
        <p:spPr>
          <a:xfrm>
            <a:off x="7546657" y="2580322"/>
            <a:ext cx="17146" cy="120016"/>
          </a:xfrm>
          <a:custGeom>
            <a:avLst/>
            <a:gdLst/>
            <a:ahLst/>
            <a:cxnLst/>
            <a:rect l="0" t="0" r="0" b="0"/>
            <a:pathLst>
              <a:path w="17146" h="120016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6785" y="16110"/>
                </a:lnTo>
                <a:lnTo>
                  <a:pt x="7381" y="19313"/>
                </a:lnTo>
                <a:lnTo>
                  <a:pt x="8731" y="22400"/>
                </a:lnTo>
                <a:lnTo>
                  <a:pt x="10584" y="25411"/>
                </a:lnTo>
                <a:lnTo>
                  <a:pt x="12771" y="28371"/>
                </a:lnTo>
                <a:lnTo>
                  <a:pt x="14229" y="33201"/>
                </a:lnTo>
                <a:lnTo>
                  <a:pt x="15201" y="39279"/>
                </a:lnTo>
                <a:lnTo>
                  <a:pt x="15849" y="46189"/>
                </a:lnTo>
                <a:lnTo>
                  <a:pt x="16281" y="53652"/>
                </a:lnTo>
                <a:lnTo>
                  <a:pt x="16761" y="69566"/>
                </a:lnTo>
                <a:lnTo>
                  <a:pt x="16975" y="81083"/>
                </a:lnTo>
                <a:lnTo>
                  <a:pt x="17145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9"/>
          <p:cNvSpPr/>
          <p:nvPr/>
        </p:nvSpPr>
        <p:spPr>
          <a:xfrm>
            <a:off x="6800850" y="3146107"/>
            <a:ext cx="128588" cy="137161"/>
          </a:xfrm>
          <a:custGeom>
            <a:avLst/>
            <a:gdLst/>
            <a:ahLst/>
            <a:cxnLst/>
            <a:rect l="0" t="0" r="0" b="0"/>
            <a:pathLst>
              <a:path w="128588" h="137161">
                <a:moveTo>
                  <a:pt x="0" y="0"/>
                </a:moveTo>
                <a:lnTo>
                  <a:pt x="9101" y="9102"/>
                </a:lnTo>
                <a:lnTo>
                  <a:pt x="13688" y="14640"/>
                </a:lnTo>
                <a:lnTo>
                  <a:pt x="18650" y="21190"/>
                </a:lnTo>
                <a:lnTo>
                  <a:pt x="23863" y="28414"/>
                </a:lnTo>
                <a:lnTo>
                  <a:pt x="29243" y="35135"/>
                </a:lnTo>
                <a:lnTo>
                  <a:pt x="34736" y="41521"/>
                </a:lnTo>
                <a:lnTo>
                  <a:pt x="44966" y="52744"/>
                </a:lnTo>
                <a:lnTo>
                  <a:pt x="52687" y="60907"/>
                </a:lnTo>
                <a:lnTo>
                  <a:pt x="62389" y="70857"/>
                </a:lnTo>
                <a:lnTo>
                  <a:pt x="68263" y="75813"/>
                </a:lnTo>
                <a:lnTo>
                  <a:pt x="91875" y="94536"/>
                </a:lnTo>
                <a:lnTo>
                  <a:pt x="97445" y="99219"/>
                </a:lnTo>
                <a:lnTo>
                  <a:pt x="102110" y="103293"/>
                </a:lnTo>
                <a:lnTo>
                  <a:pt x="109835" y="110361"/>
                </a:lnTo>
                <a:lnTo>
                  <a:pt x="113227" y="113579"/>
                </a:lnTo>
                <a:lnTo>
                  <a:pt x="116443" y="115724"/>
                </a:lnTo>
                <a:lnTo>
                  <a:pt x="119539" y="117155"/>
                </a:lnTo>
                <a:lnTo>
                  <a:pt x="122555" y="118108"/>
                </a:lnTo>
                <a:lnTo>
                  <a:pt x="124566" y="119696"/>
                </a:lnTo>
                <a:lnTo>
                  <a:pt x="125906" y="121707"/>
                </a:lnTo>
                <a:lnTo>
                  <a:pt x="126800" y="124001"/>
                </a:lnTo>
                <a:lnTo>
                  <a:pt x="127396" y="126482"/>
                </a:lnTo>
                <a:lnTo>
                  <a:pt x="127792" y="129089"/>
                </a:lnTo>
                <a:lnTo>
                  <a:pt x="128587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0"/>
          <p:cNvSpPr/>
          <p:nvPr/>
        </p:nvSpPr>
        <p:spPr>
          <a:xfrm>
            <a:off x="6835140" y="3137535"/>
            <a:ext cx="77153" cy="145733"/>
          </a:xfrm>
          <a:custGeom>
            <a:avLst/>
            <a:gdLst/>
            <a:ahLst/>
            <a:cxnLst/>
            <a:rect l="0" t="0" r="0" b="0"/>
            <a:pathLst>
              <a:path w="77153" h="145733">
                <a:moveTo>
                  <a:pt x="77152" y="0"/>
                </a:moveTo>
                <a:lnTo>
                  <a:pt x="62390" y="14761"/>
                </a:lnTo>
                <a:lnTo>
                  <a:pt x="60643" y="18413"/>
                </a:lnTo>
                <a:lnTo>
                  <a:pt x="58526" y="23705"/>
                </a:lnTo>
                <a:lnTo>
                  <a:pt x="56162" y="30091"/>
                </a:lnTo>
                <a:lnTo>
                  <a:pt x="53634" y="36253"/>
                </a:lnTo>
                <a:lnTo>
                  <a:pt x="50996" y="42266"/>
                </a:lnTo>
                <a:lnTo>
                  <a:pt x="48285" y="48180"/>
                </a:lnTo>
                <a:lnTo>
                  <a:pt x="45525" y="53075"/>
                </a:lnTo>
                <a:lnTo>
                  <a:pt x="42732" y="57290"/>
                </a:lnTo>
                <a:lnTo>
                  <a:pt x="39918" y="61054"/>
                </a:lnTo>
                <a:lnTo>
                  <a:pt x="37090" y="64515"/>
                </a:lnTo>
                <a:lnTo>
                  <a:pt x="34251" y="67775"/>
                </a:lnTo>
                <a:lnTo>
                  <a:pt x="31406" y="70901"/>
                </a:lnTo>
                <a:lnTo>
                  <a:pt x="28558" y="74889"/>
                </a:lnTo>
                <a:lnTo>
                  <a:pt x="25706" y="79454"/>
                </a:lnTo>
                <a:lnTo>
                  <a:pt x="22853" y="84401"/>
                </a:lnTo>
                <a:lnTo>
                  <a:pt x="19997" y="88652"/>
                </a:lnTo>
                <a:lnTo>
                  <a:pt x="17141" y="92439"/>
                </a:lnTo>
                <a:lnTo>
                  <a:pt x="14285" y="95916"/>
                </a:lnTo>
                <a:lnTo>
                  <a:pt x="12380" y="100139"/>
                </a:lnTo>
                <a:lnTo>
                  <a:pt x="11111" y="104859"/>
                </a:lnTo>
                <a:lnTo>
                  <a:pt x="10265" y="109911"/>
                </a:lnTo>
                <a:lnTo>
                  <a:pt x="9701" y="114232"/>
                </a:lnTo>
                <a:lnTo>
                  <a:pt x="9325" y="118064"/>
                </a:lnTo>
                <a:lnTo>
                  <a:pt x="9074" y="121572"/>
                </a:lnTo>
                <a:lnTo>
                  <a:pt x="7954" y="124863"/>
                </a:lnTo>
                <a:lnTo>
                  <a:pt x="6255" y="128009"/>
                </a:lnTo>
                <a:lnTo>
                  <a:pt x="4170" y="131059"/>
                </a:lnTo>
                <a:lnTo>
                  <a:pt x="2780" y="134045"/>
                </a:lnTo>
                <a:lnTo>
                  <a:pt x="1853" y="136988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1"/>
          <p:cNvSpPr/>
          <p:nvPr/>
        </p:nvSpPr>
        <p:spPr>
          <a:xfrm>
            <a:off x="6972300" y="3207306"/>
            <a:ext cx="128588" cy="86398"/>
          </a:xfrm>
          <a:custGeom>
            <a:avLst/>
            <a:gdLst/>
            <a:ahLst/>
            <a:cxnLst/>
            <a:rect l="0" t="0" r="0" b="0"/>
            <a:pathLst>
              <a:path w="128588" h="86398">
                <a:moveTo>
                  <a:pt x="0" y="7381"/>
                </a:moveTo>
                <a:lnTo>
                  <a:pt x="26693" y="7381"/>
                </a:lnTo>
                <a:lnTo>
                  <a:pt x="30178" y="6429"/>
                </a:lnTo>
                <a:lnTo>
                  <a:pt x="33453" y="4841"/>
                </a:lnTo>
                <a:lnTo>
                  <a:pt x="36590" y="2830"/>
                </a:lnTo>
                <a:lnTo>
                  <a:pt x="40585" y="1489"/>
                </a:lnTo>
                <a:lnTo>
                  <a:pt x="45154" y="596"/>
                </a:lnTo>
                <a:lnTo>
                  <a:pt x="50105" y="0"/>
                </a:lnTo>
                <a:lnTo>
                  <a:pt x="53406" y="555"/>
                </a:lnTo>
                <a:lnTo>
                  <a:pt x="55606" y="1878"/>
                </a:lnTo>
                <a:lnTo>
                  <a:pt x="57074" y="3712"/>
                </a:lnTo>
                <a:lnTo>
                  <a:pt x="59956" y="5888"/>
                </a:lnTo>
                <a:lnTo>
                  <a:pt x="63783" y="8291"/>
                </a:lnTo>
                <a:lnTo>
                  <a:pt x="68240" y="10845"/>
                </a:lnTo>
                <a:lnTo>
                  <a:pt x="70258" y="12548"/>
                </a:lnTo>
                <a:lnTo>
                  <a:pt x="70651" y="13683"/>
                </a:lnTo>
                <a:lnTo>
                  <a:pt x="69961" y="14440"/>
                </a:lnTo>
                <a:lnTo>
                  <a:pt x="69501" y="15897"/>
                </a:lnTo>
                <a:lnTo>
                  <a:pt x="69193" y="17821"/>
                </a:lnTo>
                <a:lnTo>
                  <a:pt x="68701" y="23202"/>
                </a:lnTo>
                <a:lnTo>
                  <a:pt x="67709" y="24596"/>
                </a:lnTo>
                <a:lnTo>
                  <a:pt x="66094" y="26478"/>
                </a:lnTo>
                <a:lnTo>
                  <a:pt x="64065" y="28685"/>
                </a:lnTo>
                <a:lnTo>
                  <a:pt x="62712" y="31108"/>
                </a:lnTo>
                <a:lnTo>
                  <a:pt x="61810" y="33677"/>
                </a:lnTo>
                <a:lnTo>
                  <a:pt x="61210" y="36342"/>
                </a:lnTo>
                <a:lnTo>
                  <a:pt x="59856" y="38118"/>
                </a:lnTo>
                <a:lnTo>
                  <a:pt x="58001" y="39303"/>
                </a:lnTo>
                <a:lnTo>
                  <a:pt x="55813" y="40092"/>
                </a:lnTo>
                <a:lnTo>
                  <a:pt x="53401" y="41571"/>
                </a:lnTo>
                <a:lnTo>
                  <a:pt x="50841" y="43509"/>
                </a:lnTo>
                <a:lnTo>
                  <a:pt x="48180" y="45754"/>
                </a:lnTo>
                <a:lnTo>
                  <a:pt x="46408" y="48203"/>
                </a:lnTo>
                <a:lnTo>
                  <a:pt x="45226" y="50788"/>
                </a:lnTo>
                <a:lnTo>
                  <a:pt x="44438" y="53464"/>
                </a:lnTo>
                <a:lnTo>
                  <a:pt x="42960" y="56201"/>
                </a:lnTo>
                <a:lnTo>
                  <a:pt x="41023" y="58977"/>
                </a:lnTo>
                <a:lnTo>
                  <a:pt x="35620" y="65727"/>
                </a:lnTo>
                <a:lnTo>
                  <a:pt x="34224" y="67234"/>
                </a:lnTo>
                <a:lnTo>
                  <a:pt x="30133" y="71447"/>
                </a:lnTo>
                <a:lnTo>
                  <a:pt x="29613" y="74857"/>
                </a:lnTo>
                <a:lnTo>
                  <a:pt x="30220" y="79035"/>
                </a:lnTo>
                <a:lnTo>
                  <a:pt x="31577" y="83725"/>
                </a:lnTo>
                <a:lnTo>
                  <a:pt x="33434" y="85900"/>
                </a:lnTo>
                <a:lnTo>
                  <a:pt x="35624" y="86397"/>
                </a:lnTo>
                <a:lnTo>
                  <a:pt x="38036" y="85776"/>
                </a:lnTo>
                <a:lnTo>
                  <a:pt x="41550" y="85362"/>
                </a:lnTo>
                <a:lnTo>
                  <a:pt x="45797" y="85086"/>
                </a:lnTo>
                <a:lnTo>
                  <a:pt x="50534" y="84901"/>
                </a:lnTo>
                <a:lnTo>
                  <a:pt x="56550" y="83826"/>
                </a:lnTo>
                <a:lnTo>
                  <a:pt x="63417" y="82157"/>
                </a:lnTo>
                <a:lnTo>
                  <a:pt x="70853" y="80092"/>
                </a:lnTo>
                <a:lnTo>
                  <a:pt x="76763" y="77762"/>
                </a:lnTo>
                <a:lnTo>
                  <a:pt x="81655" y="75257"/>
                </a:lnTo>
                <a:lnTo>
                  <a:pt x="85869" y="72634"/>
                </a:lnTo>
                <a:lnTo>
                  <a:pt x="90583" y="70886"/>
                </a:lnTo>
                <a:lnTo>
                  <a:pt x="95631" y="69720"/>
                </a:lnTo>
                <a:lnTo>
                  <a:pt x="100901" y="68943"/>
                </a:lnTo>
                <a:lnTo>
                  <a:pt x="106319" y="68425"/>
                </a:lnTo>
                <a:lnTo>
                  <a:pt x="111838" y="68080"/>
                </a:lnTo>
                <a:lnTo>
                  <a:pt x="128587" y="673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2"/>
          <p:cNvSpPr/>
          <p:nvPr/>
        </p:nvSpPr>
        <p:spPr>
          <a:xfrm>
            <a:off x="7735252" y="3141752"/>
            <a:ext cx="136801" cy="184249"/>
          </a:xfrm>
          <a:custGeom>
            <a:avLst/>
            <a:gdLst/>
            <a:ahLst/>
            <a:cxnLst/>
            <a:rect l="0" t="0" r="0" b="0"/>
            <a:pathLst>
              <a:path w="136801" h="184249">
                <a:moveTo>
                  <a:pt x="0" y="30073"/>
                </a:moveTo>
                <a:lnTo>
                  <a:pt x="0" y="39174"/>
                </a:lnTo>
                <a:lnTo>
                  <a:pt x="953" y="42808"/>
                </a:lnTo>
                <a:lnTo>
                  <a:pt x="2540" y="46183"/>
                </a:lnTo>
                <a:lnTo>
                  <a:pt x="4551" y="49385"/>
                </a:lnTo>
                <a:lnTo>
                  <a:pt x="5891" y="53425"/>
                </a:lnTo>
                <a:lnTo>
                  <a:pt x="6785" y="58024"/>
                </a:lnTo>
                <a:lnTo>
                  <a:pt x="7381" y="62994"/>
                </a:lnTo>
                <a:lnTo>
                  <a:pt x="8731" y="67260"/>
                </a:lnTo>
                <a:lnTo>
                  <a:pt x="10583" y="71057"/>
                </a:lnTo>
                <a:lnTo>
                  <a:pt x="12771" y="74540"/>
                </a:lnTo>
                <a:lnTo>
                  <a:pt x="15181" y="78768"/>
                </a:lnTo>
                <a:lnTo>
                  <a:pt x="20400" y="88545"/>
                </a:lnTo>
                <a:lnTo>
                  <a:pt x="23125" y="92867"/>
                </a:lnTo>
                <a:lnTo>
                  <a:pt x="25895" y="96700"/>
                </a:lnTo>
                <a:lnTo>
                  <a:pt x="28693" y="100209"/>
                </a:lnTo>
                <a:lnTo>
                  <a:pt x="31511" y="103500"/>
                </a:lnTo>
                <a:lnTo>
                  <a:pt x="34342" y="106647"/>
                </a:lnTo>
                <a:lnTo>
                  <a:pt x="37182" y="109697"/>
                </a:lnTo>
                <a:lnTo>
                  <a:pt x="40028" y="111731"/>
                </a:lnTo>
                <a:lnTo>
                  <a:pt x="42878" y="113086"/>
                </a:lnTo>
                <a:lnTo>
                  <a:pt x="45731" y="113990"/>
                </a:lnTo>
                <a:lnTo>
                  <a:pt x="48585" y="114593"/>
                </a:lnTo>
                <a:lnTo>
                  <a:pt x="51440" y="114994"/>
                </a:lnTo>
                <a:lnTo>
                  <a:pt x="54295" y="115262"/>
                </a:lnTo>
                <a:lnTo>
                  <a:pt x="57152" y="114488"/>
                </a:lnTo>
                <a:lnTo>
                  <a:pt x="60009" y="113019"/>
                </a:lnTo>
                <a:lnTo>
                  <a:pt x="62866" y="111088"/>
                </a:lnTo>
                <a:lnTo>
                  <a:pt x="66676" y="107895"/>
                </a:lnTo>
                <a:lnTo>
                  <a:pt x="71121" y="103862"/>
                </a:lnTo>
                <a:lnTo>
                  <a:pt x="83938" y="91624"/>
                </a:lnTo>
                <a:lnTo>
                  <a:pt x="101353" y="74404"/>
                </a:lnTo>
                <a:lnTo>
                  <a:pt x="105669" y="68199"/>
                </a:lnTo>
                <a:lnTo>
                  <a:pt x="109499" y="61205"/>
                </a:lnTo>
                <a:lnTo>
                  <a:pt x="113004" y="53685"/>
                </a:lnTo>
                <a:lnTo>
                  <a:pt x="115341" y="47720"/>
                </a:lnTo>
                <a:lnTo>
                  <a:pt x="116899" y="42790"/>
                </a:lnTo>
                <a:lnTo>
                  <a:pt x="117938" y="38551"/>
                </a:lnTo>
                <a:lnTo>
                  <a:pt x="118630" y="34772"/>
                </a:lnTo>
                <a:lnTo>
                  <a:pt x="119092" y="31301"/>
                </a:lnTo>
                <a:lnTo>
                  <a:pt x="119399" y="28034"/>
                </a:lnTo>
                <a:lnTo>
                  <a:pt x="120557" y="23951"/>
                </a:lnTo>
                <a:lnTo>
                  <a:pt x="122282" y="19324"/>
                </a:lnTo>
                <a:lnTo>
                  <a:pt x="127342" y="7312"/>
                </a:lnTo>
                <a:lnTo>
                  <a:pt x="126804" y="5374"/>
                </a:lnTo>
                <a:lnTo>
                  <a:pt x="123668" y="680"/>
                </a:lnTo>
                <a:lnTo>
                  <a:pt x="123403" y="0"/>
                </a:lnTo>
                <a:lnTo>
                  <a:pt x="127281" y="3213"/>
                </a:lnTo>
                <a:lnTo>
                  <a:pt x="127717" y="3593"/>
                </a:lnTo>
                <a:lnTo>
                  <a:pt x="128201" y="9097"/>
                </a:lnTo>
                <a:lnTo>
                  <a:pt x="128330" y="13231"/>
                </a:lnTo>
                <a:lnTo>
                  <a:pt x="129368" y="17892"/>
                </a:lnTo>
                <a:lnTo>
                  <a:pt x="131013" y="22905"/>
                </a:lnTo>
                <a:lnTo>
                  <a:pt x="133062" y="28152"/>
                </a:lnTo>
                <a:lnTo>
                  <a:pt x="134428" y="33555"/>
                </a:lnTo>
                <a:lnTo>
                  <a:pt x="135338" y="39061"/>
                </a:lnTo>
                <a:lnTo>
                  <a:pt x="135946" y="44638"/>
                </a:lnTo>
                <a:lnTo>
                  <a:pt x="136351" y="52165"/>
                </a:lnTo>
                <a:lnTo>
                  <a:pt x="136800" y="70689"/>
                </a:lnTo>
                <a:lnTo>
                  <a:pt x="135968" y="80010"/>
                </a:lnTo>
                <a:lnTo>
                  <a:pt x="134460" y="89082"/>
                </a:lnTo>
                <a:lnTo>
                  <a:pt x="132504" y="97987"/>
                </a:lnTo>
                <a:lnTo>
                  <a:pt x="130245" y="105829"/>
                </a:lnTo>
                <a:lnTo>
                  <a:pt x="127788" y="112962"/>
                </a:lnTo>
                <a:lnTo>
                  <a:pt x="125197" y="119622"/>
                </a:lnTo>
                <a:lnTo>
                  <a:pt x="123469" y="125015"/>
                </a:lnTo>
                <a:lnTo>
                  <a:pt x="122318" y="129562"/>
                </a:lnTo>
                <a:lnTo>
                  <a:pt x="121551" y="133547"/>
                </a:lnTo>
                <a:lnTo>
                  <a:pt x="120086" y="138108"/>
                </a:lnTo>
                <a:lnTo>
                  <a:pt x="118157" y="143054"/>
                </a:lnTo>
                <a:lnTo>
                  <a:pt x="115919" y="148256"/>
                </a:lnTo>
                <a:lnTo>
                  <a:pt x="112522" y="153629"/>
                </a:lnTo>
                <a:lnTo>
                  <a:pt x="108352" y="159116"/>
                </a:lnTo>
                <a:lnTo>
                  <a:pt x="103667" y="164679"/>
                </a:lnTo>
                <a:lnTo>
                  <a:pt x="99592" y="168388"/>
                </a:lnTo>
                <a:lnTo>
                  <a:pt x="95922" y="170860"/>
                </a:lnTo>
                <a:lnTo>
                  <a:pt x="92522" y="172508"/>
                </a:lnTo>
                <a:lnTo>
                  <a:pt x="89305" y="174560"/>
                </a:lnTo>
                <a:lnTo>
                  <a:pt x="86207" y="176880"/>
                </a:lnTo>
                <a:lnTo>
                  <a:pt x="83188" y="179379"/>
                </a:lnTo>
                <a:lnTo>
                  <a:pt x="80224" y="181045"/>
                </a:lnTo>
                <a:lnTo>
                  <a:pt x="77295" y="182156"/>
                </a:lnTo>
                <a:lnTo>
                  <a:pt x="74390" y="182897"/>
                </a:lnTo>
                <a:lnTo>
                  <a:pt x="70549" y="183390"/>
                </a:lnTo>
                <a:lnTo>
                  <a:pt x="66082" y="183719"/>
                </a:lnTo>
                <a:lnTo>
                  <a:pt x="56993" y="184085"/>
                </a:lnTo>
                <a:lnTo>
                  <a:pt x="49778" y="184248"/>
                </a:lnTo>
                <a:lnTo>
                  <a:pt x="47472" y="183338"/>
                </a:lnTo>
                <a:lnTo>
                  <a:pt x="45936" y="181780"/>
                </a:lnTo>
                <a:lnTo>
                  <a:pt x="42863" y="1758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3"/>
          <p:cNvSpPr/>
          <p:nvPr/>
        </p:nvSpPr>
        <p:spPr>
          <a:xfrm>
            <a:off x="7958137" y="3207306"/>
            <a:ext cx="162879" cy="65799"/>
          </a:xfrm>
          <a:custGeom>
            <a:avLst/>
            <a:gdLst/>
            <a:ahLst/>
            <a:cxnLst/>
            <a:rect l="0" t="0" r="0" b="0"/>
            <a:pathLst>
              <a:path w="162879" h="65799">
                <a:moveTo>
                  <a:pt x="0" y="7381"/>
                </a:moveTo>
                <a:lnTo>
                  <a:pt x="4551" y="2830"/>
                </a:lnTo>
                <a:lnTo>
                  <a:pt x="6844" y="1489"/>
                </a:lnTo>
                <a:lnTo>
                  <a:pt x="11932" y="0"/>
                </a:lnTo>
                <a:lnTo>
                  <a:pt x="14622" y="555"/>
                </a:lnTo>
                <a:lnTo>
                  <a:pt x="17368" y="1878"/>
                </a:lnTo>
                <a:lnTo>
                  <a:pt x="20151" y="3712"/>
                </a:lnTo>
                <a:lnTo>
                  <a:pt x="23912" y="4935"/>
                </a:lnTo>
                <a:lnTo>
                  <a:pt x="28324" y="5751"/>
                </a:lnTo>
                <a:lnTo>
                  <a:pt x="33170" y="6294"/>
                </a:lnTo>
                <a:lnTo>
                  <a:pt x="36401" y="7609"/>
                </a:lnTo>
                <a:lnTo>
                  <a:pt x="38555" y="9438"/>
                </a:lnTo>
                <a:lnTo>
                  <a:pt x="42011" y="14666"/>
                </a:lnTo>
                <a:lnTo>
                  <a:pt x="45024" y="20462"/>
                </a:lnTo>
                <a:lnTo>
                  <a:pt x="47161" y="24674"/>
                </a:lnTo>
                <a:lnTo>
                  <a:pt x="47634" y="28435"/>
                </a:lnTo>
                <a:lnTo>
                  <a:pt x="46996" y="31894"/>
                </a:lnTo>
                <a:lnTo>
                  <a:pt x="45618" y="35153"/>
                </a:lnTo>
                <a:lnTo>
                  <a:pt x="44699" y="38278"/>
                </a:lnTo>
                <a:lnTo>
                  <a:pt x="44087" y="41314"/>
                </a:lnTo>
                <a:lnTo>
                  <a:pt x="43104" y="48480"/>
                </a:lnTo>
                <a:lnTo>
                  <a:pt x="42071" y="50020"/>
                </a:lnTo>
                <a:lnTo>
                  <a:pt x="40431" y="52000"/>
                </a:lnTo>
                <a:lnTo>
                  <a:pt x="38384" y="54272"/>
                </a:lnTo>
                <a:lnTo>
                  <a:pt x="37019" y="56739"/>
                </a:lnTo>
                <a:lnTo>
                  <a:pt x="36109" y="59336"/>
                </a:lnTo>
                <a:lnTo>
                  <a:pt x="35502" y="62021"/>
                </a:lnTo>
                <a:lnTo>
                  <a:pt x="36051" y="63810"/>
                </a:lnTo>
                <a:lnTo>
                  <a:pt x="37370" y="65003"/>
                </a:lnTo>
                <a:lnTo>
                  <a:pt x="39200" y="65798"/>
                </a:lnTo>
                <a:lnTo>
                  <a:pt x="41373" y="65376"/>
                </a:lnTo>
                <a:lnTo>
                  <a:pt x="43775" y="64142"/>
                </a:lnTo>
                <a:lnTo>
                  <a:pt x="46328" y="62367"/>
                </a:lnTo>
                <a:lnTo>
                  <a:pt x="48983" y="61183"/>
                </a:lnTo>
                <a:lnTo>
                  <a:pt x="51705" y="60394"/>
                </a:lnTo>
                <a:lnTo>
                  <a:pt x="54473" y="59868"/>
                </a:lnTo>
                <a:lnTo>
                  <a:pt x="59175" y="58565"/>
                </a:lnTo>
                <a:lnTo>
                  <a:pt x="72020" y="54577"/>
                </a:lnTo>
                <a:lnTo>
                  <a:pt x="81351" y="51228"/>
                </a:lnTo>
                <a:lnTo>
                  <a:pt x="104418" y="42426"/>
                </a:lnTo>
                <a:lnTo>
                  <a:pt x="113428" y="39317"/>
                </a:lnTo>
                <a:lnTo>
                  <a:pt x="120386" y="37244"/>
                </a:lnTo>
                <a:lnTo>
                  <a:pt x="125978" y="35862"/>
                </a:lnTo>
                <a:lnTo>
                  <a:pt x="131610" y="33988"/>
                </a:lnTo>
                <a:lnTo>
                  <a:pt x="137270" y="31787"/>
                </a:lnTo>
                <a:lnTo>
                  <a:pt x="162878" y="245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4"/>
          <p:cNvSpPr/>
          <p:nvPr/>
        </p:nvSpPr>
        <p:spPr>
          <a:xfrm>
            <a:off x="4494924" y="3849052"/>
            <a:ext cx="334252" cy="1363028"/>
          </a:xfrm>
          <a:custGeom>
            <a:avLst/>
            <a:gdLst/>
            <a:ahLst/>
            <a:cxnLst/>
            <a:rect l="0" t="0" r="0" b="0"/>
            <a:pathLst>
              <a:path w="334252" h="1363028">
                <a:moveTo>
                  <a:pt x="334251" y="0"/>
                </a:moveTo>
                <a:lnTo>
                  <a:pt x="325149" y="4551"/>
                </a:lnTo>
                <a:lnTo>
                  <a:pt x="318140" y="6785"/>
                </a:lnTo>
                <a:lnTo>
                  <a:pt x="314938" y="7381"/>
                </a:lnTo>
                <a:lnTo>
                  <a:pt x="308840" y="10583"/>
                </a:lnTo>
                <a:lnTo>
                  <a:pt x="300051" y="17741"/>
                </a:lnTo>
                <a:lnTo>
                  <a:pt x="291415" y="25894"/>
                </a:lnTo>
                <a:lnTo>
                  <a:pt x="264006" y="53112"/>
                </a:lnTo>
                <a:lnTo>
                  <a:pt x="254594" y="67066"/>
                </a:lnTo>
                <a:lnTo>
                  <a:pt x="246143" y="77750"/>
                </a:lnTo>
                <a:lnTo>
                  <a:pt x="236989" y="88848"/>
                </a:lnTo>
                <a:lnTo>
                  <a:pt x="229745" y="100131"/>
                </a:lnTo>
                <a:lnTo>
                  <a:pt x="220811" y="111495"/>
                </a:lnTo>
                <a:lnTo>
                  <a:pt x="210491" y="122896"/>
                </a:lnTo>
                <a:lnTo>
                  <a:pt x="199554" y="134313"/>
                </a:lnTo>
                <a:lnTo>
                  <a:pt x="192065" y="143834"/>
                </a:lnTo>
                <a:lnTo>
                  <a:pt x="183263" y="155897"/>
                </a:lnTo>
                <a:lnTo>
                  <a:pt x="173585" y="169654"/>
                </a:lnTo>
                <a:lnTo>
                  <a:pt x="166180" y="181683"/>
                </a:lnTo>
                <a:lnTo>
                  <a:pt x="160291" y="192559"/>
                </a:lnTo>
                <a:lnTo>
                  <a:pt x="155413" y="202668"/>
                </a:lnTo>
                <a:lnTo>
                  <a:pt x="148350" y="215122"/>
                </a:lnTo>
                <a:lnTo>
                  <a:pt x="139832" y="229140"/>
                </a:lnTo>
                <a:lnTo>
                  <a:pt x="114720" y="268554"/>
                </a:lnTo>
                <a:lnTo>
                  <a:pt x="89168" y="307471"/>
                </a:lnTo>
                <a:lnTo>
                  <a:pt x="83232" y="319281"/>
                </a:lnTo>
                <a:lnTo>
                  <a:pt x="77370" y="332869"/>
                </a:lnTo>
                <a:lnTo>
                  <a:pt x="71557" y="347643"/>
                </a:lnTo>
                <a:lnTo>
                  <a:pt x="64824" y="367969"/>
                </a:lnTo>
                <a:lnTo>
                  <a:pt x="49723" y="418495"/>
                </a:lnTo>
                <a:lnTo>
                  <a:pt x="34258" y="473989"/>
                </a:lnTo>
                <a:lnTo>
                  <a:pt x="9914" y="568917"/>
                </a:lnTo>
                <a:lnTo>
                  <a:pt x="4364" y="603690"/>
                </a:lnTo>
                <a:lnTo>
                  <a:pt x="1897" y="634067"/>
                </a:lnTo>
                <a:lnTo>
                  <a:pt x="508" y="672588"/>
                </a:lnTo>
                <a:lnTo>
                  <a:pt x="0" y="735837"/>
                </a:lnTo>
                <a:lnTo>
                  <a:pt x="5038" y="771221"/>
                </a:lnTo>
                <a:lnTo>
                  <a:pt x="11721" y="808537"/>
                </a:lnTo>
                <a:lnTo>
                  <a:pt x="14691" y="837822"/>
                </a:lnTo>
                <a:lnTo>
                  <a:pt x="18341" y="857633"/>
                </a:lnTo>
                <a:lnTo>
                  <a:pt x="23632" y="881318"/>
                </a:lnTo>
                <a:lnTo>
                  <a:pt x="43553" y="962758"/>
                </a:lnTo>
                <a:lnTo>
                  <a:pt x="52969" y="987962"/>
                </a:lnTo>
                <a:lnTo>
                  <a:pt x="62551" y="1010594"/>
                </a:lnTo>
                <a:lnTo>
                  <a:pt x="69985" y="1036528"/>
                </a:lnTo>
                <a:lnTo>
                  <a:pt x="79526" y="1068802"/>
                </a:lnTo>
                <a:lnTo>
                  <a:pt x="88007" y="1087481"/>
                </a:lnTo>
                <a:lnTo>
                  <a:pt x="98126" y="1105307"/>
                </a:lnTo>
                <a:lnTo>
                  <a:pt x="108974" y="1122755"/>
                </a:lnTo>
                <a:lnTo>
                  <a:pt x="117605" y="1140035"/>
                </a:lnTo>
                <a:lnTo>
                  <a:pt x="125569" y="1157240"/>
                </a:lnTo>
                <a:lnTo>
                  <a:pt x="135458" y="1174411"/>
                </a:lnTo>
                <a:lnTo>
                  <a:pt x="140762" y="1182038"/>
                </a:lnTo>
                <a:lnTo>
                  <a:pt x="146203" y="1189028"/>
                </a:lnTo>
                <a:lnTo>
                  <a:pt x="151736" y="1195593"/>
                </a:lnTo>
                <a:lnTo>
                  <a:pt x="157329" y="1201874"/>
                </a:lnTo>
                <a:lnTo>
                  <a:pt x="168624" y="1213934"/>
                </a:lnTo>
                <a:lnTo>
                  <a:pt x="175255" y="1222674"/>
                </a:lnTo>
                <a:lnTo>
                  <a:pt x="182534" y="1233264"/>
                </a:lnTo>
                <a:lnTo>
                  <a:pt x="190243" y="1245086"/>
                </a:lnTo>
                <a:lnTo>
                  <a:pt x="200146" y="1258683"/>
                </a:lnTo>
                <a:lnTo>
                  <a:pt x="211510" y="1273462"/>
                </a:lnTo>
                <a:lnTo>
                  <a:pt x="233026" y="1300361"/>
                </a:lnTo>
                <a:lnTo>
                  <a:pt x="240098" y="1308867"/>
                </a:lnTo>
                <a:lnTo>
                  <a:pt x="250495" y="1320859"/>
                </a:lnTo>
                <a:lnTo>
                  <a:pt x="258291" y="1329363"/>
                </a:lnTo>
                <a:lnTo>
                  <a:pt x="267471" y="1336318"/>
                </a:lnTo>
                <a:lnTo>
                  <a:pt x="272586" y="1339506"/>
                </a:lnTo>
                <a:lnTo>
                  <a:pt x="275996" y="1342584"/>
                </a:lnTo>
                <a:lnTo>
                  <a:pt x="278269" y="1345589"/>
                </a:lnTo>
                <a:lnTo>
                  <a:pt x="281747" y="1351467"/>
                </a:lnTo>
                <a:lnTo>
                  <a:pt x="284009" y="1354368"/>
                </a:lnTo>
                <a:lnTo>
                  <a:pt x="299960" y="13630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5"/>
          <p:cNvSpPr/>
          <p:nvPr/>
        </p:nvSpPr>
        <p:spPr>
          <a:xfrm>
            <a:off x="4957762" y="3951922"/>
            <a:ext cx="34291" cy="402908"/>
          </a:xfrm>
          <a:custGeom>
            <a:avLst/>
            <a:gdLst/>
            <a:ahLst/>
            <a:cxnLst/>
            <a:rect l="0" t="0" r="0" b="0"/>
            <a:pathLst>
              <a:path w="34291" h="402908">
                <a:moveTo>
                  <a:pt x="0" y="0"/>
                </a:moveTo>
                <a:lnTo>
                  <a:pt x="0" y="13653"/>
                </a:lnTo>
                <a:lnTo>
                  <a:pt x="953" y="20532"/>
                </a:lnTo>
                <a:lnTo>
                  <a:pt x="2540" y="27975"/>
                </a:lnTo>
                <a:lnTo>
                  <a:pt x="4551" y="35795"/>
                </a:lnTo>
                <a:lnTo>
                  <a:pt x="5892" y="42914"/>
                </a:lnTo>
                <a:lnTo>
                  <a:pt x="6785" y="49564"/>
                </a:lnTo>
                <a:lnTo>
                  <a:pt x="7778" y="61081"/>
                </a:lnTo>
                <a:lnTo>
                  <a:pt x="8219" y="69375"/>
                </a:lnTo>
                <a:lnTo>
                  <a:pt x="8415" y="78776"/>
                </a:lnTo>
                <a:lnTo>
                  <a:pt x="8542" y="118536"/>
                </a:lnTo>
                <a:lnTo>
                  <a:pt x="9504" y="132364"/>
                </a:lnTo>
                <a:lnTo>
                  <a:pt x="11099" y="146346"/>
                </a:lnTo>
                <a:lnTo>
                  <a:pt x="13114" y="160429"/>
                </a:lnTo>
                <a:lnTo>
                  <a:pt x="14458" y="171723"/>
                </a:lnTo>
                <a:lnTo>
                  <a:pt x="15353" y="181157"/>
                </a:lnTo>
                <a:lnTo>
                  <a:pt x="15951" y="189351"/>
                </a:lnTo>
                <a:lnTo>
                  <a:pt x="17301" y="196719"/>
                </a:lnTo>
                <a:lnTo>
                  <a:pt x="19154" y="203536"/>
                </a:lnTo>
                <a:lnTo>
                  <a:pt x="21342" y="209986"/>
                </a:lnTo>
                <a:lnTo>
                  <a:pt x="22801" y="217143"/>
                </a:lnTo>
                <a:lnTo>
                  <a:pt x="23773" y="224772"/>
                </a:lnTo>
                <a:lnTo>
                  <a:pt x="24421" y="232715"/>
                </a:lnTo>
                <a:lnTo>
                  <a:pt x="24853" y="239916"/>
                </a:lnTo>
                <a:lnTo>
                  <a:pt x="25333" y="252997"/>
                </a:lnTo>
                <a:lnTo>
                  <a:pt x="26414" y="262962"/>
                </a:lnTo>
                <a:lnTo>
                  <a:pt x="31533" y="300482"/>
                </a:lnTo>
                <a:lnTo>
                  <a:pt x="32452" y="309859"/>
                </a:lnTo>
                <a:lnTo>
                  <a:pt x="33473" y="324405"/>
                </a:lnTo>
                <a:lnTo>
                  <a:pt x="33927" y="334045"/>
                </a:lnTo>
                <a:lnTo>
                  <a:pt x="34290" y="402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6"/>
          <p:cNvSpPr/>
          <p:nvPr/>
        </p:nvSpPr>
        <p:spPr>
          <a:xfrm>
            <a:off x="5113642" y="3960495"/>
            <a:ext cx="221162" cy="359148"/>
          </a:xfrm>
          <a:custGeom>
            <a:avLst/>
            <a:gdLst/>
            <a:ahLst/>
            <a:cxnLst/>
            <a:rect l="0" t="0" r="0" b="0"/>
            <a:pathLst>
              <a:path w="221162" h="359148">
                <a:moveTo>
                  <a:pt x="92723" y="0"/>
                </a:moveTo>
                <a:lnTo>
                  <a:pt x="79070" y="4550"/>
                </a:lnTo>
                <a:lnTo>
                  <a:pt x="75049" y="6843"/>
                </a:lnTo>
                <a:lnTo>
                  <a:pt x="72368" y="9325"/>
                </a:lnTo>
                <a:lnTo>
                  <a:pt x="65578" y="20336"/>
                </a:lnTo>
                <a:lnTo>
                  <a:pt x="49861" y="47456"/>
                </a:lnTo>
                <a:lnTo>
                  <a:pt x="42241" y="59260"/>
                </a:lnTo>
                <a:lnTo>
                  <a:pt x="35255" y="69034"/>
                </a:lnTo>
                <a:lnTo>
                  <a:pt x="28694" y="77455"/>
                </a:lnTo>
                <a:lnTo>
                  <a:pt x="24319" y="84974"/>
                </a:lnTo>
                <a:lnTo>
                  <a:pt x="21403" y="91892"/>
                </a:lnTo>
                <a:lnTo>
                  <a:pt x="19459" y="98409"/>
                </a:lnTo>
                <a:lnTo>
                  <a:pt x="18162" y="104658"/>
                </a:lnTo>
                <a:lnTo>
                  <a:pt x="17298" y="110729"/>
                </a:lnTo>
                <a:lnTo>
                  <a:pt x="16722" y="116682"/>
                </a:lnTo>
                <a:lnTo>
                  <a:pt x="15386" y="122555"/>
                </a:lnTo>
                <a:lnTo>
                  <a:pt x="13542" y="128376"/>
                </a:lnTo>
                <a:lnTo>
                  <a:pt x="11361" y="134161"/>
                </a:lnTo>
                <a:lnTo>
                  <a:pt x="3739" y="155956"/>
                </a:lnTo>
                <a:lnTo>
                  <a:pt x="1968" y="163026"/>
                </a:lnTo>
                <a:lnTo>
                  <a:pt x="787" y="169643"/>
                </a:lnTo>
                <a:lnTo>
                  <a:pt x="0" y="175961"/>
                </a:lnTo>
                <a:lnTo>
                  <a:pt x="428" y="185887"/>
                </a:lnTo>
                <a:lnTo>
                  <a:pt x="1665" y="198220"/>
                </a:lnTo>
                <a:lnTo>
                  <a:pt x="3442" y="212156"/>
                </a:lnTo>
                <a:lnTo>
                  <a:pt x="4627" y="223352"/>
                </a:lnTo>
                <a:lnTo>
                  <a:pt x="5418" y="232721"/>
                </a:lnTo>
                <a:lnTo>
                  <a:pt x="5944" y="240873"/>
                </a:lnTo>
                <a:lnTo>
                  <a:pt x="7248" y="250116"/>
                </a:lnTo>
                <a:lnTo>
                  <a:pt x="9070" y="260090"/>
                </a:lnTo>
                <a:lnTo>
                  <a:pt x="11236" y="270548"/>
                </a:lnTo>
                <a:lnTo>
                  <a:pt x="12681" y="278473"/>
                </a:lnTo>
                <a:lnTo>
                  <a:pt x="13644" y="284708"/>
                </a:lnTo>
                <a:lnTo>
                  <a:pt x="15667" y="295129"/>
                </a:lnTo>
                <a:lnTo>
                  <a:pt x="19740" y="306111"/>
                </a:lnTo>
                <a:lnTo>
                  <a:pt x="23113" y="311706"/>
                </a:lnTo>
                <a:lnTo>
                  <a:pt x="27266" y="317342"/>
                </a:lnTo>
                <a:lnTo>
                  <a:pt x="31940" y="323004"/>
                </a:lnTo>
                <a:lnTo>
                  <a:pt x="36008" y="327730"/>
                </a:lnTo>
                <a:lnTo>
                  <a:pt x="39673" y="331834"/>
                </a:lnTo>
                <a:lnTo>
                  <a:pt x="43069" y="335523"/>
                </a:lnTo>
                <a:lnTo>
                  <a:pt x="48190" y="339887"/>
                </a:lnTo>
                <a:lnTo>
                  <a:pt x="54462" y="344701"/>
                </a:lnTo>
                <a:lnTo>
                  <a:pt x="61500" y="349815"/>
                </a:lnTo>
                <a:lnTo>
                  <a:pt x="68097" y="353225"/>
                </a:lnTo>
                <a:lnTo>
                  <a:pt x="74401" y="355498"/>
                </a:lnTo>
                <a:lnTo>
                  <a:pt x="80508" y="357014"/>
                </a:lnTo>
                <a:lnTo>
                  <a:pt x="85532" y="358024"/>
                </a:lnTo>
                <a:lnTo>
                  <a:pt x="89834" y="358697"/>
                </a:lnTo>
                <a:lnTo>
                  <a:pt x="93654" y="359147"/>
                </a:lnTo>
                <a:lnTo>
                  <a:pt x="97154" y="358494"/>
                </a:lnTo>
                <a:lnTo>
                  <a:pt x="106630" y="353976"/>
                </a:lnTo>
                <a:lnTo>
                  <a:pt x="112556" y="352585"/>
                </a:lnTo>
                <a:lnTo>
                  <a:pt x="116422" y="351261"/>
                </a:lnTo>
                <a:lnTo>
                  <a:pt x="120905" y="349427"/>
                </a:lnTo>
                <a:lnTo>
                  <a:pt x="125798" y="347251"/>
                </a:lnTo>
                <a:lnTo>
                  <a:pt x="130013" y="344848"/>
                </a:lnTo>
                <a:lnTo>
                  <a:pt x="133776" y="342294"/>
                </a:lnTo>
                <a:lnTo>
                  <a:pt x="140496" y="336915"/>
                </a:lnTo>
                <a:lnTo>
                  <a:pt x="146657" y="331350"/>
                </a:lnTo>
                <a:lnTo>
                  <a:pt x="160033" y="318311"/>
                </a:lnTo>
                <a:lnTo>
                  <a:pt x="164266" y="313172"/>
                </a:lnTo>
                <a:lnTo>
                  <a:pt x="168041" y="307841"/>
                </a:lnTo>
                <a:lnTo>
                  <a:pt x="174775" y="296838"/>
                </a:lnTo>
                <a:lnTo>
                  <a:pt x="177904" y="291237"/>
                </a:lnTo>
                <a:lnTo>
                  <a:pt x="183921" y="279934"/>
                </a:lnTo>
                <a:lnTo>
                  <a:pt x="198419" y="251446"/>
                </a:lnTo>
                <a:lnTo>
                  <a:pt x="201286" y="244783"/>
                </a:lnTo>
                <a:lnTo>
                  <a:pt x="204151" y="237484"/>
                </a:lnTo>
                <a:lnTo>
                  <a:pt x="207013" y="229760"/>
                </a:lnTo>
                <a:lnTo>
                  <a:pt x="209874" y="222706"/>
                </a:lnTo>
                <a:lnTo>
                  <a:pt x="212733" y="216098"/>
                </a:lnTo>
                <a:lnTo>
                  <a:pt x="215592" y="209788"/>
                </a:lnTo>
                <a:lnTo>
                  <a:pt x="217498" y="202723"/>
                </a:lnTo>
                <a:lnTo>
                  <a:pt x="218769" y="195156"/>
                </a:lnTo>
                <a:lnTo>
                  <a:pt x="219616" y="187254"/>
                </a:lnTo>
                <a:lnTo>
                  <a:pt x="220180" y="180081"/>
                </a:lnTo>
                <a:lnTo>
                  <a:pt x="220557" y="173394"/>
                </a:lnTo>
                <a:lnTo>
                  <a:pt x="220808" y="167031"/>
                </a:lnTo>
                <a:lnTo>
                  <a:pt x="221161" y="126219"/>
                </a:lnTo>
                <a:lnTo>
                  <a:pt x="220258" y="113674"/>
                </a:lnTo>
                <a:lnTo>
                  <a:pt x="218704" y="103405"/>
                </a:lnTo>
                <a:lnTo>
                  <a:pt x="216715" y="94654"/>
                </a:lnTo>
                <a:lnTo>
                  <a:pt x="214437" y="86915"/>
                </a:lnTo>
                <a:lnTo>
                  <a:pt x="211965" y="79851"/>
                </a:lnTo>
                <a:lnTo>
                  <a:pt x="209365" y="73236"/>
                </a:lnTo>
                <a:lnTo>
                  <a:pt x="205727" y="65969"/>
                </a:lnTo>
                <a:lnTo>
                  <a:pt x="201396" y="58267"/>
                </a:lnTo>
                <a:lnTo>
                  <a:pt x="196604" y="50274"/>
                </a:lnTo>
                <a:lnTo>
                  <a:pt x="191505" y="43993"/>
                </a:lnTo>
                <a:lnTo>
                  <a:pt x="186200" y="38854"/>
                </a:lnTo>
                <a:lnTo>
                  <a:pt x="180758" y="34475"/>
                </a:lnTo>
                <a:lnTo>
                  <a:pt x="175225" y="31556"/>
                </a:lnTo>
                <a:lnTo>
                  <a:pt x="169632" y="29610"/>
                </a:lnTo>
                <a:lnTo>
                  <a:pt x="163998" y="28312"/>
                </a:lnTo>
                <a:lnTo>
                  <a:pt x="158337" y="26494"/>
                </a:lnTo>
                <a:lnTo>
                  <a:pt x="152658" y="24331"/>
                </a:lnTo>
                <a:lnTo>
                  <a:pt x="146967" y="21935"/>
                </a:lnTo>
                <a:lnTo>
                  <a:pt x="141268" y="20338"/>
                </a:lnTo>
                <a:lnTo>
                  <a:pt x="135563" y="19274"/>
                </a:lnTo>
                <a:lnTo>
                  <a:pt x="129856" y="18564"/>
                </a:lnTo>
                <a:lnTo>
                  <a:pt x="124146" y="19043"/>
                </a:lnTo>
                <a:lnTo>
                  <a:pt x="118434" y="20315"/>
                </a:lnTo>
                <a:lnTo>
                  <a:pt x="112721" y="22116"/>
                </a:lnTo>
                <a:lnTo>
                  <a:pt x="107960" y="24269"/>
                </a:lnTo>
                <a:lnTo>
                  <a:pt x="103833" y="26657"/>
                </a:lnTo>
                <a:lnTo>
                  <a:pt x="100130" y="29201"/>
                </a:lnTo>
                <a:lnTo>
                  <a:pt x="95756" y="30897"/>
                </a:lnTo>
                <a:lnTo>
                  <a:pt x="90935" y="32028"/>
                </a:lnTo>
                <a:lnTo>
                  <a:pt x="75578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7"/>
          <p:cNvSpPr/>
          <p:nvPr/>
        </p:nvSpPr>
        <p:spPr>
          <a:xfrm>
            <a:off x="5437822" y="4073243"/>
            <a:ext cx="377191" cy="32985"/>
          </a:xfrm>
          <a:custGeom>
            <a:avLst/>
            <a:gdLst/>
            <a:ahLst/>
            <a:cxnLst/>
            <a:rect l="0" t="0" r="0" b="0"/>
            <a:pathLst>
              <a:path w="377191" h="32985">
                <a:moveTo>
                  <a:pt x="0" y="32984"/>
                </a:moveTo>
                <a:lnTo>
                  <a:pt x="18203" y="28433"/>
                </a:lnTo>
                <a:lnTo>
                  <a:pt x="26423" y="27093"/>
                </a:lnTo>
                <a:lnTo>
                  <a:pt x="34761" y="26199"/>
                </a:lnTo>
                <a:lnTo>
                  <a:pt x="43176" y="25603"/>
                </a:lnTo>
                <a:lnTo>
                  <a:pt x="50691" y="24254"/>
                </a:lnTo>
                <a:lnTo>
                  <a:pt x="57607" y="22401"/>
                </a:lnTo>
                <a:lnTo>
                  <a:pt x="64122" y="20214"/>
                </a:lnTo>
                <a:lnTo>
                  <a:pt x="72276" y="18756"/>
                </a:lnTo>
                <a:lnTo>
                  <a:pt x="81521" y="17784"/>
                </a:lnTo>
                <a:lnTo>
                  <a:pt x="91495" y="17136"/>
                </a:lnTo>
                <a:lnTo>
                  <a:pt x="101001" y="15751"/>
                </a:lnTo>
                <a:lnTo>
                  <a:pt x="110197" y="13875"/>
                </a:lnTo>
                <a:lnTo>
                  <a:pt x="119185" y="11673"/>
                </a:lnTo>
                <a:lnTo>
                  <a:pt x="128987" y="10204"/>
                </a:lnTo>
                <a:lnTo>
                  <a:pt x="139331" y="9225"/>
                </a:lnTo>
                <a:lnTo>
                  <a:pt x="150038" y="8572"/>
                </a:lnTo>
                <a:lnTo>
                  <a:pt x="160985" y="7185"/>
                </a:lnTo>
                <a:lnTo>
                  <a:pt x="172094" y="5307"/>
                </a:lnTo>
                <a:lnTo>
                  <a:pt x="183309" y="3103"/>
                </a:lnTo>
                <a:lnTo>
                  <a:pt x="193643" y="1633"/>
                </a:lnTo>
                <a:lnTo>
                  <a:pt x="203391" y="654"/>
                </a:lnTo>
                <a:lnTo>
                  <a:pt x="212747" y="0"/>
                </a:lnTo>
                <a:lnTo>
                  <a:pt x="227556" y="518"/>
                </a:lnTo>
                <a:lnTo>
                  <a:pt x="246001" y="1815"/>
                </a:lnTo>
                <a:lnTo>
                  <a:pt x="266872" y="3632"/>
                </a:lnTo>
                <a:lnTo>
                  <a:pt x="284594" y="4844"/>
                </a:lnTo>
                <a:lnTo>
                  <a:pt x="314446" y="6190"/>
                </a:lnTo>
                <a:lnTo>
                  <a:pt x="337874" y="6788"/>
                </a:lnTo>
                <a:lnTo>
                  <a:pt x="377190" y="72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8"/>
          <p:cNvSpPr/>
          <p:nvPr/>
        </p:nvSpPr>
        <p:spPr>
          <a:xfrm>
            <a:off x="5601053" y="3986212"/>
            <a:ext cx="42510" cy="317184"/>
          </a:xfrm>
          <a:custGeom>
            <a:avLst/>
            <a:gdLst/>
            <a:ahLst/>
            <a:cxnLst/>
            <a:rect l="0" t="0" r="0" b="0"/>
            <a:pathLst>
              <a:path w="42510" h="317184">
                <a:moveTo>
                  <a:pt x="8219" y="0"/>
                </a:moveTo>
                <a:lnTo>
                  <a:pt x="3668" y="13653"/>
                </a:lnTo>
                <a:lnTo>
                  <a:pt x="2327" y="18627"/>
                </a:lnTo>
                <a:lnTo>
                  <a:pt x="1434" y="22895"/>
                </a:lnTo>
                <a:lnTo>
                  <a:pt x="838" y="26694"/>
                </a:lnTo>
                <a:lnTo>
                  <a:pt x="441" y="34941"/>
                </a:lnTo>
                <a:lnTo>
                  <a:pt x="0" y="59344"/>
                </a:lnTo>
                <a:lnTo>
                  <a:pt x="835" y="71948"/>
                </a:lnTo>
                <a:lnTo>
                  <a:pt x="2344" y="84160"/>
                </a:lnTo>
                <a:lnTo>
                  <a:pt x="4302" y="96112"/>
                </a:lnTo>
                <a:lnTo>
                  <a:pt x="6560" y="106937"/>
                </a:lnTo>
                <a:lnTo>
                  <a:pt x="9018" y="117011"/>
                </a:lnTo>
                <a:lnTo>
                  <a:pt x="11609" y="126585"/>
                </a:lnTo>
                <a:lnTo>
                  <a:pt x="14289" y="145350"/>
                </a:lnTo>
                <a:lnTo>
                  <a:pt x="19807" y="199220"/>
                </a:lnTo>
                <a:lnTo>
                  <a:pt x="22612" y="220444"/>
                </a:lnTo>
                <a:lnTo>
                  <a:pt x="25434" y="236498"/>
                </a:lnTo>
                <a:lnTo>
                  <a:pt x="28268" y="249105"/>
                </a:lnTo>
                <a:lnTo>
                  <a:pt x="30158" y="258463"/>
                </a:lnTo>
                <a:lnTo>
                  <a:pt x="31417" y="265654"/>
                </a:lnTo>
                <a:lnTo>
                  <a:pt x="32257" y="271400"/>
                </a:lnTo>
                <a:lnTo>
                  <a:pt x="33770" y="277135"/>
                </a:lnTo>
                <a:lnTo>
                  <a:pt x="35730" y="282865"/>
                </a:lnTo>
                <a:lnTo>
                  <a:pt x="37990" y="288589"/>
                </a:lnTo>
                <a:lnTo>
                  <a:pt x="39496" y="293358"/>
                </a:lnTo>
                <a:lnTo>
                  <a:pt x="40501" y="297490"/>
                </a:lnTo>
                <a:lnTo>
                  <a:pt x="42113" y="306413"/>
                </a:lnTo>
                <a:lnTo>
                  <a:pt x="42333" y="310174"/>
                </a:lnTo>
                <a:lnTo>
                  <a:pt x="42509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9"/>
          <p:cNvSpPr/>
          <p:nvPr/>
        </p:nvSpPr>
        <p:spPr>
          <a:xfrm>
            <a:off x="5918235" y="3926204"/>
            <a:ext cx="42511" cy="368619"/>
          </a:xfrm>
          <a:custGeom>
            <a:avLst/>
            <a:gdLst/>
            <a:ahLst/>
            <a:cxnLst/>
            <a:rect l="0" t="0" r="0" b="0"/>
            <a:pathLst>
              <a:path w="42511" h="368619">
                <a:moveTo>
                  <a:pt x="8219" y="0"/>
                </a:moveTo>
                <a:lnTo>
                  <a:pt x="3669" y="9102"/>
                </a:lnTo>
                <a:lnTo>
                  <a:pt x="2328" y="17499"/>
                </a:lnTo>
                <a:lnTo>
                  <a:pt x="1434" y="28811"/>
                </a:lnTo>
                <a:lnTo>
                  <a:pt x="441" y="52810"/>
                </a:lnTo>
                <a:lnTo>
                  <a:pt x="0" y="69826"/>
                </a:lnTo>
                <a:lnTo>
                  <a:pt x="835" y="82746"/>
                </a:lnTo>
                <a:lnTo>
                  <a:pt x="4303" y="117422"/>
                </a:lnTo>
                <a:lnTo>
                  <a:pt x="11559" y="168392"/>
                </a:lnTo>
                <a:lnTo>
                  <a:pt x="20181" y="222479"/>
                </a:lnTo>
                <a:lnTo>
                  <a:pt x="27188" y="262393"/>
                </a:lnTo>
                <a:lnTo>
                  <a:pt x="29438" y="276846"/>
                </a:lnTo>
                <a:lnTo>
                  <a:pt x="30938" y="288387"/>
                </a:lnTo>
                <a:lnTo>
                  <a:pt x="31937" y="297985"/>
                </a:lnTo>
                <a:lnTo>
                  <a:pt x="33557" y="305337"/>
                </a:lnTo>
                <a:lnTo>
                  <a:pt x="35588" y="311191"/>
                </a:lnTo>
                <a:lnTo>
                  <a:pt x="37896" y="316046"/>
                </a:lnTo>
                <a:lnTo>
                  <a:pt x="39433" y="322140"/>
                </a:lnTo>
                <a:lnTo>
                  <a:pt x="40459" y="329060"/>
                </a:lnTo>
                <a:lnTo>
                  <a:pt x="42105" y="347046"/>
                </a:lnTo>
                <a:lnTo>
                  <a:pt x="42329" y="352046"/>
                </a:lnTo>
                <a:lnTo>
                  <a:pt x="42510" y="368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0"/>
          <p:cNvSpPr/>
          <p:nvPr/>
        </p:nvSpPr>
        <p:spPr>
          <a:xfrm>
            <a:off x="4983479" y="4377433"/>
            <a:ext cx="1062992" cy="114558"/>
          </a:xfrm>
          <a:custGeom>
            <a:avLst/>
            <a:gdLst/>
            <a:ahLst/>
            <a:cxnLst/>
            <a:rect l="0" t="0" r="0" b="0"/>
            <a:pathLst>
              <a:path w="1062992" h="114558">
                <a:moveTo>
                  <a:pt x="0" y="114557"/>
                </a:moveTo>
                <a:lnTo>
                  <a:pt x="15594" y="113604"/>
                </a:lnTo>
                <a:lnTo>
                  <a:pt x="23731" y="112017"/>
                </a:lnTo>
                <a:lnTo>
                  <a:pt x="41980" y="108665"/>
                </a:lnTo>
                <a:lnTo>
                  <a:pt x="59615" y="107175"/>
                </a:lnTo>
                <a:lnTo>
                  <a:pt x="73081" y="104873"/>
                </a:lnTo>
                <a:lnTo>
                  <a:pt x="89678" y="101433"/>
                </a:lnTo>
                <a:lnTo>
                  <a:pt x="108363" y="97235"/>
                </a:lnTo>
                <a:lnTo>
                  <a:pt x="125583" y="94437"/>
                </a:lnTo>
                <a:lnTo>
                  <a:pt x="157415" y="91327"/>
                </a:lnTo>
                <a:lnTo>
                  <a:pt x="224865" y="85025"/>
                </a:lnTo>
                <a:lnTo>
                  <a:pt x="247065" y="82487"/>
                </a:lnTo>
                <a:lnTo>
                  <a:pt x="286972" y="77126"/>
                </a:lnTo>
                <a:lnTo>
                  <a:pt x="341569" y="68752"/>
                </a:lnTo>
                <a:lnTo>
                  <a:pt x="359158" y="66876"/>
                </a:lnTo>
                <a:lnTo>
                  <a:pt x="376599" y="65624"/>
                </a:lnTo>
                <a:lnTo>
                  <a:pt x="393941" y="64790"/>
                </a:lnTo>
                <a:lnTo>
                  <a:pt x="411218" y="63281"/>
                </a:lnTo>
                <a:lnTo>
                  <a:pt x="428450" y="61323"/>
                </a:lnTo>
                <a:lnTo>
                  <a:pt x="445654" y="59065"/>
                </a:lnTo>
                <a:lnTo>
                  <a:pt x="495248" y="54017"/>
                </a:lnTo>
                <a:lnTo>
                  <a:pt x="524476" y="51336"/>
                </a:lnTo>
                <a:lnTo>
                  <a:pt x="561106" y="46692"/>
                </a:lnTo>
                <a:lnTo>
                  <a:pt x="647526" y="33912"/>
                </a:lnTo>
                <a:lnTo>
                  <a:pt x="683144" y="29361"/>
                </a:lnTo>
                <a:lnTo>
                  <a:pt x="712605" y="26328"/>
                </a:lnTo>
                <a:lnTo>
                  <a:pt x="737960" y="24305"/>
                </a:lnTo>
                <a:lnTo>
                  <a:pt x="765341" y="21051"/>
                </a:lnTo>
                <a:lnTo>
                  <a:pt x="823704" y="12356"/>
                </a:lnTo>
                <a:lnTo>
                  <a:pt x="855842" y="8323"/>
                </a:lnTo>
                <a:lnTo>
                  <a:pt x="924569" y="1302"/>
                </a:lnTo>
                <a:lnTo>
                  <a:pt x="953564" y="0"/>
                </a:lnTo>
                <a:lnTo>
                  <a:pt x="978610" y="86"/>
                </a:lnTo>
                <a:lnTo>
                  <a:pt x="1028464" y="2217"/>
                </a:lnTo>
                <a:lnTo>
                  <a:pt x="1062991" y="31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1"/>
          <p:cNvSpPr/>
          <p:nvPr/>
        </p:nvSpPr>
        <p:spPr>
          <a:xfrm>
            <a:off x="5228558" y="4595707"/>
            <a:ext cx="492158" cy="282046"/>
          </a:xfrm>
          <a:custGeom>
            <a:avLst/>
            <a:gdLst/>
            <a:ahLst/>
            <a:cxnLst/>
            <a:rect l="0" t="0" r="0" b="0"/>
            <a:pathLst>
              <a:path w="492158" h="282046">
                <a:moveTo>
                  <a:pt x="3524" y="50588"/>
                </a:moveTo>
                <a:lnTo>
                  <a:pt x="12626" y="41486"/>
                </a:lnTo>
                <a:lnTo>
                  <a:pt x="16259" y="38805"/>
                </a:lnTo>
                <a:lnTo>
                  <a:pt x="31475" y="31962"/>
                </a:lnTo>
                <a:lnTo>
                  <a:pt x="47049" y="24432"/>
                </a:lnTo>
                <a:lnTo>
                  <a:pt x="61921" y="18007"/>
                </a:lnTo>
                <a:lnTo>
                  <a:pt x="87581" y="8803"/>
                </a:lnTo>
                <a:lnTo>
                  <a:pt x="102424" y="5586"/>
                </a:lnTo>
                <a:lnTo>
                  <a:pt x="118035" y="3442"/>
                </a:lnTo>
                <a:lnTo>
                  <a:pt x="134157" y="2012"/>
                </a:lnTo>
                <a:lnTo>
                  <a:pt x="147763" y="1059"/>
                </a:lnTo>
                <a:lnTo>
                  <a:pt x="170500" y="0"/>
                </a:lnTo>
                <a:lnTo>
                  <a:pt x="180564" y="670"/>
                </a:lnTo>
                <a:lnTo>
                  <a:pt x="190131" y="2069"/>
                </a:lnTo>
                <a:lnTo>
                  <a:pt x="199366" y="3955"/>
                </a:lnTo>
                <a:lnTo>
                  <a:pt x="208380" y="6164"/>
                </a:lnTo>
                <a:lnTo>
                  <a:pt x="217247" y="8589"/>
                </a:lnTo>
                <a:lnTo>
                  <a:pt x="226016" y="11159"/>
                </a:lnTo>
                <a:lnTo>
                  <a:pt x="240839" y="16554"/>
                </a:lnTo>
                <a:lnTo>
                  <a:pt x="253777" y="23079"/>
                </a:lnTo>
                <a:lnTo>
                  <a:pt x="259895" y="27486"/>
                </a:lnTo>
                <a:lnTo>
                  <a:pt x="265878" y="32329"/>
                </a:lnTo>
                <a:lnTo>
                  <a:pt x="270819" y="37463"/>
                </a:lnTo>
                <a:lnTo>
                  <a:pt x="275066" y="42790"/>
                </a:lnTo>
                <a:lnTo>
                  <a:pt x="278849" y="48247"/>
                </a:lnTo>
                <a:lnTo>
                  <a:pt x="281371" y="53790"/>
                </a:lnTo>
                <a:lnTo>
                  <a:pt x="283053" y="59390"/>
                </a:lnTo>
                <a:lnTo>
                  <a:pt x="284174" y="65028"/>
                </a:lnTo>
                <a:lnTo>
                  <a:pt x="285874" y="71645"/>
                </a:lnTo>
                <a:lnTo>
                  <a:pt x="287960" y="78913"/>
                </a:lnTo>
                <a:lnTo>
                  <a:pt x="290303" y="86616"/>
                </a:lnTo>
                <a:lnTo>
                  <a:pt x="291865" y="93657"/>
                </a:lnTo>
                <a:lnTo>
                  <a:pt x="292906" y="100255"/>
                </a:lnTo>
                <a:lnTo>
                  <a:pt x="293600" y="106559"/>
                </a:lnTo>
                <a:lnTo>
                  <a:pt x="293111" y="113620"/>
                </a:lnTo>
                <a:lnTo>
                  <a:pt x="291832" y="121184"/>
                </a:lnTo>
                <a:lnTo>
                  <a:pt x="290027" y="129084"/>
                </a:lnTo>
                <a:lnTo>
                  <a:pt x="286918" y="139114"/>
                </a:lnTo>
                <a:lnTo>
                  <a:pt x="282941" y="150562"/>
                </a:lnTo>
                <a:lnTo>
                  <a:pt x="278385" y="162958"/>
                </a:lnTo>
                <a:lnTo>
                  <a:pt x="271537" y="175983"/>
                </a:lnTo>
                <a:lnTo>
                  <a:pt x="263162" y="189430"/>
                </a:lnTo>
                <a:lnTo>
                  <a:pt x="253768" y="203157"/>
                </a:lnTo>
                <a:lnTo>
                  <a:pt x="245602" y="214213"/>
                </a:lnTo>
                <a:lnTo>
                  <a:pt x="238252" y="223489"/>
                </a:lnTo>
                <a:lnTo>
                  <a:pt x="231447" y="231578"/>
                </a:lnTo>
                <a:lnTo>
                  <a:pt x="224052" y="237923"/>
                </a:lnTo>
                <a:lnTo>
                  <a:pt x="216265" y="243105"/>
                </a:lnTo>
                <a:lnTo>
                  <a:pt x="200946" y="251404"/>
                </a:lnTo>
                <a:lnTo>
                  <a:pt x="187787" y="258267"/>
                </a:lnTo>
                <a:lnTo>
                  <a:pt x="173049" y="264492"/>
                </a:lnTo>
                <a:lnTo>
                  <a:pt x="157926" y="270434"/>
                </a:lnTo>
                <a:lnTo>
                  <a:pt x="144855" y="276249"/>
                </a:lnTo>
                <a:lnTo>
                  <a:pt x="132695" y="279469"/>
                </a:lnTo>
                <a:lnTo>
                  <a:pt x="119988" y="280900"/>
                </a:lnTo>
                <a:lnTo>
                  <a:pt x="104816" y="281537"/>
                </a:lnTo>
                <a:lnTo>
                  <a:pt x="64948" y="281945"/>
                </a:lnTo>
                <a:lnTo>
                  <a:pt x="42889" y="282001"/>
                </a:lnTo>
                <a:lnTo>
                  <a:pt x="28005" y="279486"/>
                </a:lnTo>
                <a:lnTo>
                  <a:pt x="14270" y="275254"/>
                </a:lnTo>
                <a:lnTo>
                  <a:pt x="10688" y="274660"/>
                </a:lnTo>
                <a:lnTo>
                  <a:pt x="4168" y="271461"/>
                </a:lnTo>
                <a:lnTo>
                  <a:pt x="1096" y="269274"/>
                </a:lnTo>
                <a:lnTo>
                  <a:pt x="0" y="266863"/>
                </a:lnTo>
                <a:lnTo>
                  <a:pt x="222" y="264304"/>
                </a:lnTo>
                <a:lnTo>
                  <a:pt x="1323" y="261645"/>
                </a:lnTo>
                <a:lnTo>
                  <a:pt x="7423" y="253353"/>
                </a:lnTo>
                <a:lnTo>
                  <a:pt x="9933" y="251487"/>
                </a:lnTo>
                <a:lnTo>
                  <a:pt x="18017" y="247908"/>
                </a:lnTo>
                <a:lnTo>
                  <a:pt x="27398" y="241239"/>
                </a:lnTo>
                <a:lnTo>
                  <a:pt x="36677" y="235969"/>
                </a:lnTo>
                <a:lnTo>
                  <a:pt x="44676" y="232278"/>
                </a:lnTo>
                <a:lnTo>
                  <a:pt x="75831" y="218933"/>
                </a:lnTo>
                <a:lnTo>
                  <a:pt x="91540" y="211768"/>
                </a:lnTo>
                <a:lnTo>
                  <a:pt x="99349" y="209477"/>
                </a:lnTo>
                <a:lnTo>
                  <a:pt x="107413" y="207948"/>
                </a:lnTo>
                <a:lnTo>
                  <a:pt x="115646" y="206930"/>
                </a:lnTo>
                <a:lnTo>
                  <a:pt x="123992" y="205298"/>
                </a:lnTo>
                <a:lnTo>
                  <a:pt x="132413" y="203258"/>
                </a:lnTo>
                <a:lnTo>
                  <a:pt x="140885" y="200945"/>
                </a:lnTo>
                <a:lnTo>
                  <a:pt x="157919" y="195836"/>
                </a:lnTo>
                <a:lnTo>
                  <a:pt x="166461" y="193140"/>
                </a:lnTo>
                <a:lnTo>
                  <a:pt x="175014" y="191343"/>
                </a:lnTo>
                <a:lnTo>
                  <a:pt x="183573" y="190144"/>
                </a:lnTo>
                <a:lnTo>
                  <a:pt x="192137" y="189345"/>
                </a:lnTo>
                <a:lnTo>
                  <a:pt x="201656" y="188813"/>
                </a:lnTo>
                <a:lnTo>
                  <a:pt x="222393" y="188221"/>
                </a:lnTo>
                <a:lnTo>
                  <a:pt x="277491" y="187789"/>
                </a:lnTo>
                <a:lnTo>
                  <a:pt x="303457" y="187760"/>
                </a:lnTo>
                <a:lnTo>
                  <a:pt x="316827" y="190613"/>
                </a:lnTo>
                <a:lnTo>
                  <a:pt x="333360" y="195373"/>
                </a:lnTo>
                <a:lnTo>
                  <a:pt x="391892" y="214442"/>
                </a:lnTo>
                <a:lnTo>
                  <a:pt x="401501" y="218879"/>
                </a:lnTo>
                <a:lnTo>
                  <a:pt x="409812" y="223742"/>
                </a:lnTo>
                <a:lnTo>
                  <a:pt x="417258" y="228889"/>
                </a:lnTo>
                <a:lnTo>
                  <a:pt x="430611" y="237148"/>
                </a:lnTo>
                <a:lnTo>
                  <a:pt x="441943" y="243993"/>
                </a:lnTo>
                <a:lnTo>
                  <a:pt x="450155" y="250211"/>
                </a:lnTo>
                <a:lnTo>
                  <a:pt x="459519" y="256149"/>
                </a:lnTo>
                <a:lnTo>
                  <a:pt x="472961" y="264847"/>
                </a:lnTo>
                <a:lnTo>
                  <a:pt x="476502" y="267722"/>
                </a:lnTo>
                <a:lnTo>
                  <a:pt x="482977" y="270917"/>
                </a:lnTo>
                <a:lnTo>
                  <a:pt x="486037" y="271769"/>
                </a:lnTo>
                <a:lnTo>
                  <a:pt x="488076" y="273289"/>
                </a:lnTo>
                <a:lnTo>
                  <a:pt x="489437" y="275255"/>
                </a:lnTo>
                <a:lnTo>
                  <a:pt x="492157" y="282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2"/>
          <p:cNvSpPr/>
          <p:nvPr/>
        </p:nvSpPr>
        <p:spPr>
          <a:xfrm>
            <a:off x="5979913" y="4826317"/>
            <a:ext cx="100346" cy="204309"/>
          </a:xfrm>
          <a:custGeom>
            <a:avLst/>
            <a:gdLst/>
            <a:ahLst/>
            <a:cxnLst/>
            <a:rect l="0" t="0" r="0" b="0"/>
            <a:pathLst>
              <a:path w="100346" h="204309">
                <a:moveTo>
                  <a:pt x="49412" y="0"/>
                </a:moveTo>
                <a:lnTo>
                  <a:pt x="53962" y="9102"/>
                </a:lnTo>
                <a:lnTo>
                  <a:pt x="56255" y="11783"/>
                </a:lnTo>
                <a:lnTo>
                  <a:pt x="58737" y="13570"/>
                </a:lnTo>
                <a:lnTo>
                  <a:pt x="61343" y="14762"/>
                </a:lnTo>
                <a:lnTo>
                  <a:pt x="64033" y="16509"/>
                </a:lnTo>
                <a:lnTo>
                  <a:pt x="66779" y="18626"/>
                </a:lnTo>
                <a:lnTo>
                  <a:pt x="69563" y="20990"/>
                </a:lnTo>
                <a:lnTo>
                  <a:pt x="72371" y="23519"/>
                </a:lnTo>
                <a:lnTo>
                  <a:pt x="78031" y="28868"/>
                </a:lnTo>
                <a:lnTo>
                  <a:pt x="80874" y="32580"/>
                </a:lnTo>
                <a:lnTo>
                  <a:pt x="83721" y="36960"/>
                </a:lnTo>
                <a:lnTo>
                  <a:pt x="86572" y="41785"/>
                </a:lnTo>
                <a:lnTo>
                  <a:pt x="89425" y="45954"/>
                </a:lnTo>
                <a:lnTo>
                  <a:pt x="92280" y="49686"/>
                </a:lnTo>
                <a:lnTo>
                  <a:pt x="95135" y="53127"/>
                </a:lnTo>
                <a:lnTo>
                  <a:pt x="97039" y="58278"/>
                </a:lnTo>
                <a:lnTo>
                  <a:pt x="98309" y="64570"/>
                </a:lnTo>
                <a:lnTo>
                  <a:pt x="99154" y="71622"/>
                </a:lnTo>
                <a:lnTo>
                  <a:pt x="99719" y="78228"/>
                </a:lnTo>
                <a:lnTo>
                  <a:pt x="100094" y="84537"/>
                </a:lnTo>
                <a:lnTo>
                  <a:pt x="100345" y="90648"/>
                </a:lnTo>
                <a:lnTo>
                  <a:pt x="99560" y="95675"/>
                </a:lnTo>
                <a:lnTo>
                  <a:pt x="98084" y="99978"/>
                </a:lnTo>
                <a:lnTo>
                  <a:pt x="76132" y="143737"/>
                </a:lnTo>
                <a:lnTo>
                  <a:pt x="69130" y="152975"/>
                </a:lnTo>
                <a:lnTo>
                  <a:pt x="60652" y="161991"/>
                </a:lnTo>
                <a:lnTo>
                  <a:pt x="33323" y="187891"/>
                </a:lnTo>
                <a:lnTo>
                  <a:pt x="29161" y="190983"/>
                </a:lnTo>
                <a:lnTo>
                  <a:pt x="25434" y="193045"/>
                </a:lnTo>
                <a:lnTo>
                  <a:pt x="21996" y="194419"/>
                </a:lnTo>
                <a:lnTo>
                  <a:pt x="18752" y="196288"/>
                </a:lnTo>
                <a:lnTo>
                  <a:pt x="15637" y="198486"/>
                </a:lnTo>
                <a:lnTo>
                  <a:pt x="8344" y="204308"/>
                </a:lnTo>
                <a:lnTo>
                  <a:pt x="6793" y="203832"/>
                </a:lnTo>
                <a:lnTo>
                  <a:pt x="4807" y="202564"/>
                </a:lnTo>
                <a:lnTo>
                  <a:pt x="0" y="198766"/>
                </a:lnTo>
                <a:lnTo>
                  <a:pt x="6549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3"/>
          <p:cNvSpPr/>
          <p:nvPr/>
        </p:nvSpPr>
        <p:spPr>
          <a:xfrm>
            <a:off x="6639429" y="4003524"/>
            <a:ext cx="324299" cy="324124"/>
          </a:xfrm>
          <a:custGeom>
            <a:avLst/>
            <a:gdLst/>
            <a:ahLst/>
            <a:cxnLst/>
            <a:rect l="0" t="0" r="0" b="0"/>
            <a:pathLst>
              <a:path w="324299" h="324124">
                <a:moveTo>
                  <a:pt x="75696" y="25551"/>
                </a:moveTo>
                <a:lnTo>
                  <a:pt x="95008" y="6238"/>
                </a:lnTo>
                <a:lnTo>
                  <a:pt x="99048" y="4103"/>
                </a:lnTo>
                <a:lnTo>
                  <a:pt x="108617" y="1731"/>
                </a:lnTo>
                <a:lnTo>
                  <a:pt x="113836" y="1098"/>
                </a:lnTo>
                <a:lnTo>
                  <a:pt x="119220" y="676"/>
                </a:lnTo>
                <a:lnTo>
                  <a:pt x="124714" y="395"/>
                </a:lnTo>
                <a:lnTo>
                  <a:pt x="135900" y="83"/>
                </a:lnTo>
                <a:lnTo>
                  <a:pt x="141549" y="0"/>
                </a:lnTo>
                <a:lnTo>
                  <a:pt x="146268" y="897"/>
                </a:lnTo>
                <a:lnTo>
                  <a:pt x="154051" y="4434"/>
                </a:lnTo>
                <a:lnTo>
                  <a:pt x="167761" y="14465"/>
                </a:lnTo>
                <a:lnTo>
                  <a:pt x="177257" y="19989"/>
                </a:lnTo>
                <a:lnTo>
                  <a:pt x="185286" y="28158"/>
                </a:lnTo>
                <a:lnTo>
                  <a:pt x="192030" y="38140"/>
                </a:lnTo>
                <a:lnTo>
                  <a:pt x="195162" y="43468"/>
                </a:lnTo>
                <a:lnTo>
                  <a:pt x="198202" y="48926"/>
                </a:lnTo>
                <a:lnTo>
                  <a:pt x="204120" y="60070"/>
                </a:lnTo>
                <a:lnTo>
                  <a:pt x="207032" y="65709"/>
                </a:lnTo>
                <a:lnTo>
                  <a:pt x="208973" y="71373"/>
                </a:lnTo>
                <a:lnTo>
                  <a:pt x="210268" y="77054"/>
                </a:lnTo>
                <a:lnTo>
                  <a:pt x="211130" y="82746"/>
                </a:lnTo>
                <a:lnTo>
                  <a:pt x="211706" y="91303"/>
                </a:lnTo>
                <a:lnTo>
                  <a:pt x="212089" y="101771"/>
                </a:lnTo>
                <a:lnTo>
                  <a:pt x="212345" y="113511"/>
                </a:lnTo>
                <a:lnTo>
                  <a:pt x="211562" y="127054"/>
                </a:lnTo>
                <a:lnTo>
                  <a:pt x="210088" y="141797"/>
                </a:lnTo>
                <a:lnTo>
                  <a:pt x="208153" y="157341"/>
                </a:lnTo>
                <a:lnTo>
                  <a:pt x="205911" y="170561"/>
                </a:lnTo>
                <a:lnTo>
                  <a:pt x="203463" y="182232"/>
                </a:lnTo>
                <a:lnTo>
                  <a:pt x="200879" y="192870"/>
                </a:lnTo>
                <a:lnTo>
                  <a:pt x="197252" y="202819"/>
                </a:lnTo>
                <a:lnTo>
                  <a:pt x="192927" y="212310"/>
                </a:lnTo>
                <a:lnTo>
                  <a:pt x="188140" y="221494"/>
                </a:lnTo>
                <a:lnTo>
                  <a:pt x="181139" y="231427"/>
                </a:lnTo>
                <a:lnTo>
                  <a:pt x="172661" y="241859"/>
                </a:lnTo>
                <a:lnTo>
                  <a:pt x="163199" y="252624"/>
                </a:lnTo>
                <a:lnTo>
                  <a:pt x="155939" y="261705"/>
                </a:lnTo>
                <a:lnTo>
                  <a:pt x="150146" y="269665"/>
                </a:lnTo>
                <a:lnTo>
                  <a:pt x="145332" y="276876"/>
                </a:lnTo>
                <a:lnTo>
                  <a:pt x="140217" y="282636"/>
                </a:lnTo>
                <a:lnTo>
                  <a:pt x="134903" y="287428"/>
                </a:lnTo>
                <a:lnTo>
                  <a:pt x="129455" y="291576"/>
                </a:lnTo>
                <a:lnTo>
                  <a:pt x="115781" y="301264"/>
                </a:lnTo>
                <a:lnTo>
                  <a:pt x="108135" y="306514"/>
                </a:lnTo>
                <a:lnTo>
                  <a:pt x="101131" y="310015"/>
                </a:lnTo>
                <a:lnTo>
                  <a:pt x="94558" y="312348"/>
                </a:lnTo>
                <a:lnTo>
                  <a:pt x="88270" y="313904"/>
                </a:lnTo>
                <a:lnTo>
                  <a:pt x="78744" y="318173"/>
                </a:lnTo>
                <a:lnTo>
                  <a:pt x="74871" y="320645"/>
                </a:lnTo>
                <a:lnTo>
                  <a:pt x="65486" y="323391"/>
                </a:lnTo>
                <a:lnTo>
                  <a:pt x="60317" y="324123"/>
                </a:lnTo>
                <a:lnTo>
                  <a:pt x="54966" y="323659"/>
                </a:lnTo>
                <a:lnTo>
                  <a:pt x="49493" y="322397"/>
                </a:lnTo>
                <a:lnTo>
                  <a:pt x="43939" y="320603"/>
                </a:lnTo>
                <a:lnTo>
                  <a:pt x="35230" y="318610"/>
                </a:lnTo>
                <a:lnTo>
                  <a:pt x="31573" y="318079"/>
                </a:lnTo>
                <a:lnTo>
                  <a:pt x="22431" y="314948"/>
                </a:lnTo>
                <a:lnTo>
                  <a:pt x="17325" y="312780"/>
                </a:lnTo>
                <a:lnTo>
                  <a:pt x="13922" y="309429"/>
                </a:lnTo>
                <a:lnTo>
                  <a:pt x="11654" y="305291"/>
                </a:lnTo>
                <a:lnTo>
                  <a:pt x="8179" y="296565"/>
                </a:lnTo>
                <a:lnTo>
                  <a:pt x="3461" y="289511"/>
                </a:lnTo>
                <a:lnTo>
                  <a:pt x="1822" y="284392"/>
                </a:lnTo>
                <a:lnTo>
                  <a:pt x="729" y="278122"/>
                </a:lnTo>
                <a:lnTo>
                  <a:pt x="0" y="271084"/>
                </a:lnTo>
                <a:lnTo>
                  <a:pt x="467" y="264487"/>
                </a:lnTo>
                <a:lnTo>
                  <a:pt x="1731" y="258184"/>
                </a:lnTo>
                <a:lnTo>
                  <a:pt x="3525" y="252077"/>
                </a:lnTo>
                <a:lnTo>
                  <a:pt x="8060" y="242752"/>
                </a:lnTo>
                <a:lnTo>
                  <a:pt x="10603" y="238931"/>
                </a:lnTo>
                <a:lnTo>
                  <a:pt x="18508" y="232146"/>
                </a:lnTo>
                <a:lnTo>
                  <a:pt x="23283" y="229004"/>
                </a:lnTo>
                <a:lnTo>
                  <a:pt x="31129" y="220432"/>
                </a:lnTo>
                <a:lnTo>
                  <a:pt x="34555" y="215479"/>
                </a:lnTo>
                <a:lnTo>
                  <a:pt x="40648" y="211224"/>
                </a:lnTo>
                <a:lnTo>
                  <a:pt x="48521" y="207436"/>
                </a:lnTo>
                <a:lnTo>
                  <a:pt x="57579" y="203957"/>
                </a:lnTo>
                <a:lnTo>
                  <a:pt x="66475" y="201639"/>
                </a:lnTo>
                <a:lnTo>
                  <a:pt x="75264" y="200093"/>
                </a:lnTo>
                <a:lnTo>
                  <a:pt x="83980" y="199062"/>
                </a:lnTo>
                <a:lnTo>
                  <a:pt x="91696" y="197422"/>
                </a:lnTo>
                <a:lnTo>
                  <a:pt x="98745" y="195377"/>
                </a:lnTo>
                <a:lnTo>
                  <a:pt x="105350" y="193061"/>
                </a:lnTo>
                <a:lnTo>
                  <a:pt x="111657" y="192469"/>
                </a:lnTo>
                <a:lnTo>
                  <a:pt x="117768" y="193027"/>
                </a:lnTo>
                <a:lnTo>
                  <a:pt x="123746" y="194351"/>
                </a:lnTo>
                <a:lnTo>
                  <a:pt x="148169" y="200903"/>
                </a:lnTo>
                <a:lnTo>
                  <a:pt x="164016" y="205317"/>
                </a:lnTo>
                <a:lnTo>
                  <a:pt x="176485" y="209213"/>
                </a:lnTo>
                <a:lnTo>
                  <a:pt x="186704" y="212762"/>
                </a:lnTo>
                <a:lnTo>
                  <a:pt x="195422" y="216081"/>
                </a:lnTo>
                <a:lnTo>
                  <a:pt x="203137" y="219246"/>
                </a:lnTo>
                <a:lnTo>
                  <a:pt x="210187" y="222308"/>
                </a:lnTo>
                <a:lnTo>
                  <a:pt x="223100" y="228251"/>
                </a:lnTo>
                <a:lnTo>
                  <a:pt x="246911" y="239827"/>
                </a:lnTo>
                <a:lnTo>
                  <a:pt x="252704" y="242697"/>
                </a:lnTo>
                <a:lnTo>
                  <a:pt x="261681" y="248425"/>
                </a:lnTo>
                <a:lnTo>
                  <a:pt x="269798" y="254146"/>
                </a:lnTo>
                <a:lnTo>
                  <a:pt x="279757" y="259863"/>
                </a:lnTo>
                <a:lnTo>
                  <a:pt x="287992" y="265580"/>
                </a:lnTo>
                <a:lnTo>
                  <a:pt x="297983" y="274153"/>
                </a:lnTo>
                <a:lnTo>
                  <a:pt x="301040" y="277010"/>
                </a:lnTo>
                <a:lnTo>
                  <a:pt x="304030" y="278915"/>
                </a:lnTo>
                <a:lnTo>
                  <a:pt x="309893" y="281032"/>
                </a:lnTo>
                <a:lnTo>
                  <a:pt x="315673" y="281973"/>
                </a:lnTo>
                <a:lnTo>
                  <a:pt x="324298" y="2827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4"/>
          <p:cNvSpPr/>
          <p:nvPr/>
        </p:nvSpPr>
        <p:spPr>
          <a:xfrm>
            <a:off x="7066597" y="4140517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0"/>
                </a:moveTo>
                <a:lnTo>
                  <a:pt x="211454" y="0"/>
                </a:lnTo>
                <a:lnTo>
                  <a:pt x="216217" y="953"/>
                </a:lnTo>
                <a:lnTo>
                  <a:pt x="220345" y="2540"/>
                </a:lnTo>
                <a:lnTo>
                  <a:pt x="224049" y="4551"/>
                </a:lnTo>
                <a:lnTo>
                  <a:pt x="227471" y="5891"/>
                </a:lnTo>
                <a:lnTo>
                  <a:pt x="230705" y="6785"/>
                </a:lnTo>
                <a:lnTo>
                  <a:pt x="24003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5"/>
          <p:cNvSpPr/>
          <p:nvPr/>
        </p:nvSpPr>
        <p:spPr>
          <a:xfrm>
            <a:off x="7092315" y="4037647"/>
            <a:ext cx="51436" cy="325756"/>
          </a:xfrm>
          <a:custGeom>
            <a:avLst/>
            <a:gdLst/>
            <a:ahLst/>
            <a:cxnLst/>
            <a:rect l="0" t="0" r="0" b="0"/>
            <a:pathLst>
              <a:path w="51436" h="325756">
                <a:moveTo>
                  <a:pt x="0" y="0"/>
                </a:moveTo>
                <a:lnTo>
                  <a:pt x="0" y="26694"/>
                </a:lnTo>
                <a:lnTo>
                  <a:pt x="952" y="32084"/>
                </a:lnTo>
                <a:lnTo>
                  <a:pt x="2540" y="38534"/>
                </a:lnTo>
                <a:lnTo>
                  <a:pt x="4551" y="45692"/>
                </a:lnTo>
                <a:lnTo>
                  <a:pt x="7796" y="65704"/>
                </a:lnTo>
                <a:lnTo>
                  <a:pt x="20513" y="156205"/>
                </a:lnTo>
                <a:lnTo>
                  <a:pt x="29784" y="214981"/>
                </a:lnTo>
                <a:lnTo>
                  <a:pt x="31286" y="227141"/>
                </a:lnTo>
                <a:lnTo>
                  <a:pt x="32287" y="237152"/>
                </a:lnTo>
                <a:lnTo>
                  <a:pt x="32955" y="247637"/>
                </a:lnTo>
                <a:lnTo>
                  <a:pt x="33399" y="258436"/>
                </a:lnTo>
                <a:lnTo>
                  <a:pt x="33696" y="269446"/>
                </a:lnTo>
                <a:lnTo>
                  <a:pt x="34846" y="278691"/>
                </a:lnTo>
                <a:lnTo>
                  <a:pt x="36566" y="286759"/>
                </a:lnTo>
                <a:lnTo>
                  <a:pt x="38665" y="294043"/>
                </a:lnTo>
                <a:lnTo>
                  <a:pt x="40064" y="299851"/>
                </a:lnTo>
                <a:lnTo>
                  <a:pt x="41618" y="308845"/>
                </a:lnTo>
                <a:lnTo>
                  <a:pt x="42985" y="312577"/>
                </a:lnTo>
                <a:lnTo>
                  <a:pt x="44849" y="316017"/>
                </a:lnTo>
                <a:lnTo>
                  <a:pt x="51435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6"/>
          <p:cNvSpPr/>
          <p:nvPr/>
        </p:nvSpPr>
        <p:spPr>
          <a:xfrm>
            <a:off x="7366634" y="4029075"/>
            <a:ext cx="25719" cy="231458"/>
          </a:xfrm>
          <a:custGeom>
            <a:avLst/>
            <a:gdLst/>
            <a:ahLst/>
            <a:cxnLst/>
            <a:rect l="0" t="0" r="0" b="0"/>
            <a:pathLst>
              <a:path w="25719" h="231458">
                <a:moveTo>
                  <a:pt x="0" y="0"/>
                </a:moveTo>
                <a:lnTo>
                  <a:pt x="0" y="64821"/>
                </a:lnTo>
                <a:lnTo>
                  <a:pt x="953" y="85124"/>
                </a:lnTo>
                <a:lnTo>
                  <a:pt x="2541" y="103421"/>
                </a:lnTo>
                <a:lnTo>
                  <a:pt x="4551" y="120383"/>
                </a:lnTo>
                <a:lnTo>
                  <a:pt x="5892" y="133595"/>
                </a:lnTo>
                <a:lnTo>
                  <a:pt x="6786" y="144308"/>
                </a:lnTo>
                <a:lnTo>
                  <a:pt x="7779" y="160339"/>
                </a:lnTo>
                <a:lnTo>
                  <a:pt x="8220" y="170639"/>
                </a:lnTo>
                <a:lnTo>
                  <a:pt x="9290" y="175672"/>
                </a:lnTo>
                <a:lnTo>
                  <a:pt x="10956" y="180932"/>
                </a:lnTo>
                <a:lnTo>
                  <a:pt x="13020" y="186344"/>
                </a:lnTo>
                <a:lnTo>
                  <a:pt x="14395" y="191856"/>
                </a:lnTo>
                <a:lnTo>
                  <a:pt x="15312" y="197437"/>
                </a:lnTo>
                <a:lnTo>
                  <a:pt x="25718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7"/>
          <p:cNvSpPr/>
          <p:nvPr/>
        </p:nvSpPr>
        <p:spPr>
          <a:xfrm>
            <a:off x="7486757" y="3951922"/>
            <a:ext cx="229260" cy="351474"/>
          </a:xfrm>
          <a:custGeom>
            <a:avLst/>
            <a:gdLst/>
            <a:ahLst/>
            <a:cxnLst/>
            <a:rect l="0" t="0" r="0" b="0"/>
            <a:pathLst>
              <a:path w="229260" h="351474">
                <a:moveTo>
                  <a:pt x="197060" y="0"/>
                </a:moveTo>
                <a:lnTo>
                  <a:pt x="183408" y="4551"/>
                </a:lnTo>
                <a:lnTo>
                  <a:pt x="178434" y="6844"/>
                </a:lnTo>
                <a:lnTo>
                  <a:pt x="174165" y="9325"/>
                </a:lnTo>
                <a:lnTo>
                  <a:pt x="170367" y="11932"/>
                </a:lnTo>
                <a:lnTo>
                  <a:pt x="165929" y="14622"/>
                </a:lnTo>
                <a:lnTo>
                  <a:pt x="161066" y="17368"/>
                </a:lnTo>
                <a:lnTo>
                  <a:pt x="155919" y="20151"/>
                </a:lnTo>
                <a:lnTo>
                  <a:pt x="149631" y="22959"/>
                </a:lnTo>
                <a:lnTo>
                  <a:pt x="142581" y="25784"/>
                </a:lnTo>
                <a:lnTo>
                  <a:pt x="135023" y="28619"/>
                </a:lnTo>
                <a:lnTo>
                  <a:pt x="128079" y="31462"/>
                </a:lnTo>
                <a:lnTo>
                  <a:pt x="121546" y="34310"/>
                </a:lnTo>
                <a:lnTo>
                  <a:pt x="115285" y="37161"/>
                </a:lnTo>
                <a:lnTo>
                  <a:pt x="109205" y="39061"/>
                </a:lnTo>
                <a:lnTo>
                  <a:pt x="103248" y="40328"/>
                </a:lnTo>
                <a:lnTo>
                  <a:pt x="97371" y="41173"/>
                </a:lnTo>
                <a:lnTo>
                  <a:pt x="89643" y="42689"/>
                </a:lnTo>
                <a:lnTo>
                  <a:pt x="70897" y="46913"/>
                </a:lnTo>
                <a:lnTo>
                  <a:pt x="62469" y="48420"/>
                </a:lnTo>
                <a:lnTo>
                  <a:pt x="54945" y="49426"/>
                </a:lnTo>
                <a:lnTo>
                  <a:pt x="48024" y="50095"/>
                </a:lnTo>
                <a:lnTo>
                  <a:pt x="42458" y="51494"/>
                </a:lnTo>
                <a:lnTo>
                  <a:pt x="37794" y="53380"/>
                </a:lnTo>
                <a:lnTo>
                  <a:pt x="33733" y="55589"/>
                </a:lnTo>
                <a:lnTo>
                  <a:pt x="26681" y="58044"/>
                </a:lnTo>
                <a:lnTo>
                  <a:pt x="23466" y="58699"/>
                </a:lnTo>
                <a:lnTo>
                  <a:pt x="21323" y="60087"/>
                </a:lnTo>
                <a:lnTo>
                  <a:pt x="19895" y="61966"/>
                </a:lnTo>
                <a:lnTo>
                  <a:pt x="18943" y="64170"/>
                </a:lnTo>
                <a:lnTo>
                  <a:pt x="13051" y="71824"/>
                </a:lnTo>
                <a:lnTo>
                  <a:pt x="11523" y="74553"/>
                </a:lnTo>
                <a:lnTo>
                  <a:pt x="9824" y="80125"/>
                </a:lnTo>
                <a:lnTo>
                  <a:pt x="9069" y="88316"/>
                </a:lnTo>
                <a:lnTo>
                  <a:pt x="8867" y="93167"/>
                </a:lnTo>
                <a:lnTo>
                  <a:pt x="7780" y="97354"/>
                </a:lnTo>
                <a:lnTo>
                  <a:pt x="4034" y="104546"/>
                </a:lnTo>
                <a:lnTo>
                  <a:pt x="1733" y="113458"/>
                </a:lnTo>
                <a:lnTo>
                  <a:pt x="711" y="122816"/>
                </a:lnTo>
                <a:lnTo>
                  <a:pt x="256" y="130150"/>
                </a:lnTo>
                <a:lnTo>
                  <a:pt x="0" y="157837"/>
                </a:lnTo>
                <a:lnTo>
                  <a:pt x="917" y="166185"/>
                </a:lnTo>
                <a:lnTo>
                  <a:pt x="2481" y="172702"/>
                </a:lnTo>
                <a:lnTo>
                  <a:pt x="5805" y="182484"/>
                </a:lnTo>
                <a:lnTo>
                  <a:pt x="7283" y="190007"/>
                </a:lnTo>
                <a:lnTo>
                  <a:pt x="8630" y="192394"/>
                </a:lnTo>
                <a:lnTo>
                  <a:pt x="10480" y="193985"/>
                </a:lnTo>
                <a:lnTo>
                  <a:pt x="12666" y="195046"/>
                </a:lnTo>
                <a:lnTo>
                  <a:pt x="14123" y="196706"/>
                </a:lnTo>
                <a:lnTo>
                  <a:pt x="15095" y="198765"/>
                </a:lnTo>
                <a:lnTo>
                  <a:pt x="15742" y="201090"/>
                </a:lnTo>
                <a:lnTo>
                  <a:pt x="17126" y="202640"/>
                </a:lnTo>
                <a:lnTo>
                  <a:pt x="19001" y="203673"/>
                </a:lnTo>
                <a:lnTo>
                  <a:pt x="23626" y="204821"/>
                </a:lnTo>
                <a:lnTo>
                  <a:pt x="28856" y="205332"/>
                </a:lnTo>
                <a:lnTo>
                  <a:pt x="34356" y="205559"/>
                </a:lnTo>
                <a:lnTo>
                  <a:pt x="37155" y="205619"/>
                </a:lnTo>
                <a:lnTo>
                  <a:pt x="39022" y="204707"/>
                </a:lnTo>
                <a:lnTo>
                  <a:pt x="40267" y="203146"/>
                </a:lnTo>
                <a:lnTo>
                  <a:pt x="41096" y="201153"/>
                </a:lnTo>
                <a:lnTo>
                  <a:pt x="47098" y="196399"/>
                </a:lnTo>
                <a:lnTo>
                  <a:pt x="51365" y="193798"/>
                </a:lnTo>
                <a:lnTo>
                  <a:pt x="58020" y="191111"/>
                </a:lnTo>
                <a:lnTo>
                  <a:pt x="66268" y="188367"/>
                </a:lnTo>
                <a:lnTo>
                  <a:pt x="75575" y="185586"/>
                </a:lnTo>
                <a:lnTo>
                  <a:pt x="85590" y="181827"/>
                </a:lnTo>
                <a:lnTo>
                  <a:pt x="96077" y="177415"/>
                </a:lnTo>
                <a:lnTo>
                  <a:pt x="106877" y="172570"/>
                </a:lnTo>
                <a:lnTo>
                  <a:pt x="115983" y="169339"/>
                </a:lnTo>
                <a:lnTo>
                  <a:pt x="123959" y="167185"/>
                </a:lnTo>
                <a:lnTo>
                  <a:pt x="131181" y="165749"/>
                </a:lnTo>
                <a:lnTo>
                  <a:pt x="137900" y="164792"/>
                </a:lnTo>
                <a:lnTo>
                  <a:pt x="144285" y="164154"/>
                </a:lnTo>
                <a:lnTo>
                  <a:pt x="150447" y="163728"/>
                </a:lnTo>
                <a:lnTo>
                  <a:pt x="156460" y="163445"/>
                </a:lnTo>
                <a:lnTo>
                  <a:pt x="168220" y="163130"/>
                </a:lnTo>
                <a:lnTo>
                  <a:pt x="185552" y="162952"/>
                </a:lnTo>
                <a:lnTo>
                  <a:pt x="190341" y="163880"/>
                </a:lnTo>
                <a:lnTo>
                  <a:pt x="194485" y="165451"/>
                </a:lnTo>
                <a:lnTo>
                  <a:pt x="198201" y="167450"/>
                </a:lnTo>
                <a:lnTo>
                  <a:pt x="202583" y="170689"/>
                </a:lnTo>
                <a:lnTo>
                  <a:pt x="207410" y="174753"/>
                </a:lnTo>
                <a:lnTo>
                  <a:pt x="212533" y="179367"/>
                </a:lnTo>
                <a:lnTo>
                  <a:pt x="216900" y="185300"/>
                </a:lnTo>
                <a:lnTo>
                  <a:pt x="220764" y="192114"/>
                </a:lnTo>
                <a:lnTo>
                  <a:pt x="224294" y="199513"/>
                </a:lnTo>
                <a:lnTo>
                  <a:pt x="226646" y="207304"/>
                </a:lnTo>
                <a:lnTo>
                  <a:pt x="228213" y="215355"/>
                </a:lnTo>
                <a:lnTo>
                  <a:pt x="229259" y="223580"/>
                </a:lnTo>
                <a:lnTo>
                  <a:pt x="228051" y="230969"/>
                </a:lnTo>
                <a:lnTo>
                  <a:pt x="225341" y="237799"/>
                </a:lnTo>
                <a:lnTo>
                  <a:pt x="221629" y="244258"/>
                </a:lnTo>
                <a:lnTo>
                  <a:pt x="214965" y="256514"/>
                </a:lnTo>
                <a:lnTo>
                  <a:pt x="211854" y="262449"/>
                </a:lnTo>
                <a:lnTo>
                  <a:pt x="207876" y="268311"/>
                </a:lnTo>
                <a:lnTo>
                  <a:pt x="203318" y="274124"/>
                </a:lnTo>
                <a:lnTo>
                  <a:pt x="198374" y="279904"/>
                </a:lnTo>
                <a:lnTo>
                  <a:pt x="191268" y="286616"/>
                </a:lnTo>
                <a:lnTo>
                  <a:pt x="182722" y="293947"/>
                </a:lnTo>
                <a:lnTo>
                  <a:pt x="173214" y="301692"/>
                </a:lnTo>
                <a:lnTo>
                  <a:pt x="164017" y="307808"/>
                </a:lnTo>
                <a:lnTo>
                  <a:pt x="155029" y="312838"/>
                </a:lnTo>
                <a:lnTo>
                  <a:pt x="146180" y="317144"/>
                </a:lnTo>
                <a:lnTo>
                  <a:pt x="136469" y="320967"/>
                </a:lnTo>
                <a:lnTo>
                  <a:pt x="126187" y="324468"/>
                </a:lnTo>
                <a:lnTo>
                  <a:pt x="115521" y="327754"/>
                </a:lnTo>
                <a:lnTo>
                  <a:pt x="93510" y="333946"/>
                </a:lnTo>
                <a:lnTo>
                  <a:pt x="82307" y="336931"/>
                </a:lnTo>
                <a:lnTo>
                  <a:pt x="73886" y="339873"/>
                </a:lnTo>
                <a:lnTo>
                  <a:pt x="67319" y="342787"/>
                </a:lnTo>
                <a:lnTo>
                  <a:pt x="61988" y="345682"/>
                </a:lnTo>
                <a:lnTo>
                  <a:pt x="56529" y="347612"/>
                </a:lnTo>
                <a:lnTo>
                  <a:pt x="50986" y="348899"/>
                </a:lnTo>
                <a:lnTo>
                  <a:pt x="17037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8"/>
          <p:cNvSpPr/>
          <p:nvPr/>
        </p:nvSpPr>
        <p:spPr>
          <a:xfrm>
            <a:off x="6697980" y="4414868"/>
            <a:ext cx="1028701" cy="25687"/>
          </a:xfrm>
          <a:custGeom>
            <a:avLst/>
            <a:gdLst/>
            <a:ahLst/>
            <a:cxnLst/>
            <a:rect l="0" t="0" r="0" b="0"/>
            <a:pathLst>
              <a:path w="1028701" h="25687">
                <a:moveTo>
                  <a:pt x="0" y="25686"/>
                </a:moveTo>
                <a:lnTo>
                  <a:pt x="13652" y="21136"/>
                </a:lnTo>
                <a:lnTo>
                  <a:pt x="20531" y="19795"/>
                </a:lnTo>
                <a:lnTo>
                  <a:pt x="27975" y="18902"/>
                </a:lnTo>
                <a:lnTo>
                  <a:pt x="35795" y="18305"/>
                </a:lnTo>
                <a:lnTo>
                  <a:pt x="52104" y="17644"/>
                </a:lnTo>
                <a:lnTo>
                  <a:pt x="79354" y="17350"/>
                </a:lnTo>
                <a:lnTo>
                  <a:pt x="135916" y="17219"/>
                </a:lnTo>
                <a:lnTo>
                  <a:pt x="165858" y="16232"/>
                </a:lnTo>
                <a:lnTo>
                  <a:pt x="195344" y="14621"/>
                </a:lnTo>
                <a:lnTo>
                  <a:pt x="248745" y="11244"/>
                </a:lnTo>
                <a:lnTo>
                  <a:pt x="288353" y="9742"/>
                </a:lnTo>
                <a:lnTo>
                  <a:pt x="341977" y="8898"/>
                </a:lnTo>
                <a:lnTo>
                  <a:pt x="394061" y="8647"/>
                </a:lnTo>
                <a:lnTo>
                  <a:pt x="417012" y="7660"/>
                </a:lnTo>
                <a:lnTo>
                  <a:pt x="472993" y="4022"/>
                </a:lnTo>
                <a:lnTo>
                  <a:pt x="504876" y="2671"/>
                </a:lnTo>
                <a:lnTo>
                  <a:pt x="602241" y="770"/>
                </a:lnTo>
                <a:lnTo>
                  <a:pt x="780237" y="0"/>
                </a:lnTo>
                <a:lnTo>
                  <a:pt x="809718" y="942"/>
                </a:lnTo>
                <a:lnTo>
                  <a:pt x="875494" y="4529"/>
                </a:lnTo>
                <a:lnTo>
                  <a:pt x="900845" y="6819"/>
                </a:lnTo>
                <a:lnTo>
                  <a:pt x="920603" y="9298"/>
                </a:lnTo>
                <a:lnTo>
                  <a:pt x="936633" y="11904"/>
                </a:lnTo>
                <a:lnTo>
                  <a:pt x="951129" y="14593"/>
                </a:lnTo>
                <a:lnTo>
                  <a:pt x="986878" y="21977"/>
                </a:lnTo>
                <a:lnTo>
                  <a:pt x="994151" y="23213"/>
                </a:lnTo>
                <a:lnTo>
                  <a:pt x="999952" y="24038"/>
                </a:lnTo>
                <a:lnTo>
                  <a:pt x="1005724" y="24587"/>
                </a:lnTo>
                <a:lnTo>
                  <a:pt x="1011478" y="24954"/>
                </a:lnTo>
                <a:lnTo>
                  <a:pt x="1028700" y="256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9"/>
          <p:cNvSpPr/>
          <p:nvPr/>
        </p:nvSpPr>
        <p:spPr>
          <a:xfrm>
            <a:off x="6818181" y="4561275"/>
            <a:ext cx="471302" cy="212750"/>
          </a:xfrm>
          <a:custGeom>
            <a:avLst/>
            <a:gdLst/>
            <a:ahLst/>
            <a:cxnLst/>
            <a:rect l="0" t="0" r="0" b="0"/>
            <a:pathLst>
              <a:path w="471302" h="212750">
                <a:moveTo>
                  <a:pt x="111256" y="16440"/>
                </a:moveTo>
                <a:lnTo>
                  <a:pt x="120358" y="7338"/>
                </a:lnTo>
                <a:lnTo>
                  <a:pt x="124944" y="4657"/>
                </a:lnTo>
                <a:lnTo>
                  <a:pt x="135119" y="1678"/>
                </a:lnTo>
                <a:lnTo>
                  <a:pt x="145993" y="353"/>
                </a:lnTo>
                <a:lnTo>
                  <a:pt x="151558" y="0"/>
                </a:lnTo>
                <a:lnTo>
                  <a:pt x="162823" y="2148"/>
                </a:lnTo>
                <a:lnTo>
                  <a:pt x="176085" y="6278"/>
                </a:lnTo>
                <a:lnTo>
                  <a:pt x="194679" y="11288"/>
                </a:lnTo>
                <a:lnTo>
                  <a:pt x="203066" y="13958"/>
                </a:lnTo>
                <a:lnTo>
                  <a:pt x="217465" y="19464"/>
                </a:lnTo>
                <a:lnTo>
                  <a:pt x="227675" y="25086"/>
                </a:lnTo>
                <a:lnTo>
                  <a:pt x="235388" y="30760"/>
                </a:lnTo>
                <a:lnTo>
                  <a:pt x="241991" y="36457"/>
                </a:lnTo>
                <a:lnTo>
                  <a:pt x="245085" y="40262"/>
                </a:lnTo>
                <a:lnTo>
                  <a:pt x="248100" y="44703"/>
                </a:lnTo>
                <a:lnTo>
                  <a:pt x="251064" y="49569"/>
                </a:lnTo>
                <a:lnTo>
                  <a:pt x="253038" y="54719"/>
                </a:lnTo>
                <a:lnTo>
                  <a:pt x="254355" y="60057"/>
                </a:lnTo>
                <a:lnTo>
                  <a:pt x="255233" y="65520"/>
                </a:lnTo>
                <a:lnTo>
                  <a:pt x="255818" y="72020"/>
                </a:lnTo>
                <a:lnTo>
                  <a:pt x="256208" y="79211"/>
                </a:lnTo>
                <a:lnTo>
                  <a:pt x="256468" y="86862"/>
                </a:lnTo>
                <a:lnTo>
                  <a:pt x="255689" y="92916"/>
                </a:lnTo>
                <a:lnTo>
                  <a:pt x="254218" y="97903"/>
                </a:lnTo>
                <a:lnTo>
                  <a:pt x="252284" y="102181"/>
                </a:lnTo>
                <a:lnTo>
                  <a:pt x="248137" y="108844"/>
                </a:lnTo>
                <a:lnTo>
                  <a:pt x="242515" y="117095"/>
                </a:lnTo>
                <a:lnTo>
                  <a:pt x="235910" y="126405"/>
                </a:lnTo>
                <a:lnTo>
                  <a:pt x="230553" y="133565"/>
                </a:lnTo>
                <a:lnTo>
                  <a:pt x="226030" y="139291"/>
                </a:lnTo>
                <a:lnTo>
                  <a:pt x="222062" y="144060"/>
                </a:lnTo>
                <a:lnTo>
                  <a:pt x="217512" y="149145"/>
                </a:lnTo>
                <a:lnTo>
                  <a:pt x="207376" y="159875"/>
                </a:lnTo>
                <a:lnTo>
                  <a:pt x="201054" y="164451"/>
                </a:lnTo>
                <a:lnTo>
                  <a:pt x="193981" y="168454"/>
                </a:lnTo>
                <a:lnTo>
                  <a:pt x="160567" y="184731"/>
                </a:lnTo>
                <a:lnTo>
                  <a:pt x="148730" y="190613"/>
                </a:lnTo>
                <a:lnTo>
                  <a:pt x="140049" y="194468"/>
                </a:lnTo>
                <a:lnTo>
                  <a:pt x="117703" y="203831"/>
                </a:lnTo>
                <a:lnTo>
                  <a:pt x="107934" y="207089"/>
                </a:lnTo>
                <a:lnTo>
                  <a:pt x="99516" y="209262"/>
                </a:lnTo>
                <a:lnTo>
                  <a:pt x="85083" y="211676"/>
                </a:lnTo>
                <a:lnTo>
                  <a:pt x="72319" y="212749"/>
                </a:lnTo>
                <a:lnTo>
                  <a:pt x="57756" y="210686"/>
                </a:lnTo>
                <a:lnTo>
                  <a:pt x="43663" y="207546"/>
                </a:lnTo>
                <a:lnTo>
                  <a:pt x="34225" y="206151"/>
                </a:lnTo>
                <a:lnTo>
                  <a:pt x="29421" y="203874"/>
                </a:lnTo>
                <a:lnTo>
                  <a:pt x="24315" y="200451"/>
                </a:lnTo>
                <a:lnTo>
                  <a:pt x="19005" y="196264"/>
                </a:lnTo>
                <a:lnTo>
                  <a:pt x="10566" y="191611"/>
                </a:lnTo>
                <a:lnTo>
                  <a:pt x="6982" y="190371"/>
                </a:lnTo>
                <a:lnTo>
                  <a:pt x="4593" y="188591"/>
                </a:lnTo>
                <a:lnTo>
                  <a:pt x="2999" y="186452"/>
                </a:lnTo>
                <a:lnTo>
                  <a:pt x="1937" y="184074"/>
                </a:lnTo>
                <a:lnTo>
                  <a:pt x="757" y="178891"/>
                </a:lnTo>
                <a:lnTo>
                  <a:pt x="233" y="173413"/>
                </a:lnTo>
                <a:lnTo>
                  <a:pt x="0" y="167803"/>
                </a:lnTo>
                <a:lnTo>
                  <a:pt x="891" y="165926"/>
                </a:lnTo>
                <a:lnTo>
                  <a:pt x="2436" y="164675"/>
                </a:lnTo>
                <a:lnTo>
                  <a:pt x="8599" y="161379"/>
                </a:lnTo>
                <a:lnTo>
                  <a:pt x="20863" y="153565"/>
                </a:lnTo>
                <a:lnTo>
                  <a:pt x="30039" y="148814"/>
                </a:lnTo>
                <a:lnTo>
                  <a:pt x="40919" y="143742"/>
                </a:lnTo>
                <a:lnTo>
                  <a:pt x="52935" y="138455"/>
                </a:lnTo>
                <a:lnTo>
                  <a:pt x="63803" y="134931"/>
                </a:lnTo>
                <a:lnTo>
                  <a:pt x="73906" y="132581"/>
                </a:lnTo>
                <a:lnTo>
                  <a:pt x="83499" y="131015"/>
                </a:lnTo>
                <a:lnTo>
                  <a:pt x="92751" y="129971"/>
                </a:lnTo>
                <a:lnTo>
                  <a:pt x="101777" y="129274"/>
                </a:lnTo>
                <a:lnTo>
                  <a:pt x="110651" y="128810"/>
                </a:lnTo>
                <a:lnTo>
                  <a:pt x="128132" y="128295"/>
                </a:lnTo>
                <a:lnTo>
                  <a:pt x="179812" y="127918"/>
                </a:lnTo>
                <a:lnTo>
                  <a:pt x="188393" y="127906"/>
                </a:lnTo>
                <a:lnTo>
                  <a:pt x="196971" y="128851"/>
                </a:lnTo>
                <a:lnTo>
                  <a:pt x="205546" y="130433"/>
                </a:lnTo>
                <a:lnTo>
                  <a:pt x="214122" y="132440"/>
                </a:lnTo>
                <a:lnTo>
                  <a:pt x="225553" y="135684"/>
                </a:lnTo>
                <a:lnTo>
                  <a:pt x="266089" y="148397"/>
                </a:lnTo>
                <a:lnTo>
                  <a:pt x="342399" y="173511"/>
                </a:lnTo>
                <a:lnTo>
                  <a:pt x="350124" y="176398"/>
                </a:lnTo>
                <a:lnTo>
                  <a:pt x="363787" y="182148"/>
                </a:lnTo>
                <a:lnTo>
                  <a:pt x="372955" y="185014"/>
                </a:lnTo>
                <a:lnTo>
                  <a:pt x="383829" y="187878"/>
                </a:lnTo>
                <a:lnTo>
                  <a:pt x="395842" y="190739"/>
                </a:lnTo>
                <a:lnTo>
                  <a:pt x="406707" y="193599"/>
                </a:lnTo>
                <a:lnTo>
                  <a:pt x="426400" y="199317"/>
                </a:lnTo>
                <a:lnTo>
                  <a:pt x="434700" y="201223"/>
                </a:lnTo>
                <a:lnTo>
                  <a:pt x="442137" y="202494"/>
                </a:lnTo>
                <a:lnTo>
                  <a:pt x="471301" y="2050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0"/>
          <p:cNvSpPr/>
          <p:nvPr/>
        </p:nvSpPr>
        <p:spPr>
          <a:xfrm>
            <a:off x="7803832" y="3917632"/>
            <a:ext cx="323191" cy="900114"/>
          </a:xfrm>
          <a:custGeom>
            <a:avLst/>
            <a:gdLst/>
            <a:ahLst/>
            <a:cxnLst/>
            <a:rect l="0" t="0" r="0" b="0"/>
            <a:pathLst>
              <a:path w="323191" h="900114">
                <a:moveTo>
                  <a:pt x="60008" y="0"/>
                </a:moveTo>
                <a:lnTo>
                  <a:pt x="60008" y="28415"/>
                </a:lnTo>
                <a:lnTo>
                  <a:pt x="62547" y="41521"/>
                </a:lnTo>
                <a:lnTo>
                  <a:pt x="71939" y="65458"/>
                </a:lnTo>
                <a:lnTo>
                  <a:pt x="75582" y="70309"/>
                </a:lnTo>
                <a:lnTo>
                  <a:pt x="84709" y="78239"/>
                </a:lnTo>
                <a:lnTo>
                  <a:pt x="136964" y="124465"/>
                </a:lnTo>
                <a:lnTo>
                  <a:pt x="165966" y="150885"/>
                </a:lnTo>
                <a:lnTo>
                  <a:pt x="176366" y="160598"/>
                </a:lnTo>
                <a:lnTo>
                  <a:pt x="187110" y="169930"/>
                </a:lnTo>
                <a:lnTo>
                  <a:pt x="198083" y="179009"/>
                </a:lnTo>
                <a:lnTo>
                  <a:pt x="209208" y="187920"/>
                </a:lnTo>
                <a:lnTo>
                  <a:pt x="219482" y="196717"/>
                </a:lnTo>
                <a:lnTo>
                  <a:pt x="229189" y="205440"/>
                </a:lnTo>
                <a:lnTo>
                  <a:pt x="238518" y="214112"/>
                </a:lnTo>
                <a:lnTo>
                  <a:pt x="246641" y="222752"/>
                </a:lnTo>
                <a:lnTo>
                  <a:pt x="253962" y="231369"/>
                </a:lnTo>
                <a:lnTo>
                  <a:pt x="260749" y="239971"/>
                </a:lnTo>
                <a:lnTo>
                  <a:pt x="267178" y="249515"/>
                </a:lnTo>
                <a:lnTo>
                  <a:pt x="273369" y="259689"/>
                </a:lnTo>
                <a:lnTo>
                  <a:pt x="279400" y="270281"/>
                </a:lnTo>
                <a:lnTo>
                  <a:pt x="286280" y="284963"/>
                </a:lnTo>
                <a:lnTo>
                  <a:pt x="293724" y="302370"/>
                </a:lnTo>
                <a:lnTo>
                  <a:pt x="301543" y="321595"/>
                </a:lnTo>
                <a:lnTo>
                  <a:pt x="307709" y="339174"/>
                </a:lnTo>
                <a:lnTo>
                  <a:pt x="312772" y="355656"/>
                </a:lnTo>
                <a:lnTo>
                  <a:pt x="317100" y="371406"/>
                </a:lnTo>
                <a:lnTo>
                  <a:pt x="319985" y="386669"/>
                </a:lnTo>
                <a:lnTo>
                  <a:pt x="321908" y="401607"/>
                </a:lnTo>
                <a:lnTo>
                  <a:pt x="323190" y="416328"/>
                </a:lnTo>
                <a:lnTo>
                  <a:pt x="323093" y="430905"/>
                </a:lnTo>
                <a:lnTo>
                  <a:pt x="322075" y="445385"/>
                </a:lnTo>
                <a:lnTo>
                  <a:pt x="320444" y="459801"/>
                </a:lnTo>
                <a:lnTo>
                  <a:pt x="318405" y="474174"/>
                </a:lnTo>
                <a:lnTo>
                  <a:pt x="313598" y="502845"/>
                </a:lnTo>
                <a:lnTo>
                  <a:pt x="308126" y="521919"/>
                </a:lnTo>
                <a:lnTo>
                  <a:pt x="300667" y="544161"/>
                </a:lnTo>
                <a:lnTo>
                  <a:pt x="291885" y="568514"/>
                </a:lnTo>
                <a:lnTo>
                  <a:pt x="284125" y="588560"/>
                </a:lnTo>
                <a:lnTo>
                  <a:pt x="277047" y="605733"/>
                </a:lnTo>
                <a:lnTo>
                  <a:pt x="270423" y="620992"/>
                </a:lnTo>
                <a:lnTo>
                  <a:pt x="263150" y="635928"/>
                </a:lnTo>
                <a:lnTo>
                  <a:pt x="255443" y="650647"/>
                </a:lnTo>
                <a:lnTo>
                  <a:pt x="247448" y="665222"/>
                </a:lnTo>
                <a:lnTo>
                  <a:pt x="239260" y="678749"/>
                </a:lnTo>
                <a:lnTo>
                  <a:pt x="230945" y="691577"/>
                </a:lnTo>
                <a:lnTo>
                  <a:pt x="222543" y="703939"/>
                </a:lnTo>
                <a:lnTo>
                  <a:pt x="197968" y="737994"/>
                </a:lnTo>
                <a:lnTo>
                  <a:pt x="183414" y="757744"/>
                </a:lnTo>
                <a:lnTo>
                  <a:pt x="168949" y="775672"/>
                </a:lnTo>
                <a:lnTo>
                  <a:pt x="154542" y="792388"/>
                </a:lnTo>
                <a:lnTo>
                  <a:pt x="128693" y="820802"/>
                </a:lnTo>
                <a:lnTo>
                  <a:pt x="110854" y="839781"/>
                </a:lnTo>
                <a:lnTo>
                  <a:pt x="100573" y="848461"/>
                </a:lnTo>
                <a:lnTo>
                  <a:pt x="88956" y="857106"/>
                </a:lnTo>
                <a:lnTo>
                  <a:pt x="76449" y="865726"/>
                </a:lnTo>
                <a:lnTo>
                  <a:pt x="67159" y="872426"/>
                </a:lnTo>
                <a:lnTo>
                  <a:pt x="60013" y="877845"/>
                </a:lnTo>
                <a:lnTo>
                  <a:pt x="54296" y="882410"/>
                </a:lnTo>
                <a:lnTo>
                  <a:pt x="48580" y="885453"/>
                </a:lnTo>
                <a:lnTo>
                  <a:pt x="42864" y="887482"/>
                </a:lnTo>
                <a:lnTo>
                  <a:pt x="37149" y="888835"/>
                </a:lnTo>
                <a:lnTo>
                  <a:pt x="33338" y="890690"/>
                </a:lnTo>
                <a:lnTo>
                  <a:pt x="30798" y="892878"/>
                </a:lnTo>
                <a:lnTo>
                  <a:pt x="29105" y="895290"/>
                </a:lnTo>
                <a:lnTo>
                  <a:pt x="26071" y="896897"/>
                </a:lnTo>
                <a:lnTo>
                  <a:pt x="22143" y="897969"/>
                </a:lnTo>
                <a:lnTo>
                  <a:pt x="0" y="9001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1"/>
          <p:cNvSpPr/>
          <p:nvPr/>
        </p:nvSpPr>
        <p:spPr>
          <a:xfrm>
            <a:off x="4438746" y="5340667"/>
            <a:ext cx="287559" cy="762954"/>
          </a:xfrm>
          <a:custGeom>
            <a:avLst/>
            <a:gdLst/>
            <a:ahLst/>
            <a:cxnLst/>
            <a:rect l="0" t="0" r="0" b="0"/>
            <a:pathLst>
              <a:path w="287559" h="762954">
                <a:moveTo>
                  <a:pt x="287558" y="0"/>
                </a:moveTo>
                <a:lnTo>
                  <a:pt x="273906" y="0"/>
                </a:lnTo>
                <a:lnTo>
                  <a:pt x="268932" y="953"/>
                </a:lnTo>
                <a:lnTo>
                  <a:pt x="260865" y="4551"/>
                </a:lnTo>
                <a:lnTo>
                  <a:pt x="246418" y="11932"/>
                </a:lnTo>
                <a:lnTo>
                  <a:pt x="241081" y="13670"/>
                </a:lnTo>
                <a:lnTo>
                  <a:pt x="235619" y="14828"/>
                </a:lnTo>
                <a:lnTo>
                  <a:pt x="230072" y="15601"/>
                </a:lnTo>
                <a:lnTo>
                  <a:pt x="221369" y="18999"/>
                </a:lnTo>
                <a:lnTo>
                  <a:pt x="217715" y="21238"/>
                </a:lnTo>
                <a:lnTo>
                  <a:pt x="211114" y="28807"/>
                </a:lnTo>
                <a:lnTo>
                  <a:pt x="208021" y="33492"/>
                </a:lnTo>
                <a:lnTo>
                  <a:pt x="200243" y="42330"/>
                </a:lnTo>
                <a:lnTo>
                  <a:pt x="176362" y="67391"/>
                </a:lnTo>
                <a:lnTo>
                  <a:pt x="166755" y="79217"/>
                </a:lnTo>
                <a:lnTo>
                  <a:pt x="159398" y="89959"/>
                </a:lnTo>
                <a:lnTo>
                  <a:pt x="153540" y="99978"/>
                </a:lnTo>
                <a:lnTo>
                  <a:pt x="147731" y="108562"/>
                </a:lnTo>
                <a:lnTo>
                  <a:pt x="141953" y="116190"/>
                </a:lnTo>
                <a:lnTo>
                  <a:pt x="136196" y="123180"/>
                </a:lnTo>
                <a:lnTo>
                  <a:pt x="130452" y="130697"/>
                </a:lnTo>
                <a:lnTo>
                  <a:pt x="124719" y="138567"/>
                </a:lnTo>
                <a:lnTo>
                  <a:pt x="118991" y="146670"/>
                </a:lnTo>
                <a:lnTo>
                  <a:pt x="113268" y="155883"/>
                </a:lnTo>
                <a:lnTo>
                  <a:pt x="107547" y="165834"/>
                </a:lnTo>
                <a:lnTo>
                  <a:pt x="52822" y="268342"/>
                </a:lnTo>
                <a:lnTo>
                  <a:pt x="38676" y="296053"/>
                </a:lnTo>
                <a:lnTo>
                  <a:pt x="28292" y="317384"/>
                </a:lnTo>
                <a:lnTo>
                  <a:pt x="20417" y="334462"/>
                </a:lnTo>
                <a:lnTo>
                  <a:pt x="15166" y="348704"/>
                </a:lnTo>
                <a:lnTo>
                  <a:pt x="9333" y="372150"/>
                </a:lnTo>
                <a:lnTo>
                  <a:pt x="6740" y="394635"/>
                </a:lnTo>
                <a:lnTo>
                  <a:pt x="6049" y="405965"/>
                </a:lnTo>
                <a:lnTo>
                  <a:pt x="4636" y="419233"/>
                </a:lnTo>
                <a:lnTo>
                  <a:pt x="525" y="449216"/>
                </a:lnTo>
                <a:lnTo>
                  <a:pt x="0" y="462355"/>
                </a:lnTo>
                <a:lnTo>
                  <a:pt x="1957" y="484573"/>
                </a:lnTo>
                <a:lnTo>
                  <a:pt x="8414" y="526800"/>
                </a:lnTo>
                <a:lnTo>
                  <a:pt x="10975" y="539795"/>
                </a:lnTo>
                <a:lnTo>
                  <a:pt x="16360" y="561854"/>
                </a:lnTo>
                <a:lnTo>
                  <a:pt x="21034" y="573642"/>
                </a:lnTo>
                <a:lnTo>
                  <a:pt x="27008" y="586263"/>
                </a:lnTo>
                <a:lnTo>
                  <a:pt x="33848" y="599439"/>
                </a:lnTo>
                <a:lnTo>
                  <a:pt x="40313" y="611082"/>
                </a:lnTo>
                <a:lnTo>
                  <a:pt x="46529" y="621700"/>
                </a:lnTo>
                <a:lnTo>
                  <a:pt x="52577" y="631637"/>
                </a:lnTo>
                <a:lnTo>
                  <a:pt x="58514" y="640166"/>
                </a:lnTo>
                <a:lnTo>
                  <a:pt x="64377" y="647758"/>
                </a:lnTo>
                <a:lnTo>
                  <a:pt x="70191" y="654724"/>
                </a:lnTo>
                <a:lnTo>
                  <a:pt x="84271" y="672623"/>
                </a:lnTo>
                <a:lnTo>
                  <a:pt x="92026" y="682730"/>
                </a:lnTo>
                <a:lnTo>
                  <a:pt x="100053" y="691374"/>
                </a:lnTo>
                <a:lnTo>
                  <a:pt x="108263" y="699041"/>
                </a:lnTo>
                <a:lnTo>
                  <a:pt x="116593" y="706057"/>
                </a:lnTo>
                <a:lnTo>
                  <a:pt x="125004" y="712640"/>
                </a:lnTo>
                <a:lnTo>
                  <a:pt x="133469" y="718933"/>
                </a:lnTo>
                <a:lnTo>
                  <a:pt x="141969" y="725034"/>
                </a:lnTo>
                <a:lnTo>
                  <a:pt x="151447" y="731006"/>
                </a:lnTo>
                <a:lnTo>
                  <a:pt x="161575" y="736893"/>
                </a:lnTo>
                <a:lnTo>
                  <a:pt x="172137" y="742722"/>
                </a:lnTo>
                <a:lnTo>
                  <a:pt x="181084" y="746607"/>
                </a:lnTo>
                <a:lnTo>
                  <a:pt x="188953" y="749199"/>
                </a:lnTo>
                <a:lnTo>
                  <a:pt x="196104" y="750926"/>
                </a:lnTo>
                <a:lnTo>
                  <a:pt x="201823" y="753030"/>
                </a:lnTo>
                <a:lnTo>
                  <a:pt x="210719" y="757907"/>
                </a:lnTo>
                <a:lnTo>
                  <a:pt x="215377" y="759589"/>
                </a:lnTo>
                <a:lnTo>
                  <a:pt x="220387" y="760710"/>
                </a:lnTo>
                <a:lnTo>
                  <a:pt x="225633" y="761458"/>
                </a:lnTo>
                <a:lnTo>
                  <a:pt x="231987" y="761956"/>
                </a:lnTo>
                <a:lnTo>
                  <a:pt x="239081" y="762288"/>
                </a:lnTo>
                <a:lnTo>
                  <a:pt x="270413" y="7629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2"/>
          <p:cNvSpPr/>
          <p:nvPr/>
        </p:nvSpPr>
        <p:spPr>
          <a:xfrm>
            <a:off x="4842614" y="5401866"/>
            <a:ext cx="370593" cy="529902"/>
          </a:xfrm>
          <a:custGeom>
            <a:avLst/>
            <a:gdLst/>
            <a:ahLst/>
            <a:cxnLst/>
            <a:rect l="0" t="0" r="0" b="0"/>
            <a:pathLst>
              <a:path w="370593" h="529902">
                <a:moveTo>
                  <a:pt x="329461" y="7381"/>
                </a:moveTo>
                <a:lnTo>
                  <a:pt x="315808" y="2831"/>
                </a:lnTo>
                <a:lnTo>
                  <a:pt x="309881" y="1490"/>
                </a:lnTo>
                <a:lnTo>
                  <a:pt x="304026" y="596"/>
                </a:lnTo>
                <a:lnTo>
                  <a:pt x="298216" y="0"/>
                </a:lnTo>
                <a:lnTo>
                  <a:pt x="287676" y="556"/>
                </a:lnTo>
                <a:lnTo>
                  <a:pt x="273981" y="1878"/>
                </a:lnTo>
                <a:lnTo>
                  <a:pt x="258184" y="3713"/>
                </a:lnTo>
                <a:lnTo>
                  <a:pt x="245748" y="4936"/>
                </a:lnTo>
                <a:lnTo>
                  <a:pt x="235552" y="5751"/>
                </a:lnTo>
                <a:lnTo>
                  <a:pt x="226850" y="6294"/>
                </a:lnTo>
                <a:lnTo>
                  <a:pt x="220096" y="7609"/>
                </a:lnTo>
                <a:lnTo>
                  <a:pt x="210052" y="11610"/>
                </a:lnTo>
                <a:lnTo>
                  <a:pt x="194491" y="19217"/>
                </a:lnTo>
                <a:lnTo>
                  <a:pt x="186141" y="22892"/>
                </a:lnTo>
                <a:lnTo>
                  <a:pt x="154492" y="36213"/>
                </a:lnTo>
                <a:lnTo>
                  <a:pt x="138667" y="43372"/>
                </a:lnTo>
                <a:lnTo>
                  <a:pt x="127824" y="49730"/>
                </a:lnTo>
                <a:lnTo>
                  <a:pt x="118876" y="55730"/>
                </a:lnTo>
                <a:lnTo>
                  <a:pt x="108550" y="61572"/>
                </a:lnTo>
                <a:lnTo>
                  <a:pt x="97611" y="64804"/>
                </a:lnTo>
                <a:lnTo>
                  <a:pt x="92027" y="65665"/>
                </a:lnTo>
                <a:lnTo>
                  <a:pt x="85446" y="68145"/>
                </a:lnTo>
                <a:lnTo>
                  <a:pt x="78202" y="71703"/>
                </a:lnTo>
                <a:lnTo>
                  <a:pt x="70515" y="75980"/>
                </a:lnTo>
                <a:lnTo>
                  <a:pt x="63485" y="78831"/>
                </a:lnTo>
                <a:lnTo>
                  <a:pt x="56894" y="80732"/>
                </a:lnTo>
                <a:lnTo>
                  <a:pt x="50594" y="81999"/>
                </a:lnTo>
                <a:lnTo>
                  <a:pt x="44490" y="82844"/>
                </a:lnTo>
                <a:lnTo>
                  <a:pt x="38515" y="83407"/>
                </a:lnTo>
                <a:lnTo>
                  <a:pt x="32627" y="83783"/>
                </a:lnTo>
                <a:lnTo>
                  <a:pt x="27749" y="84986"/>
                </a:lnTo>
                <a:lnTo>
                  <a:pt x="16333" y="90277"/>
                </a:lnTo>
                <a:lnTo>
                  <a:pt x="6917" y="92268"/>
                </a:lnTo>
                <a:lnTo>
                  <a:pt x="1006" y="92733"/>
                </a:lnTo>
                <a:lnTo>
                  <a:pt x="0" y="93810"/>
                </a:lnTo>
                <a:lnTo>
                  <a:pt x="283" y="95481"/>
                </a:lnTo>
                <a:lnTo>
                  <a:pt x="3137" y="101781"/>
                </a:lnTo>
                <a:lnTo>
                  <a:pt x="7581" y="114107"/>
                </a:lnTo>
                <a:lnTo>
                  <a:pt x="10190" y="126570"/>
                </a:lnTo>
                <a:lnTo>
                  <a:pt x="12303" y="138459"/>
                </a:lnTo>
                <a:lnTo>
                  <a:pt x="16416" y="150093"/>
                </a:lnTo>
                <a:lnTo>
                  <a:pt x="18847" y="159672"/>
                </a:lnTo>
                <a:lnTo>
                  <a:pt x="21420" y="171774"/>
                </a:lnTo>
                <a:lnTo>
                  <a:pt x="24088" y="185556"/>
                </a:lnTo>
                <a:lnTo>
                  <a:pt x="25866" y="197602"/>
                </a:lnTo>
                <a:lnTo>
                  <a:pt x="27052" y="208490"/>
                </a:lnTo>
                <a:lnTo>
                  <a:pt x="27842" y="218607"/>
                </a:lnTo>
                <a:lnTo>
                  <a:pt x="29321" y="231066"/>
                </a:lnTo>
                <a:lnTo>
                  <a:pt x="33506" y="260149"/>
                </a:lnTo>
                <a:lnTo>
                  <a:pt x="35002" y="277810"/>
                </a:lnTo>
                <a:lnTo>
                  <a:pt x="36000" y="297205"/>
                </a:lnTo>
                <a:lnTo>
                  <a:pt x="37602" y="351227"/>
                </a:lnTo>
                <a:lnTo>
                  <a:pt x="37961" y="380766"/>
                </a:lnTo>
                <a:lnTo>
                  <a:pt x="38925" y="381082"/>
                </a:lnTo>
                <a:lnTo>
                  <a:pt x="40520" y="380340"/>
                </a:lnTo>
                <a:lnTo>
                  <a:pt x="42537" y="378893"/>
                </a:lnTo>
                <a:lnTo>
                  <a:pt x="45785" y="372213"/>
                </a:lnTo>
                <a:lnTo>
                  <a:pt x="49856" y="362045"/>
                </a:lnTo>
                <a:lnTo>
                  <a:pt x="58507" y="338365"/>
                </a:lnTo>
                <a:lnTo>
                  <a:pt x="65527" y="318315"/>
                </a:lnTo>
                <a:lnTo>
                  <a:pt x="71589" y="306111"/>
                </a:lnTo>
                <a:lnTo>
                  <a:pt x="79442" y="292259"/>
                </a:lnTo>
                <a:lnTo>
                  <a:pt x="88486" y="277310"/>
                </a:lnTo>
                <a:lnTo>
                  <a:pt x="96421" y="265439"/>
                </a:lnTo>
                <a:lnTo>
                  <a:pt x="103616" y="255620"/>
                </a:lnTo>
                <a:lnTo>
                  <a:pt x="110318" y="247168"/>
                </a:lnTo>
                <a:lnTo>
                  <a:pt x="116691" y="239629"/>
                </a:lnTo>
                <a:lnTo>
                  <a:pt x="122844" y="232698"/>
                </a:lnTo>
                <a:lnTo>
                  <a:pt x="128851" y="226173"/>
                </a:lnTo>
                <a:lnTo>
                  <a:pt x="135713" y="220869"/>
                </a:lnTo>
                <a:lnTo>
                  <a:pt x="143146" y="216382"/>
                </a:lnTo>
                <a:lnTo>
                  <a:pt x="150959" y="212437"/>
                </a:lnTo>
                <a:lnTo>
                  <a:pt x="159024" y="208855"/>
                </a:lnTo>
                <a:lnTo>
                  <a:pt x="167258" y="205515"/>
                </a:lnTo>
                <a:lnTo>
                  <a:pt x="175606" y="202335"/>
                </a:lnTo>
                <a:lnTo>
                  <a:pt x="183076" y="200215"/>
                </a:lnTo>
                <a:lnTo>
                  <a:pt x="189960" y="198802"/>
                </a:lnTo>
                <a:lnTo>
                  <a:pt x="196455" y="197860"/>
                </a:lnTo>
                <a:lnTo>
                  <a:pt x="203643" y="197232"/>
                </a:lnTo>
                <a:lnTo>
                  <a:pt x="211293" y="196814"/>
                </a:lnTo>
                <a:lnTo>
                  <a:pt x="219249" y="196534"/>
                </a:lnTo>
                <a:lnTo>
                  <a:pt x="226459" y="197301"/>
                </a:lnTo>
                <a:lnTo>
                  <a:pt x="233171" y="198765"/>
                </a:lnTo>
                <a:lnTo>
                  <a:pt x="246660" y="202930"/>
                </a:lnTo>
                <a:lnTo>
                  <a:pt x="262180" y="207957"/>
                </a:lnTo>
                <a:lnTo>
                  <a:pt x="269367" y="210630"/>
                </a:lnTo>
                <a:lnTo>
                  <a:pt x="276063" y="213366"/>
                </a:lnTo>
                <a:lnTo>
                  <a:pt x="282433" y="216142"/>
                </a:lnTo>
                <a:lnTo>
                  <a:pt x="289536" y="219897"/>
                </a:lnTo>
                <a:lnTo>
                  <a:pt x="297130" y="224306"/>
                </a:lnTo>
                <a:lnTo>
                  <a:pt x="305048" y="229150"/>
                </a:lnTo>
                <a:lnTo>
                  <a:pt x="316388" y="239613"/>
                </a:lnTo>
                <a:lnTo>
                  <a:pt x="325556" y="250613"/>
                </a:lnTo>
                <a:lnTo>
                  <a:pt x="335980" y="261852"/>
                </a:lnTo>
                <a:lnTo>
                  <a:pt x="344423" y="275737"/>
                </a:lnTo>
                <a:lnTo>
                  <a:pt x="351351" y="291432"/>
                </a:lnTo>
                <a:lnTo>
                  <a:pt x="357605" y="307933"/>
                </a:lnTo>
                <a:lnTo>
                  <a:pt x="360606" y="318239"/>
                </a:lnTo>
                <a:lnTo>
                  <a:pt x="363559" y="329873"/>
                </a:lnTo>
                <a:lnTo>
                  <a:pt x="366480" y="342390"/>
                </a:lnTo>
                <a:lnTo>
                  <a:pt x="368428" y="353593"/>
                </a:lnTo>
                <a:lnTo>
                  <a:pt x="369726" y="363920"/>
                </a:lnTo>
                <a:lnTo>
                  <a:pt x="370592" y="373661"/>
                </a:lnTo>
                <a:lnTo>
                  <a:pt x="370217" y="383013"/>
                </a:lnTo>
                <a:lnTo>
                  <a:pt x="369014" y="392105"/>
                </a:lnTo>
                <a:lnTo>
                  <a:pt x="367259" y="401023"/>
                </a:lnTo>
                <a:lnTo>
                  <a:pt x="363232" y="411732"/>
                </a:lnTo>
                <a:lnTo>
                  <a:pt x="357690" y="423633"/>
                </a:lnTo>
                <a:lnTo>
                  <a:pt x="351137" y="436330"/>
                </a:lnTo>
                <a:lnTo>
                  <a:pt x="343912" y="447652"/>
                </a:lnTo>
                <a:lnTo>
                  <a:pt x="336237" y="458058"/>
                </a:lnTo>
                <a:lnTo>
                  <a:pt x="328263" y="467852"/>
                </a:lnTo>
                <a:lnTo>
                  <a:pt x="321042" y="476287"/>
                </a:lnTo>
                <a:lnTo>
                  <a:pt x="314323" y="483815"/>
                </a:lnTo>
                <a:lnTo>
                  <a:pt x="307939" y="490739"/>
                </a:lnTo>
                <a:lnTo>
                  <a:pt x="301778" y="496307"/>
                </a:lnTo>
                <a:lnTo>
                  <a:pt x="295765" y="500972"/>
                </a:lnTo>
                <a:lnTo>
                  <a:pt x="289852" y="505034"/>
                </a:lnTo>
                <a:lnTo>
                  <a:pt x="283052" y="508695"/>
                </a:lnTo>
                <a:lnTo>
                  <a:pt x="275662" y="512088"/>
                </a:lnTo>
                <a:lnTo>
                  <a:pt x="267877" y="515302"/>
                </a:lnTo>
                <a:lnTo>
                  <a:pt x="256973" y="517445"/>
                </a:lnTo>
                <a:lnTo>
                  <a:pt x="243988" y="518874"/>
                </a:lnTo>
                <a:lnTo>
                  <a:pt x="229616" y="519827"/>
                </a:lnTo>
                <a:lnTo>
                  <a:pt x="190788" y="523425"/>
                </a:lnTo>
                <a:lnTo>
                  <a:pt x="168432" y="525717"/>
                </a:lnTo>
                <a:lnTo>
                  <a:pt x="148766" y="527246"/>
                </a:lnTo>
                <a:lnTo>
                  <a:pt x="130892" y="528266"/>
                </a:lnTo>
                <a:lnTo>
                  <a:pt x="90603" y="529700"/>
                </a:lnTo>
                <a:lnTo>
                  <a:pt x="81640" y="529901"/>
                </a:lnTo>
                <a:lnTo>
                  <a:pt x="73759" y="529083"/>
                </a:lnTo>
                <a:lnTo>
                  <a:pt x="66601" y="527585"/>
                </a:lnTo>
                <a:lnTo>
                  <a:pt x="46568" y="5217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3"/>
          <p:cNvSpPr/>
          <p:nvPr/>
        </p:nvSpPr>
        <p:spPr>
          <a:xfrm>
            <a:off x="5373918" y="5855017"/>
            <a:ext cx="38187" cy="25719"/>
          </a:xfrm>
          <a:custGeom>
            <a:avLst/>
            <a:gdLst/>
            <a:ahLst/>
            <a:cxnLst/>
            <a:rect l="0" t="0" r="0" b="0"/>
            <a:pathLst>
              <a:path w="38187" h="25719">
                <a:moveTo>
                  <a:pt x="38186" y="25718"/>
                </a:moveTo>
                <a:lnTo>
                  <a:pt x="29085" y="25718"/>
                </a:lnTo>
                <a:lnTo>
                  <a:pt x="26403" y="24765"/>
                </a:lnTo>
                <a:lnTo>
                  <a:pt x="24616" y="23178"/>
                </a:lnTo>
                <a:lnTo>
                  <a:pt x="21748" y="18336"/>
                </a:lnTo>
                <a:lnTo>
                  <a:pt x="20560" y="16987"/>
                </a:lnTo>
                <a:lnTo>
                  <a:pt x="16700" y="12947"/>
                </a:lnTo>
                <a:lnTo>
                  <a:pt x="14337" y="11489"/>
                </a:lnTo>
                <a:lnTo>
                  <a:pt x="11809" y="10517"/>
                </a:lnTo>
                <a:lnTo>
                  <a:pt x="9172" y="9869"/>
                </a:lnTo>
                <a:lnTo>
                  <a:pt x="6461" y="9437"/>
                </a:lnTo>
                <a:lnTo>
                  <a:pt x="3701" y="9149"/>
                </a:lnTo>
                <a:lnTo>
                  <a:pt x="909" y="8957"/>
                </a:lnTo>
                <a:lnTo>
                  <a:pt x="0" y="7876"/>
                </a:lnTo>
                <a:lnTo>
                  <a:pt x="346" y="6203"/>
                </a:lnTo>
                <a:lnTo>
                  <a:pt x="389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4"/>
          <p:cNvSpPr/>
          <p:nvPr/>
        </p:nvSpPr>
        <p:spPr>
          <a:xfrm>
            <a:off x="5549834" y="5383562"/>
            <a:ext cx="350327" cy="488446"/>
          </a:xfrm>
          <a:custGeom>
            <a:avLst/>
            <a:gdLst/>
            <a:ahLst/>
            <a:cxnLst/>
            <a:rect l="0" t="0" r="0" b="0"/>
            <a:pathLst>
              <a:path w="350327" h="488446">
                <a:moveTo>
                  <a:pt x="239461" y="34258"/>
                </a:moveTo>
                <a:lnTo>
                  <a:pt x="225808" y="34258"/>
                </a:lnTo>
                <a:lnTo>
                  <a:pt x="219882" y="33305"/>
                </a:lnTo>
                <a:lnTo>
                  <a:pt x="214026" y="31718"/>
                </a:lnTo>
                <a:lnTo>
                  <a:pt x="203391" y="28366"/>
                </a:lnTo>
                <a:lnTo>
                  <a:pt x="195490" y="26877"/>
                </a:lnTo>
                <a:lnTo>
                  <a:pt x="188803" y="23675"/>
                </a:lnTo>
                <a:lnTo>
                  <a:pt x="181704" y="19077"/>
                </a:lnTo>
                <a:lnTo>
                  <a:pt x="172198" y="13858"/>
                </a:lnTo>
                <a:lnTo>
                  <a:pt x="161623" y="10904"/>
                </a:lnTo>
                <a:lnTo>
                  <a:pt x="151526" y="9591"/>
                </a:lnTo>
                <a:lnTo>
                  <a:pt x="143864" y="9007"/>
                </a:lnTo>
                <a:lnTo>
                  <a:pt x="134743" y="6208"/>
                </a:lnTo>
                <a:lnTo>
                  <a:pt x="124340" y="2741"/>
                </a:lnTo>
                <a:lnTo>
                  <a:pt x="118898" y="1817"/>
                </a:lnTo>
                <a:lnTo>
                  <a:pt x="113366" y="1200"/>
                </a:lnTo>
                <a:lnTo>
                  <a:pt x="105867" y="789"/>
                </a:lnTo>
                <a:lnTo>
                  <a:pt x="87376" y="333"/>
                </a:lnTo>
                <a:lnTo>
                  <a:pt x="50398" y="0"/>
                </a:lnTo>
                <a:lnTo>
                  <a:pt x="44839" y="941"/>
                </a:lnTo>
                <a:lnTo>
                  <a:pt x="38275" y="2522"/>
                </a:lnTo>
                <a:lnTo>
                  <a:pt x="31042" y="4528"/>
                </a:lnTo>
                <a:lnTo>
                  <a:pt x="20465" y="6757"/>
                </a:lnTo>
                <a:lnTo>
                  <a:pt x="16311" y="7351"/>
                </a:lnTo>
                <a:lnTo>
                  <a:pt x="9156" y="10552"/>
                </a:lnTo>
                <a:lnTo>
                  <a:pt x="1352" y="15816"/>
                </a:lnTo>
                <a:lnTo>
                  <a:pt x="284" y="29237"/>
                </a:lnTo>
                <a:lnTo>
                  <a:pt x="0" y="39482"/>
                </a:lnTo>
                <a:lnTo>
                  <a:pt x="763" y="48219"/>
                </a:lnTo>
                <a:lnTo>
                  <a:pt x="5435" y="69615"/>
                </a:lnTo>
                <a:lnTo>
                  <a:pt x="6861" y="82040"/>
                </a:lnTo>
                <a:lnTo>
                  <a:pt x="7495" y="93911"/>
                </a:lnTo>
                <a:lnTo>
                  <a:pt x="7665" y="99744"/>
                </a:lnTo>
                <a:lnTo>
                  <a:pt x="9682" y="109348"/>
                </a:lnTo>
                <a:lnTo>
                  <a:pt x="12933" y="121465"/>
                </a:lnTo>
                <a:lnTo>
                  <a:pt x="17004" y="135259"/>
                </a:lnTo>
                <a:lnTo>
                  <a:pt x="19719" y="146359"/>
                </a:lnTo>
                <a:lnTo>
                  <a:pt x="21529" y="155665"/>
                </a:lnTo>
                <a:lnTo>
                  <a:pt x="26616" y="188023"/>
                </a:lnTo>
                <a:lnTo>
                  <a:pt x="28984" y="202490"/>
                </a:lnTo>
                <a:lnTo>
                  <a:pt x="30563" y="218803"/>
                </a:lnTo>
                <a:lnTo>
                  <a:pt x="31616" y="236345"/>
                </a:lnTo>
                <a:lnTo>
                  <a:pt x="33305" y="280551"/>
                </a:lnTo>
                <a:lnTo>
                  <a:pt x="34396" y="284178"/>
                </a:lnTo>
                <a:lnTo>
                  <a:pt x="36076" y="286596"/>
                </a:lnTo>
                <a:lnTo>
                  <a:pt x="38148" y="288208"/>
                </a:lnTo>
                <a:lnTo>
                  <a:pt x="40482" y="288331"/>
                </a:lnTo>
                <a:lnTo>
                  <a:pt x="42991" y="287460"/>
                </a:lnTo>
                <a:lnTo>
                  <a:pt x="48318" y="283952"/>
                </a:lnTo>
                <a:lnTo>
                  <a:pt x="53861" y="279218"/>
                </a:lnTo>
                <a:lnTo>
                  <a:pt x="61435" y="270907"/>
                </a:lnTo>
                <a:lnTo>
                  <a:pt x="95590" y="232117"/>
                </a:lnTo>
                <a:lnTo>
                  <a:pt x="112335" y="213952"/>
                </a:lnTo>
                <a:lnTo>
                  <a:pt x="127922" y="197567"/>
                </a:lnTo>
                <a:lnTo>
                  <a:pt x="133669" y="192661"/>
                </a:lnTo>
                <a:lnTo>
                  <a:pt x="140358" y="187485"/>
                </a:lnTo>
                <a:lnTo>
                  <a:pt x="147675" y="182129"/>
                </a:lnTo>
                <a:lnTo>
                  <a:pt x="154458" y="177606"/>
                </a:lnTo>
                <a:lnTo>
                  <a:pt x="160884" y="173638"/>
                </a:lnTo>
                <a:lnTo>
                  <a:pt x="167074" y="170040"/>
                </a:lnTo>
                <a:lnTo>
                  <a:pt x="173105" y="167642"/>
                </a:lnTo>
                <a:lnTo>
                  <a:pt x="179031" y="166043"/>
                </a:lnTo>
                <a:lnTo>
                  <a:pt x="184887" y="164977"/>
                </a:lnTo>
                <a:lnTo>
                  <a:pt x="191648" y="163314"/>
                </a:lnTo>
                <a:lnTo>
                  <a:pt x="199013" y="161253"/>
                </a:lnTo>
                <a:lnTo>
                  <a:pt x="206780" y="158926"/>
                </a:lnTo>
                <a:lnTo>
                  <a:pt x="213864" y="157375"/>
                </a:lnTo>
                <a:lnTo>
                  <a:pt x="220491" y="156341"/>
                </a:lnTo>
                <a:lnTo>
                  <a:pt x="226814" y="155651"/>
                </a:lnTo>
                <a:lnTo>
                  <a:pt x="232935" y="155192"/>
                </a:lnTo>
                <a:lnTo>
                  <a:pt x="238920" y="154885"/>
                </a:lnTo>
                <a:lnTo>
                  <a:pt x="244815" y="154681"/>
                </a:lnTo>
                <a:lnTo>
                  <a:pt x="250650" y="155497"/>
                </a:lnTo>
                <a:lnTo>
                  <a:pt x="256445" y="156994"/>
                </a:lnTo>
                <a:lnTo>
                  <a:pt x="262214" y="158945"/>
                </a:lnTo>
                <a:lnTo>
                  <a:pt x="267965" y="160245"/>
                </a:lnTo>
                <a:lnTo>
                  <a:pt x="273703" y="161112"/>
                </a:lnTo>
                <a:lnTo>
                  <a:pt x="279434" y="161689"/>
                </a:lnTo>
                <a:lnTo>
                  <a:pt x="285159" y="163980"/>
                </a:lnTo>
                <a:lnTo>
                  <a:pt x="290881" y="167412"/>
                </a:lnTo>
                <a:lnTo>
                  <a:pt x="296601" y="171604"/>
                </a:lnTo>
                <a:lnTo>
                  <a:pt x="303272" y="178210"/>
                </a:lnTo>
                <a:lnTo>
                  <a:pt x="310576" y="186423"/>
                </a:lnTo>
                <a:lnTo>
                  <a:pt x="318304" y="195709"/>
                </a:lnTo>
                <a:lnTo>
                  <a:pt x="324407" y="204757"/>
                </a:lnTo>
                <a:lnTo>
                  <a:pt x="329430" y="213647"/>
                </a:lnTo>
                <a:lnTo>
                  <a:pt x="333730" y="222430"/>
                </a:lnTo>
                <a:lnTo>
                  <a:pt x="337549" y="231144"/>
                </a:lnTo>
                <a:lnTo>
                  <a:pt x="341048" y="239810"/>
                </a:lnTo>
                <a:lnTo>
                  <a:pt x="344333" y="248445"/>
                </a:lnTo>
                <a:lnTo>
                  <a:pt x="346523" y="260869"/>
                </a:lnTo>
                <a:lnTo>
                  <a:pt x="347983" y="275820"/>
                </a:lnTo>
                <a:lnTo>
                  <a:pt x="348957" y="292454"/>
                </a:lnTo>
                <a:lnTo>
                  <a:pt x="350038" y="321097"/>
                </a:lnTo>
                <a:lnTo>
                  <a:pt x="350326" y="334069"/>
                </a:lnTo>
                <a:lnTo>
                  <a:pt x="348613" y="349384"/>
                </a:lnTo>
                <a:lnTo>
                  <a:pt x="345567" y="366262"/>
                </a:lnTo>
                <a:lnTo>
                  <a:pt x="341630" y="384181"/>
                </a:lnTo>
                <a:lnTo>
                  <a:pt x="338054" y="398985"/>
                </a:lnTo>
                <a:lnTo>
                  <a:pt x="334717" y="411712"/>
                </a:lnTo>
                <a:lnTo>
                  <a:pt x="331540" y="423054"/>
                </a:lnTo>
                <a:lnTo>
                  <a:pt x="327517" y="432520"/>
                </a:lnTo>
                <a:lnTo>
                  <a:pt x="322930" y="440736"/>
                </a:lnTo>
                <a:lnTo>
                  <a:pt x="313705" y="453992"/>
                </a:lnTo>
                <a:lnTo>
                  <a:pt x="306431" y="463059"/>
                </a:lnTo>
                <a:lnTo>
                  <a:pt x="297482" y="470264"/>
                </a:lnTo>
                <a:lnTo>
                  <a:pt x="287155" y="476641"/>
                </a:lnTo>
                <a:lnTo>
                  <a:pt x="276216" y="482650"/>
                </a:lnTo>
                <a:lnTo>
                  <a:pt x="269679" y="484633"/>
                </a:lnTo>
                <a:lnTo>
                  <a:pt x="262464" y="485956"/>
                </a:lnTo>
                <a:lnTo>
                  <a:pt x="254796" y="486837"/>
                </a:lnTo>
                <a:lnTo>
                  <a:pt x="244922" y="487425"/>
                </a:lnTo>
                <a:lnTo>
                  <a:pt x="221250" y="488078"/>
                </a:lnTo>
                <a:lnTo>
                  <a:pt x="194801" y="488445"/>
                </a:lnTo>
                <a:lnTo>
                  <a:pt x="187780" y="487545"/>
                </a:lnTo>
                <a:lnTo>
                  <a:pt x="181194" y="485991"/>
                </a:lnTo>
                <a:lnTo>
                  <a:pt x="174899" y="484004"/>
                </a:lnTo>
                <a:lnTo>
                  <a:pt x="157744" y="479255"/>
                </a:lnTo>
                <a:lnTo>
                  <a:pt x="85156" y="4543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5"/>
          <p:cNvSpPr/>
          <p:nvPr/>
        </p:nvSpPr>
        <p:spPr>
          <a:xfrm>
            <a:off x="6012179" y="5735002"/>
            <a:ext cx="85726" cy="240031"/>
          </a:xfrm>
          <a:custGeom>
            <a:avLst/>
            <a:gdLst/>
            <a:ahLst/>
            <a:cxnLst/>
            <a:rect l="0" t="0" r="0" b="0"/>
            <a:pathLst>
              <a:path w="85726" h="240031">
                <a:moveTo>
                  <a:pt x="85725" y="0"/>
                </a:moveTo>
                <a:lnTo>
                  <a:pt x="85725" y="93645"/>
                </a:lnTo>
                <a:lnTo>
                  <a:pt x="84773" y="110055"/>
                </a:lnTo>
                <a:lnTo>
                  <a:pt x="83186" y="122900"/>
                </a:lnTo>
                <a:lnTo>
                  <a:pt x="81175" y="133368"/>
                </a:lnTo>
                <a:lnTo>
                  <a:pt x="77929" y="144157"/>
                </a:lnTo>
                <a:lnTo>
                  <a:pt x="73860" y="155160"/>
                </a:lnTo>
                <a:lnTo>
                  <a:pt x="69243" y="166305"/>
                </a:lnTo>
                <a:lnTo>
                  <a:pt x="65212" y="174688"/>
                </a:lnTo>
                <a:lnTo>
                  <a:pt x="61572" y="181229"/>
                </a:lnTo>
                <a:lnTo>
                  <a:pt x="58193" y="186541"/>
                </a:lnTo>
                <a:lnTo>
                  <a:pt x="54988" y="191989"/>
                </a:lnTo>
                <a:lnTo>
                  <a:pt x="51899" y="197525"/>
                </a:lnTo>
                <a:lnTo>
                  <a:pt x="48887" y="203121"/>
                </a:lnTo>
                <a:lnTo>
                  <a:pt x="44974" y="207804"/>
                </a:lnTo>
                <a:lnTo>
                  <a:pt x="40460" y="211879"/>
                </a:lnTo>
                <a:lnTo>
                  <a:pt x="35546" y="215547"/>
                </a:lnTo>
                <a:lnTo>
                  <a:pt x="31318" y="218946"/>
                </a:lnTo>
                <a:lnTo>
                  <a:pt x="27546" y="222164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6"/>
          <p:cNvSpPr/>
          <p:nvPr/>
        </p:nvSpPr>
        <p:spPr>
          <a:xfrm>
            <a:off x="6398727" y="5383540"/>
            <a:ext cx="238731" cy="468792"/>
          </a:xfrm>
          <a:custGeom>
            <a:avLst/>
            <a:gdLst/>
            <a:ahLst/>
            <a:cxnLst/>
            <a:rect l="0" t="0" r="0" b="0"/>
            <a:pathLst>
              <a:path w="238731" h="468792">
                <a:moveTo>
                  <a:pt x="179238" y="25707"/>
                </a:moveTo>
                <a:lnTo>
                  <a:pt x="157926" y="4396"/>
                </a:lnTo>
                <a:lnTo>
                  <a:pt x="155504" y="2927"/>
                </a:lnTo>
                <a:lnTo>
                  <a:pt x="150274" y="1295"/>
                </a:lnTo>
                <a:lnTo>
                  <a:pt x="144775" y="570"/>
                </a:lnTo>
                <a:lnTo>
                  <a:pt x="139156" y="248"/>
                </a:lnTo>
                <a:lnTo>
                  <a:pt x="133484" y="104"/>
                </a:lnTo>
                <a:lnTo>
                  <a:pt x="108989" y="0"/>
                </a:lnTo>
                <a:lnTo>
                  <a:pt x="104783" y="949"/>
                </a:lnTo>
                <a:lnTo>
                  <a:pt x="100073" y="2534"/>
                </a:lnTo>
                <a:lnTo>
                  <a:pt x="95029" y="4543"/>
                </a:lnTo>
                <a:lnTo>
                  <a:pt x="90714" y="6836"/>
                </a:lnTo>
                <a:lnTo>
                  <a:pt x="79136" y="14612"/>
                </a:lnTo>
                <a:lnTo>
                  <a:pt x="74404" y="17358"/>
                </a:lnTo>
                <a:lnTo>
                  <a:pt x="64064" y="22948"/>
                </a:lnTo>
                <a:lnTo>
                  <a:pt x="53120" y="28609"/>
                </a:lnTo>
                <a:lnTo>
                  <a:pt x="48486" y="31451"/>
                </a:lnTo>
                <a:lnTo>
                  <a:pt x="44445" y="34299"/>
                </a:lnTo>
                <a:lnTo>
                  <a:pt x="40799" y="37150"/>
                </a:lnTo>
                <a:lnTo>
                  <a:pt x="36462" y="40003"/>
                </a:lnTo>
                <a:lnTo>
                  <a:pt x="31667" y="42858"/>
                </a:lnTo>
                <a:lnTo>
                  <a:pt x="26564" y="45714"/>
                </a:lnTo>
                <a:lnTo>
                  <a:pt x="23163" y="49522"/>
                </a:lnTo>
                <a:lnTo>
                  <a:pt x="20895" y="53966"/>
                </a:lnTo>
                <a:lnTo>
                  <a:pt x="16471" y="64937"/>
                </a:lnTo>
                <a:lnTo>
                  <a:pt x="12624" y="71863"/>
                </a:lnTo>
                <a:lnTo>
                  <a:pt x="5175" y="85273"/>
                </a:lnTo>
                <a:lnTo>
                  <a:pt x="1864" y="94408"/>
                </a:lnTo>
                <a:lnTo>
                  <a:pt x="0" y="104906"/>
                </a:lnTo>
                <a:lnTo>
                  <a:pt x="690" y="107081"/>
                </a:lnTo>
                <a:lnTo>
                  <a:pt x="2104" y="108532"/>
                </a:lnTo>
                <a:lnTo>
                  <a:pt x="8119" y="111096"/>
                </a:lnTo>
                <a:lnTo>
                  <a:pt x="20317" y="115410"/>
                </a:lnTo>
                <a:lnTo>
                  <a:pt x="43250" y="123194"/>
                </a:lnTo>
                <a:lnTo>
                  <a:pt x="50480" y="124988"/>
                </a:lnTo>
                <a:lnTo>
                  <a:pt x="57204" y="126185"/>
                </a:lnTo>
                <a:lnTo>
                  <a:pt x="63592" y="126982"/>
                </a:lnTo>
                <a:lnTo>
                  <a:pt x="72613" y="128466"/>
                </a:lnTo>
                <a:lnTo>
                  <a:pt x="95337" y="132655"/>
                </a:lnTo>
                <a:lnTo>
                  <a:pt x="105206" y="135106"/>
                </a:lnTo>
                <a:lnTo>
                  <a:pt x="113690" y="137692"/>
                </a:lnTo>
                <a:lnTo>
                  <a:pt x="145547" y="148687"/>
                </a:lnTo>
                <a:lnTo>
                  <a:pt x="152967" y="151508"/>
                </a:lnTo>
                <a:lnTo>
                  <a:pt x="159819" y="154342"/>
                </a:lnTo>
                <a:lnTo>
                  <a:pt x="166292" y="157184"/>
                </a:lnTo>
                <a:lnTo>
                  <a:pt x="172512" y="160983"/>
                </a:lnTo>
                <a:lnTo>
                  <a:pt x="178564" y="165422"/>
                </a:lnTo>
                <a:lnTo>
                  <a:pt x="184504" y="170285"/>
                </a:lnTo>
                <a:lnTo>
                  <a:pt x="190368" y="175432"/>
                </a:lnTo>
                <a:lnTo>
                  <a:pt x="196183" y="180769"/>
                </a:lnTo>
                <a:lnTo>
                  <a:pt x="201965" y="186232"/>
                </a:lnTo>
                <a:lnTo>
                  <a:pt x="206772" y="191778"/>
                </a:lnTo>
                <a:lnTo>
                  <a:pt x="210929" y="197382"/>
                </a:lnTo>
                <a:lnTo>
                  <a:pt x="218087" y="209639"/>
                </a:lnTo>
                <a:lnTo>
                  <a:pt x="221330" y="216909"/>
                </a:lnTo>
                <a:lnTo>
                  <a:pt x="224444" y="224612"/>
                </a:lnTo>
                <a:lnTo>
                  <a:pt x="227473" y="235463"/>
                </a:lnTo>
                <a:lnTo>
                  <a:pt x="230445" y="248412"/>
                </a:lnTo>
                <a:lnTo>
                  <a:pt x="233378" y="262759"/>
                </a:lnTo>
                <a:lnTo>
                  <a:pt x="235333" y="275182"/>
                </a:lnTo>
                <a:lnTo>
                  <a:pt x="236637" y="286321"/>
                </a:lnTo>
                <a:lnTo>
                  <a:pt x="237506" y="296605"/>
                </a:lnTo>
                <a:lnTo>
                  <a:pt x="238086" y="306318"/>
                </a:lnTo>
                <a:lnTo>
                  <a:pt x="238730" y="324730"/>
                </a:lnTo>
                <a:lnTo>
                  <a:pt x="237949" y="333641"/>
                </a:lnTo>
                <a:lnTo>
                  <a:pt x="236476" y="342439"/>
                </a:lnTo>
                <a:lnTo>
                  <a:pt x="234542" y="351162"/>
                </a:lnTo>
                <a:lnTo>
                  <a:pt x="230395" y="362692"/>
                </a:lnTo>
                <a:lnTo>
                  <a:pt x="224772" y="376094"/>
                </a:lnTo>
                <a:lnTo>
                  <a:pt x="218166" y="390743"/>
                </a:lnTo>
                <a:lnTo>
                  <a:pt x="211858" y="402415"/>
                </a:lnTo>
                <a:lnTo>
                  <a:pt x="205747" y="412101"/>
                </a:lnTo>
                <a:lnTo>
                  <a:pt x="199768" y="420463"/>
                </a:lnTo>
                <a:lnTo>
                  <a:pt x="192924" y="428895"/>
                </a:lnTo>
                <a:lnTo>
                  <a:pt x="185505" y="437374"/>
                </a:lnTo>
                <a:lnTo>
                  <a:pt x="177701" y="445884"/>
                </a:lnTo>
                <a:lnTo>
                  <a:pt x="170592" y="452510"/>
                </a:lnTo>
                <a:lnTo>
                  <a:pt x="163949" y="457880"/>
                </a:lnTo>
                <a:lnTo>
                  <a:pt x="157616" y="462413"/>
                </a:lnTo>
                <a:lnTo>
                  <a:pt x="151488" y="465434"/>
                </a:lnTo>
                <a:lnTo>
                  <a:pt x="145498" y="467448"/>
                </a:lnTo>
                <a:lnTo>
                  <a:pt x="139599" y="468791"/>
                </a:lnTo>
                <a:lnTo>
                  <a:pt x="131857" y="468734"/>
                </a:lnTo>
                <a:lnTo>
                  <a:pt x="122886" y="467743"/>
                </a:lnTo>
                <a:lnTo>
                  <a:pt x="113094" y="466130"/>
                </a:lnTo>
                <a:lnTo>
                  <a:pt x="104662" y="464103"/>
                </a:lnTo>
                <a:lnTo>
                  <a:pt x="97136" y="461798"/>
                </a:lnTo>
                <a:lnTo>
                  <a:pt x="90213" y="459309"/>
                </a:lnTo>
                <a:lnTo>
                  <a:pt x="83693" y="456698"/>
                </a:lnTo>
                <a:lnTo>
                  <a:pt x="77441" y="454005"/>
                </a:lnTo>
                <a:lnTo>
                  <a:pt x="71368" y="451256"/>
                </a:lnTo>
                <a:lnTo>
                  <a:pt x="66367" y="447519"/>
                </a:lnTo>
                <a:lnTo>
                  <a:pt x="62081" y="443122"/>
                </a:lnTo>
                <a:lnTo>
                  <a:pt x="54778" y="434110"/>
                </a:lnTo>
                <a:lnTo>
                  <a:pt x="48357" y="426929"/>
                </a:lnTo>
                <a:lnTo>
                  <a:pt x="42329" y="418023"/>
                </a:lnTo>
                <a:lnTo>
                  <a:pt x="39388" y="412981"/>
                </a:lnTo>
                <a:lnTo>
                  <a:pt x="36120" y="402299"/>
                </a:lnTo>
                <a:lnTo>
                  <a:pt x="34667" y="391202"/>
                </a:lnTo>
                <a:lnTo>
                  <a:pt x="34021" y="379919"/>
                </a:lnTo>
                <a:lnTo>
                  <a:pt x="33735" y="368555"/>
                </a:lnTo>
                <a:lnTo>
                  <a:pt x="33658" y="362857"/>
                </a:lnTo>
                <a:lnTo>
                  <a:pt x="36113" y="348906"/>
                </a:lnTo>
                <a:lnTo>
                  <a:pt x="38102" y="341186"/>
                </a:lnTo>
                <a:lnTo>
                  <a:pt x="40379" y="333181"/>
                </a:lnTo>
                <a:lnTo>
                  <a:pt x="45450" y="316667"/>
                </a:lnTo>
                <a:lnTo>
                  <a:pt x="50041" y="305406"/>
                </a:lnTo>
                <a:lnTo>
                  <a:pt x="55959" y="292183"/>
                </a:lnTo>
                <a:lnTo>
                  <a:pt x="62762" y="277652"/>
                </a:lnTo>
                <a:lnTo>
                  <a:pt x="71107" y="262251"/>
                </a:lnTo>
                <a:lnTo>
                  <a:pt x="80481" y="246268"/>
                </a:lnTo>
                <a:lnTo>
                  <a:pt x="99151" y="216127"/>
                </a:lnTo>
                <a:lnTo>
                  <a:pt x="113798" y="193205"/>
                </a:lnTo>
                <a:lnTo>
                  <a:pt x="120371" y="184045"/>
                </a:lnTo>
                <a:lnTo>
                  <a:pt x="126659" y="176033"/>
                </a:lnTo>
                <a:lnTo>
                  <a:pt x="132754" y="168787"/>
                </a:lnTo>
                <a:lnTo>
                  <a:pt x="137771" y="161099"/>
                </a:lnTo>
                <a:lnTo>
                  <a:pt x="142069" y="153116"/>
                </a:lnTo>
                <a:lnTo>
                  <a:pt x="152667" y="130768"/>
                </a:lnTo>
                <a:lnTo>
                  <a:pt x="155809" y="124323"/>
                </a:lnTo>
                <a:lnTo>
                  <a:pt x="160761" y="116216"/>
                </a:lnTo>
                <a:lnTo>
                  <a:pt x="166920" y="107001"/>
                </a:lnTo>
                <a:lnTo>
                  <a:pt x="186700" y="78370"/>
                </a:lnTo>
                <a:lnTo>
                  <a:pt x="192786" y="69388"/>
                </a:lnTo>
                <a:lnTo>
                  <a:pt x="199546" y="56868"/>
                </a:lnTo>
                <a:lnTo>
                  <a:pt x="203887" y="45621"/>
                </a:lnTo>
                <a:lnTo>
                  <a:pt x="203290" y="43746"/>
                </a:lnTo>
                <a:lnTo>
                  <a:pt x="200088" y="39122"/>
                </a:lnTo>
                <a:lnTo>
                  <a:pt x="192930" y="31164"/>
                </a:lnTo>
                <a:lnTo>
                  <a:pt x="191223" y="28392"/>
                </a:lnTo>
                <a:lnTo>
                  <a:pt x="189328" y="22773"/>
                </a:lnTo>
                <a:lnTo>
                  <a:pt x="187869" y="20894"/>
                </a:lnTo>
                <a:lnTo>
                  <a:pt x="185944" y="19641"/>
                </a:lnTo>
                <a:lnTo>
                  <a:pt x="183709" y="18805"/>
                </a:lnTo>
                <a:lnTo>
                  <a:pt x="178685" y="15337"/>
                </a:lnTo>
                <a:lnTo>
                  <a:pt x="176011" y="13079"/>
                </a:lnTo>
                <a:lnTo>
                  <a:pt x="173277" y="11573"/>
                </a:lnTo>
                <a:lnTo>
                  <a:pt x="167698" y="9900"/>
                </a:lnTo>
                <a:lnTo>
                  <a:pt x="163925" y="9454"/>
                </a:lnTo>
                <a:lnTo>
                  <a:pt x="159504" y="9157"/>
                </a:lnTo>
                <a:lnTo>
                  <a:pt x="154652" y="8959"/>
                </a:lnTo>
                <a:lnTo>
                  <a:pt x="144180" y="8739"/>
                </a:lnTo>
                <a:lnTo>
                  <a:pt x="119230" y="85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7"/>
          <p:cNvSpPr/>
          <p:nvPr/>
        </p:nvSpPr>
        <p:spPr>
          <a:xfrm>
            <a:off x="6800850" y="5734274"/>
            <a:ext cx="8573" cy="52164"/>
          </a:xfrm>
          <a:custGeom>
            <a:avLst/>
            <a:gdLst/>
            <a:ahLst/>
            <a:cxnLst/>
            <a:rect l="0" t="0" r="0" b="0"/>
            <a:pathLst>
              <a:path w="8573" h="52164">
                <a:moveTo>
                  <a:pt x="8572" y="52163"/>
                </a:moveTo>
                <a:lnTo>
                  <a:pt x="4022" y="47613"/>
                </a:lnTo>
                <a:lnTo>
                  <a:pt x="3633" y="38652"/>
                </a:lnTo>
                <a:lnTo>
                  <a:pt x="4327" y="25058"/>
                </a:lnTo>
                <a:lnTo>
                  <a:pt x="5743" y="8375"/>
                </a:lnTo>
                <a:lnTo>
                  <a:pt x="5733" y="1064"/>
                </a:lnTo>
                <a:lnTo>
                  <a:pt x="4774" y="0"/>
                </a:lnTo>
                <a:lnTo>
                  <a:pt x="0" y="264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8"/>
          <p:cNvSpPr/>
          <p:nvPr/>
        </p:nvSpPr>
        <p:spPr>
          <a:xfrm>
            <a:off x="6998823" y="5333670"/>
            <a:ext cx="262058" cy="418478"/>
          </a:xfrm>
          <a:custGeom>
            <a:avLst/>
            <a:gdLst/>
            <a:ahLst/>
            <a:cxnLst/>
            <a:rect l="0" t="0" r="0" b="0"/>
            <a:pathLst>
              <a:path w="262058" h="418478">
                <a:moveTo>
                  <a:pt x="239224" y="6997"/>
                </a:moveTo>
                <a:lnTo>
                  <a:pt x="230123" y="11548"/>
                </a:lnTo>
                <a:lnTo>
                  <a:pt x="225536" y="12888"/>
                </a:lnTo>
                <a:lnTo>
                  <a:pt x="220575" y="13782"/>
                </a:lnTo>
                <a:lnTo>
                  <a:pt x="215361" y="14378"/>
                </a:lnTo>
                <a:lnTo>
                  <a:pt x="209980" y="15728"/>
                </a:lnTo>
                <a:lnTo>
                  <a:pt x="204488" y="17580"/>
                </a:lnTo>
                <a:lnTo>
                  <a:pt x="198922" y="19767"/>
                </a:lnTo>
                <a:lnTo>
                  <a:pt x="193306" y="21226"/>
                </a:lnTo>
                <a:lnTo>
                  <a:pt x="187657" y="22198"/>
                </a:lnTo>
                <a:lnTo>
                  <a:pt x="181986" y="22846"/>
                </a:lnTo>
                <a:lnTo>
                  <a:pt x="177253" y="23278"/>
                </a:lnTo>
                <a:lnTo>
                  <a:pt x="169454" y="23758"/>
                </a:lnTo>
                <a:lnTo>
                  <a:pt x="160273" y="23971"/>
                </a:lnTo>
                <a:lnTo>
                  <a:pt x="129342" y="24132"/>
                </a:lnTo>
                <a:lnTo>
                  <a:pt x="125012" y="23183"/>
                </a:lnTo>
                <a:lnTo>
                  <a:pt x="114366" y="18249"/>
                </a:lnTo>
                <a:lnTo>
                  <a:pt x="108168" y="16760"/>
                </a:lnTo>
                <a:lnTo>
                  <a:pt x="102237" y="13559"/>
                </a:lnTo>
                <a:lnTo>
                  <a:pt x="95474" y="8961"/>
                </a:lnTo>
                <a:lnTo>
                  <a:pt x="91003" y="6402"/>
                </a:lnTo>
                <a:lnTo>
                  <a:pt x="86118" y="3742"/>
                </a:lnTo>
                <a:lnTo>
                  <a:pt x="78149" y="788"/>
                </a:lnTo>
                <a:lnTo>
                  <a:pt x="74691" y="0"/>
                </a:lnTo>
                <a:lnTo>
                  <a:pt x="72385" y="428"/>
                </a:lnTo>
                <a:lnTo>
                  <a:pt x="70849" y="1665"/>
                </a:lnTo>
                <a:lnTo>
                  <a:pt x="68188" y="5580"/>
                </a:lnTo>
                <a:lnTo>
                  <a:pt x="63831" y="10495"/>
                </a:lnTo>
                <a:lnTo>
                  <a:pt x="58719" y="20934"/>
                </a:lnTo>
                <a:lnTo>
                  <a:pt x="56023" y="27718"/>
                </a:lnTo>
                <a:lnTo>
                  <a:pt x="53026" y="40336"/>
                </a:lnTo>
                <a:lnTo>
                  <a:pt x="50742" y="53247"/>
                </a:lnTo>
                <a:lnTo>
                  <a:pt x="48799" y="60690"/>
                </a:lnTo>
                <a:lnTo>
                  <a:pt x="25185" y="143227"/>
                </a:lnTo>
                <a:lnTo>
                  <a:pt x="18426" y="165445"/>
                </a:lnTo>
                <a:lnTo>
                  <a:pt x="12969" y="182161"/>
                </a:lnTo>
                <a:lnTo>
                  <a:pt x="8377" y="195211"/>
                </a:lnTo>
                <a:lnTo>
                  <a:pt x="5316" y="204863"/>
                </a:lnTo>
                <a:lnTo>
                  <a:pt x="3275" y="212250"/>
                </a:lnTo>
                <a:lnTo>
                  <a:pt x="0" y="226399"/>
                </a:lnTo>
                <a:lnTo>
                  <a:pt x="684" y="226608"/>
                </a:lnTo>
                <a:lnTo>
                  <a:pt x="6197" y="223303"/>
                </a:lnTo>
                <a:lnTo>
                  <a:pt x="11196" y="222195"/>
                </a:lnTo>
                <a:lnTo>
                  <a:pt x="12911" y="220947"/>
                </a:lnTo>
                <a:lnTo>
                  <a:pt x="14054" y="219163"/>
                </a:lnTo>
                <a:lnTo>
                  <a:pt x="18202" y="209561"/>
                </a:lnTo>
                <a:lnTo>
                  <a:pt x="20439" y="204905"/>
                </a:lnTo>
                <a:lnTo>
                  <a:pt x="23835" y="200848"/>
                </a:lnTo>
                <a:lnTo>
                  <a:pt x="28003" y="197191"/>
                </a:lnTo>
                <a:lnTo>
                  <a:pt x="32688" y="193801"/>
                </a:lnTo>
                <a:lnTo>
                  <a:pt x="40573" y="189635"/>
                </a:lnTo>
                <a:lnTo>
                  <a:pt x="50593" y="184954"/>
                </a:lnTo>
                <a:lnTo>
                  <a:pt x="62035" y="179927"/>
                </a:lnTo>
                <a:lnTo>
                  <a:pt x="73473" y="175624"/>
                </a:lnTo>
                <a:lnTo>
                  <a:pt x="84908" y="171803"/>
                </a:lnTo>
                <a:lnTo>
                  <a:pt x="96342" y="168302"/>
                </a:lnTo>
                <a:lnTo>
                  <a:pt x="105869" y="165016"/>
                </a:lnTo>
                <a:lnTo>
                  <a:pt x="114126" y="161874"/>
                </a:lnTo>
                <a:lnTo>
                  <a:pt x="121535" y="158825"/>
                </a:lnTo>
                <a:lnTo>
                  <a:pt x="128379" y="156794"/>
                </a:lnTo>
                <a:lnTo>
                  <a:pt x="134848" y="155439"/>
                </a:lnTo>
                <a:lnTo>
                  <a:pt x="141065" y="154536"/>
                </a:lnTo>
                <a:lnTo>
                  <a:pt x="147115" y="153934"/>
                </a:lnTo>
                <a:lnTo>
                  <a:pt x="153052" y="153532"/>
                </a:lnTo>
                <a:lnTo>
                  <a:pt x="158916" y="153265"/>
                </a:lnTo>
                <a:lnTo>
                  <a:pt x="164731" y="154039"/>
                </a:lnTo>
                <a:lnTo>
                  <a:pt x="170512" y="155507"/>
                </a:lnTo>
                <a:lnTo>
                  <a:pt x="176271" y="157439"/>
                </a:lnTo>
                <a:lnTo>
                  <a:pt x="182015" y="158727"/>
                </a:lnTo>
                <a:lnTo>
                  <a:pt x="187749" y="159585"/>
                </a:lnTo>
                <a:lnTo>
                  <a:pt x="193478" y="160158"/>
                </a:lnTo>
                <a:lnTo>
                  <a:pt x="199201" y="161491"/>
                </a:lnTo>
                <a:lnTo>
                  <a:pt x="204923" y="163334"/>
                </a:lnTo>
                <a:lnTo>
                  <a:pt x="210642" y="165514"/>
                </a:lnTo>
                <a:lnTo>
                  <a:pt x="215407" y="168873"/>
                </a:lnTo>
                <a:lnTo>
                  <a:pt x="223241" y="177684"/>
                </a:lnTo>
                <a:lnTo>
                  <a:pt x="229898" y="185411"/>
                </a:lnTo>
                <a:lnTo>
                  <a:pt x="236032" y="192972"/>
                </a:lnTo>
                <a:lnTo>
                  <a:pt x="241933" y="202683"/>
                </a:lnTo>
                <a:lnTo>
                  <a:pt x="250270" y="218429"/>
                </a:lnTo>
                <a:lnTo>
                  <a:pt x="255161" y="227961"/>
                </a:lnTo>
                <a:lnTo>
                  <a:pt x="258421" y="236221"/>
                </a:lnTo>
                <a:lnTo>
                  <a:pt x="260595" y="243634"/>
                </a:lnTo>
                <a:lnTo>
                  <a:pt x="262044" y="250480"/>
                </a:lnTo>
                <a:lnTo>
                  <a:pt x="262057" y="256949"/>
                </a:lnTo>
                <a:lnTo>
                  <a:pt x="259533" y="269217"/>
                </a:lnTo>
                <a:lnTo>
                  <a:pt x="257775" y="281019"/>
                </a:lnTo>
                <a:lnTo>
                  <a:pt x="257306" y="286833"/>
                </a:lnTo>
                <a:lnTo>
                  <a:pt x="255089" y="292614"/>
                </a:lnTo>
                <a:lnTo>
                  <a:pt x="247545" y="304118"/>
                </a:lnTo>
                <a:lnTo>
                  <a:pt x="240383" y="315581"/>
                </a:lnTo>
                <a:lnTo>
                  <a:pt x="234023" y="327025"/>
                </a:lnTo>
                <a:lnTo>
                  <a:pt x="228023" y="338462"/>
                </a:lnTo>
                <a:lnTo>
                  <a:pt x="224137" y="343226"/>
                </a:lnTo>
                <a:lnTo>
                  <a:pt x="219641" y="347355"/>
                </a:lnTo>
                <a:lnTo>
                  <a:pt x="214739" y="351060"/>
                </a:lnTo>
                <a:lnTo>
                  <a:pt x="209566" y="354482"/>
                </a:lnTo>
                <a:lnTo>
                  <a:pt x="204212" y="357717"/>
                </a:lnTo>
                <a:lnTo>
                  <a:pt x="198737" y="360825"/>
                </a:lnTo>
                <a:lnTo>
                  <a:pt x="187575" y="366819"/>
                </a:lnTo>
                <a:lnTo>
                  <a:pt x="146684" y="387530"/>
                </a:lnTo>
                <a:lnTo>
                  <a:pt x="135620" y="392131"/>
                </a:lnTo>
                <a:lnTo>
                  <a:pt x="126340" y="395198"/>
                </a:lnTo>
                <a:lnTo>
                  <a:pt x="118248" y="397242"/>
                </a:lnTo>
                <a:lnTo>
                  <a:pt x="111901" y="398606"/>
                </a:lnTo>
                <a:lnTo>
                  <a:pt x="106717" y="399514"/>
                </a:lnTo>
                <a:lnTo>
                  <a:pt x="102308" y="400120"/>
                </a:lnTo>
                <a:lnTo>
                  <a:pt x="97464" y="401477"/>
                </a:lnTo>
                <a:lnTo>
                  <a:pt x="92330" y="403334"/>
                </a:lnTo>
                <a:lnTo>
                  <a:pt x="87002" y="405524"/>
                </a:lnTo>
                <a:lnTo>
                  <a:pt x="81545" y="406984"/>
                </a:lnTo>
                <a:lnTo>
                  <a:pt x="76002" y="407958"/>
                </a:lnTo>
                <a:lnTo>
                  <a:pt x="70402" y="408607"/>
                </a:lnTo>
                <a:lnTo>
                  <a:pt x="66668" y="409992"/>
                </a:lnTo>
                <a:lnTo>
                  <a:pt x="64179" y="411868"/>
                </a:lnTo>
                <a:lnTo>
                  <a:pt x="62521" y="414071"/>
                </a:lnTo>
                <a:lnTo>
                  <a:pt x="60461" y="415540"/>
                </a:lnTo>
                <a:lnTo>
                  <a:pt x="55634" y="417171"/>
                </a:lnTo>
                <a:lnTo>
                  <a:pt x="50314" y="417897"/>
                </a:lnTo>
                <a:lnTo>
                  <a:pt x="42057" y="4184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9"/>
          <p:cNvSpPr/>
          <p:nvPr/>
        </p:nvSpPr>
        <p:spPr>
          <a:xfrm>
            <a:off x="7383780" y="5109210"/>
            <a:ext cx="376287" cy="822961"/>
          </a:xfrm>
          <a:custGeom>
            <a:avLst/>
            <a:gdLst/>
            <a:ahLst/>
            <a:cxnLst/>
            <a:rect l="0" t="0" r="0" b="0"/>
            <a:pathLst>
              <a:path w="376287" h="822961">
                <a:moveTo>
                  <a:pt x="0" y="0"/>
                </a:moveTo>
                <a:lnTo>
                  <a:pt x="13652" y="4551"/>
                </a:lnTo>
                <a:lnTo>
                  <a:pt x="19578" y="6844"/>
                </a:lnTo>
                <a:lnTo>
                  <a:pt x="31244" y="11931"/>
                </a:lnTo>
                <a:lnTo>
                  <a:pt x="42779" y="17368"/>
                </a:lnTo>
                <a:lnTo>
                  <a:pt x="53303" y="22959"/>
                </a:lnTo>
                <a:lnTo>
                  <a:pt x="61155" y="28619"/>
                </a:lnTo>
                <a:lnTo>
                  <a:pt x="72900" y="34310"/>
                </a:lnTo>
                <a:lnTo>
                  <a:pt x="80032" y="37160"/>
                </a:lnTo>
                <a:lnTo>
                  <a:pt x="86692" y="40013"/>
                </a:lnTo>
                <a:lnTo>
                  <a:pt x="99172" y="45724"/>
                </a:lnTo>
                <a:lnTo>
                  <a:pt x="106120" y="48580"/>
                </a:lnTo>
                <a:lnTo>
                  <a:pt x="113609" y="51437"/>
                </a:lnTo>
                <a:lnTo>
                  <a:pt x="129550" y="57150"/>
                </a:lnTo>
                <a:lnTo>
                  <a:pt x="146160" y="62865"/>
                </a:lnTo>
                <a:lnTo>
                  <a:pt x="157448" y="67627"/>
                </a:lnTo>
                <a:lnTo>
                  <a:pt x="170687" y="73660"/>
                </a:lnTo>
                <a:lnTo>
                  <a:pt x="185229" y="80539"/>
                </a:lnTo>
                <a:lnTo>
                  <a:pt x="197781" y="87030"/>
                </a:lnTo>
                <a:lnTo>
                  <a:pt x="209006" y="93262"/>
                </a:lnTo>
                <a:lnTo>
                  <a:pt x="219348" y="99322"/>
                </a:lnTo>
                <a:lnTo>
                  <a:pt x="238458" y="111136"/>
                </a:lnTo>
                <a:lnTo>
                  <a:pt x="274009" y="134242"/>
                </a:lnTo>
                <a:lnTo>
                  <a:pt x="282685" y="140930"/>
                </a:lnTo>
                <a:lnTo>
                  <a:pt x="291326" y="148245"/>
                </a:lnTo>
                <a:lnTo>
                  <a:pt x="299946" y="155980"/>
                </a:lnTo>
                <a:lnTo>
                  <a:pt x="307596" y="163994"/>
                </a:lnTo>
                <a:lnTo>
                  <a:pt x="314602" y="172194"/>
                </a:lnTo>
                <a:lnTo>
                  <a:pt x="321177" y="180519"/>
                </a:lnTo>
                <a:lnTo>
                  <a:pt x="327465" y="188926"/>
                </a:lnTo>
                <a:lnTo>
                  <a:pt x="339533" y="205887"/>
                </a:lnTo>
                <a:lnTo>
                  <a:pt x="348706" y="222950"/>
                </a:lnTo>
                <a:lnTo>
                  <a:pt x="356910" y="244821"/>
                </a:lnTo>
                <a:lnTo>
                  <a:pt x="361765" y="261322"/>
                </a:lnTo>
                <a:lnTo>
                  <a:pt x="366907" y="279942"/>
                </a:lnTo>
                <a:lnTo>
                  <a:pt x="370335" y="296165"/>
                </a:lnTo>
                <a:lnTo>
                  <a:pt x="372620" y="310791"/>
                </a:lnTo>
                <a:lnTo>
                  <a:pt x="374143" y="324351"/>
                </a:lnTo>
                <a:lnTo>
                  <a:pt x="375836" y="349578"/>
                </a:lnTo>
                <a:lnTo>
                  <a:pt x="376286" y="361639"/>
                </a:lnTo>
                <a:lnTo>
                  <a:pt x="374683" y="374443"/>
                </a:lnTo>
                <a:lnTo>
                  <a:pt x="371708" y="387741"/>
                </a:lnTo>
                <a:lnTo>
                  <a:pt x="367820" y="401369"/>
                </a:lnTo>
                <a:lnTo>
                  <a:pt x="363500" y="426671"/>
                </a:lnTo>
                <a:lnTo>
                  <a:pt x="359676" y="450616"/>
                </a:lnTo>
                <a:lnTo>
                  <a:pt x="351626" y="473959"/>
                </a:lnTo>
                <a:lnTo>
                  <a:pt x="341698" y="497033"/>
                </a:lnTo>
                <a:lnTo>
                  <a:pt x="330935" y="519989"/>
                </a:lnTo>
                <a:lnTo>
                  <a:pt x="319802" y="542891"/>
                </a:lnTo>
                <a:lnTo>
                  <a:pt x="309403" y="561000"/>
                </a:lnTo>
                <a:lnTo>
                  <a:pt x="280070" y="609061"/>
                </a:lnTo>
                <a:lnTo>
                  <a:pt x="267676" y="627973"/>
                </a:lnTo>
                <a:lnTo>
                  <a:pt x="257508" y="642486"/>
                </a:lnTo>
                <a:lnTo>
                  <a:pt x="248824" y="654067"/>
                </a:lnTo>
                <a:lnTo>
                  <a:pt x="234096" y="674554"/>
                </a:lnTo>
                <a:lnTo>
                  <a:pt x="227501" y="684017"/>
                </a:lnTo>
                <a:lnTo>
                  <a:pt x="220248" y="692231"/>
                </a:lnTo>
                <a:lnTo>
                  <a:pt x="212554" y="699613"/>
                </a:lnTo>
                <a:lnTo>
                  <a:pt x="204567" y="706438"/>
                </a:lnTo>
                <a:lnTo>
                  <a:pt x="195433" y="714799"/>
                </a:lnTo>
                <a:lnTo>
                  <a:pt x="175123" y="734248"/>
                </a:lnTo>
                <a:lnTo>
                  <a:pt x="166279" y="741911"/>
                </a:lnTo>
                <a:lnTo>
                  <a:pt x="158478" y="747972"/>
                </a:lnTo>
                <a:lnTo>
                  <a:pt x="151371" y="752966"/>
                </a:lnTo>
                <a:lnTo>
                  <a:pt x="144729" y="759152"/>
                </a:lnTo>
                <a:lnTo>
                  <a:pt x="138396" y="766134"/>
                </a:lnTo>
                <a:lnTo>
                  <a:pt x="127232" y="778653"/>
                </a:lnTo>
                <a:lnTo>
                  <a:pt x="114639" y="787607"/>
                </a:lnTo>
                <a:lnTo>
                  <a:pt x="104607" y="796453"/>
                </a:lnTo>
                <a:lnTo>
                  <a:pt x="97353" y="803041"/>
                </a:lnTo>
                <a:lnTo>
                  <a:pt x="96334" y="804918"/>
                </a:lnTo>
                <a:lnTo>
                  <a:pt x="95655" y="807122"/>
                </a:lnTo>
                <a:lnTo>
                  <a:pt x="94297" y="8229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0"/>
          <p:cNvSpPr/>
          <p:nvPr/>
        </p:nvSpPr>
        <p:spPr>
          <a:xfrm>
            <a:off x="1314576" y="5290603"/>
            <a:ext cx="119461" cy="100265"/>
          </a:xfrm>
          <a:custGeom>
            <a:avLst/>
            <a:gdLst/>
            <a:ahLst/>
            <a:cxnLst/>
            <a:rect l="0" t="0" r="0" b="0"/>
            <a:pathLst>
              <a:path w="119461" h="100265">
                <a:moveTo>
                  <a:pt x="85598" y="15774"/>
                </a:moveTo>
                <a:lnTo>
                  <a:pt x="57228" y="15774"/>
                </a:lnTo>
                <a:lnTo>
                  <a:pt x="54302" y="16727"/>
                </a:lnTo>
                <a:lnTo>
                  <a:pt x="51399" y="18314"/>
                </a:lnTo>
                <a:lnTo>
                  <a:pt x="44447" y="23155"/>
                </a:lnTo>
                <a:lnTo>
                  <a:pt x="42924" y="24505"/>
                </a:lnTo>
                <a:lnTo>
                  <a:pt x="38692" y="28544"/>
                </a:lnTo>
                <a:lnTo>
                  <a:pt x="30954" y="36174"/>
                </a:lnTo>
                <a:lnTo>
                  <a:pt x="27262" y="38899"/>
                </a:lnTo>
                <a:lnTo>
                  <a:pt x="22895" y="41668"/>
                </a:lnTo>
                <a:lnTo>
                  <a:pt x="18078" y="44467"/>
                </a:lnTo>
                <a:lnTo>
                  <a:pt x="14868" y="47285"/>
                </a:lnTo>
                <a:lnTo>
                  <a:pt x="12727" y="50116"/>
                </a:lnTo>
                <a:lnTo>
                  <a:pt x="11300" y="52956"/>
                </a:lnTo>
                <a:lnTo>
                  <a:pt x="9396" y="55802"/>
                </a:lnTo>
                <a:lnTo>
                  <a:pt x="7175" y="58652"/>
                </a:lnTo>
                <a:lnTo>
                  <a:pt x="1316" y="65519"/>
                </a:lnTo>
                <a:lnTo>
                  <a:pt x="835" y="67035"/>
                </a:lnTo>
                <a:lnTo>
                  <a:pt x="514" y="68998"/>
                </a:lnTo>
                <a:lnTo>
                  <a:pt x="301" y="71260"/>
                </a:lnTo>
                <a:lnTo>
                  <a:pt x="158" y="73719"/>
                </a:lnTo>
                <a:lnTo>
                  <a:pt x="0" y="78993"/>
                </a:lnTo>
                <a:lnTo>
                  <a:pt x="910" y="81732"/>
                </a:lnTo>
                <a:lnTo>
                  <a:pt x="2470" y="84511"/>
                </a:lnTo>
                <a:lnTo>
                  <a:pt x="8096" y="92434"/>
                </a:lnTo>
                <a:lnTo>
                  <a:pt x="10830" y="95248"/>
                </a:lnTo>
                <a:lnTo>
                  <a:pt x="12893" y="97332"/>
                </a:lnTo>
                <a:lnTo>
                  <a:pt x="16173" y="98721"/>
                </a:lnTo>
                <a:lnTo>
                  <a:pt x="20265" y="99647"/>
                </a:lnTo>
                <a:lnTo>
                  <a:pt x="24898" y="100264"/>
                </a:lnTo>
                <a:lnTo>
                  <a:pt x="28939" y="99723"/>
                </a:lnTo>
                <a:lnTo>
                  <a:pt x="32585" y="98411"/>
                </a:lnTo>
                <a:lnTo>
                  <a:pt x="35969" y="96582"/>
                </a:lnTo>
                <a:lnTo>
                  <a:pt x="40129" y="95364"/>
                </a:lnTo>
                <a:lnTo>
                  <a:pt x="44808" y="94552"/>
                </a:lnTo>
                <a:lnTo>
                  <a:pt x="49833" y="94010"/>
                </a:lnTo>
                <a:lnTo>
                  <a:pt x="54135" y="92696"/>
                </a:lnTo>
                <a:lnTo>
                  <a:pt x="57955" y="90868"/>
                </a:lnTo>
                <a:lnTo>
                  <a:pt x="61455" y="88697"/>
                </a:lnTo>
                <a:lnTo>
                  <a:pt x="64740" y="86297"/>
                </a:lnTo>
                <a:lnTo>
                  <a:pt x="67883" y="83744"/>
                </a:lnTo>
                <a:lnTo>
                  <a:pt x="70931" y="81090"/>
                </a:lnTo>
                <a:lnTo>
                  <a:pt x="73915" y="78368"/>
                </a:lnTo>
                <a:lnTo>
                  <a:pt x="79771" y="72804"/>
                </a:lnTo>
                <a:lnTo>
                  <a:pt x="88423" y="64316"/>
                </a:lnTo>
                <a:lnTo>
                  <a:pt x="92244" y="61470"/>
                </a:lnTo>
                <a:lnTo>
                  <a:pt x="96696" y="58621"/>
                </a:lnTo>
                <a:lnTo>
                  <a:pt x="101569" y="55769"/>
                </a:lnTo>
                <a:lnTo>
                  <a:pt x="104818" y="52915"/>
                </a:lnTo>
                <a:lnTo>
                  <a:pt x="106984" y="50059"/>
                </a:lnTo>
                <a:lnTo>
                  <a:pt x="108428" y="47204"/>
                </a:lnTo>
                <a:lnTo>
                  <a:pt x="110343" y="44347"/>
                </a:lnTo>
                <a:lnTo>
                  <a:pt x="112572" y="41490"/>
                </a:lnTo>
                <a:lnTo>
                  <a:pt x="115011" y="38633"/>
                </a:lnTo>
                <a:lnTo>
                  <a:pt x="116637" y="34824"/>
                </a:lnTo>
                <a:lnTo>
                  <a:pt x="117721" y="30379"/>
                </a:lnTo>
                <a:lnTo>
                  <a:pt x="118443" y="25511"/>
                </a:lnTo>
                <a:lnTo>
                  <a:pt x="118925" y="21313"/>
                </a:lnTo>
                <a:lnTo>
                  <a:pt x="119246" y="17561"/>
                </a:lnTo>
                <a:lnTo>
                  <a:pt x="119460" y="14108"/>
                </a:lnTo>
                <a:lnTo>
                  <a:pt x="118650" y="11806"/>
                </a:lnTo>
                <a:lnTo>
                  <a:pt x="117158" y="10271"/>
                </a:lnTo>
                <a:lnTo>
                  <a:pt x="115211" y="9248"/>
                </a:lnTo>
                <a:lnTo>
                  <a:pt x="112960" y="7613"/>
                </a:lnTo>
                <a:lnTo>
                  <a:pt x="110507" y="5571"/>
                </a:lnTo>
                <a:lnTo>
                  <a:pt x="107919" y="3257"/>
                </a:lnTo>
                <a:lnTo>
                  <a:pt x="104289" y="1715"/>
                </a:lnTo>
                <a:lnTo>
                  <a:pt x="99964" y="686"/>
                </a:lnTo>
                <a:lnTo>
                  <a:pt x="95175" y="0"/>
                </a:lnTo>
                <a:lnTo>
                  <a:pt x="91031" y="496"/>
                </a:lnTo>
                <a:lnTo>
                  <a:pt x="87315" y="1779"/>
                </a:lnTo>
                <a:lnTo>
                  <a:pt x="83885" y="3586"/>
                </a:lnTo>
                <a:lnTo>
                  <a:pt x="79694" y="4791"/>
                </a:lnTo>
                <a:lnTo>
                  <a:pt x="74994" y="5595"/>
                </a:lnTo>
                <a:lnTo>
                  <a:pt x="69957" y="6131"/>
                </a:lnTo>
                <a:lnTo>
                  <a:pt x="66598" y="7440"/>
                </a:lnTo>
                <a:lnTo>
                  <a:pt x="64359" y="9266"/>
                </a:lnTo>
                <a:lnTo>
                  <a:pt x="62866" y="11435"/>
                </a:lnTo>
                <a:lnTo>
                  <a:pt x="59966" y="13834"/>
                </a:lnTo>
                <a:lnTo>
                  <a:pt x="56128" y="16386"/>
                </a:lnTo>
                <a:lnTo>
                  <a:pt x="51664" y="19039"/>
                </a:lnTo>
                <a:lnTo>
                  <a:pt x="48688" y="21761"/>
                </a:lnTo>
                <a:lnTo>
                  <a:pt x="46704" y="24527"/>
                </a:lnTo>
                <a:lnTo>
                  <a:pt x="45381" y="27325"/>
                </a:lnTo>
                <a:lnTo>
                  <a:pt x="42594" y="30142"/>
                </a:lnTo>
                <a:lnTo>
                  <a:pt x="38832" y="32973"/>
                </a:lnTo>
                <a:lnTo>
                  <a:pt x="34418" y="35812"/>
                </a:lnTo>
                <a:lnTo>
                  <a:pt x="31476" y="38658"/>
                </a:lnTo>
                <a:lnTo>
                  <a:pt x="29514" y="41508"/>
                </a:lnTo>
                <a:lnTo>
                  <a:pt x="28207" y="44360"/>
                </a:lnTo>
                <a:lnTo>
                  <a:pt x="26382" y="47214"/>
                </a:lnTo>
                <a:lnTo>
                  <a:pt x="24213" y="50069"/>
                </a:lnTo>
                <a:lnTo>
                  <a:pt x="21815" y="52925"/>
                </a:lnTo>
                <a:lnTo>
                  <a:pt x="19264" y="55781"/>
                </a:lnTo>
                <a:lnTo>
                  <a:pt x="13889" y="61495"/>
                </a:lnTo>
                <a:lnTo>
                  <a:pt x="12074" y="64352"/>
                </a:lnTo>
                <a:lnTo>
                  <a:pt x="10865" y="67210"/>
                </a:lnTo>
                <a:lnTo>
                  <a:pt x="10059" y="70067"/>
                </a:lnTo>
                <a:lnTo>
                  <a:pt x="9521" y="72924"/>
                </a:lnTo>
                <a:lnTo>
                  <a:pt x="9163" y="75782"/>
                </a:lnTo>
                <a:lnTo>
                  <a:pt x="8924" y="78639"/>
                </a:lnTo>
                <a:lnTo>
                  <a:pt x="9717" y="80544"/>
                </a:lnTo>
                <a:lnTo>
                  <a:pt x="11198" y="81814"/>
                </a:lnTo>
                <a:lnTo>
                  <a:pt x="13138" y="82661"/>
                </a:lnTo>
                <a:lnTo>
                  <a:pt x="16337" y="83225"/>
                </a:lnTo>
                <a:lnTo>
                  <a:pt x="20374" y="83602"/>
                </a:lnTo>
                <a:lnTo>
                  <a:pt x="31439" y="84206"/>
                </a:lnTo>
                <a:lnTo>
                  <a:pt x="33300" y="83303"/>
                </a:lnTo>
                <a:lnTo>
                  <a:pt x="35493" y="81748"/>
                </a:lnTo>
                <a:lnTo>
                  <a:pt x="37907" y="79759"/>
                </a:lnTo>
                <a:lnTo>
                  <a:pt x="40469" y="77481"/>
                </a:lnTo>
                <a:lnTo>
                  <a:pt x="45856" y="72409"/>
                </a:lnTo>
                <a:lnTo>
                  <a:pt x="54244" y="64199"/>
                </a:lnTo>
                <a:lnTo>
                  <a:pt x="57075" y="60440"/>
                </a:lnTo>
                <a:lnTo>
                  <a:pt x="59915" y="56029"/>
                </a:lnTo>
                <a:lnTo>
                  <a:pt x="62762" y="51183"/>
                </a:lnTo>
                <a:lnTo>
                  <a:pt x="65611" y="47000"/>
                </a:lnTo>
                <a:lnTo>
                  <a:pt x="68464" y="43259"/>
                </a:lnTo>
                <a:lnTo>
                  <a:pt x="71318" y="39813"/>
                </a:lnTo>
                <a:lnTo>
                  <a:pt x="74173" y="36562"/>
                </a:lnTo>
                <a:lnTo>
                  <a:pt x="77029" y="33443"/>
                </a:lnTo>
                <a:lnTo>
                  <a:pt x="82742" y="27437"/>
                </a:lnTo>
                <a:lnTo>
                  <a:pt x="88457" y="21593"/>
                </a:lnTo>
                <a:lnTo>
                  <a:pt x="90361" y="18700"/>
                </a:lnTo>
                <a:lnTo>
                  <a:pt x="91631" y="15820"/>
                </a:lnTo>
                <a:lnTo>
                  <a:pt x="92478" y="12947"/>
                </a:lnTo>
                <a:lnTo>
                  <a:pt x="92090" y="10080"/>
                </a:lnTo>
                <a:lnTo>
                  <a:pt x="90879" y="7215"/>
                </a:lnTo>
                <a:lnTo>
                  <a:pt x="86641" y="325"/>
                </a:lnTo>
                <a:lnTo>
                  <a:pt x="85341" y="713"/>
                </a:lnTo>
                <a:lnTo>
                  <a:pt x="83522" y="1923"/>
                </a:lnTo>
                <a:lnTo>
                  <a:pt x="81357" y="3682"/>
                </a:lnTo>
                <a:lnTo>
                  <a:pt x="78961" y="4855"/>
                </a:lnTo>
                <a:lnTo>
                  <a:pt x="76411" y="5638"/>
                </a:lnTo>
                <a:lnTo>
                  <a:pt x="73758" y="6159"/>
                </a:lnTo>
                <a:lnTo>
                  <a:pt x="71037" y="7459"/>
                </a:lnTo>
                <a:lnTo>
                  <a:pt x="68271" y="9278"/>
                </a:lnTo>
                <a:lnTo>
                  <a:pt x="65474" y="11443"/>
                </a:lnTo>
                <a:lnTo>
                  <a:pt x="61705" y="14792"/>
                </a:lnTo>
                <a:lnTo>
                  <a:pt x="52436" y="23593"/>
                </a:lnTo>
                <a:lnTo>
                  <a:pt x="47298" y="27654"/>
                </a:lnTo>
                <a:lnTo>
                  <a:pt x="41967" y="31314"/>
                </a:lnTo>
                <a:lnTo>
                  <a:pt x="36508" y="34706"/>
                </a:lnTo>
                <a:lnTo>
                  <a:pt x="32869" y="37920"/>
                </a:lnTo>
                <a:lnTo>
                  <a:pt x="30443" y="41016"/>
                </a:lnTo>
                <a:lnTo>
                  <a:pt x="28826" y="44033"/>
                </a:lnTo>
                <a:lnTo>
                  <a:pt x="26795" y="46996"/>
                </a:lnTo>
                <a:lnTo>
                  <a:pt x="24489" y="49923"/>
                </a:lnTo>
                <a:lnTo>
                  <a:pt x="21999" y="52828"/>
                </a:lnTo>
                <a:lnTo>
                  <a:pt x="19386" y="55716"/>
                </a:lnTo>
                <a:lnTo>
                  <a:pt x="13943" y="61466"/>
                </a:lnTo>
                <a:lnTo>
                  <a:pt x="14016" y="63381"/>
                </a:lnTo>
                <a:lnTo>
                  <a:pt x="15969" y="64657"/>
                </a:lnTo>
                <a:lnTo>
                  <a:pt x="19176" y="65508"/>
                </a:lnTo>
                <a:lnTo>
                  <a:pt x="21315" y="65122"/>
                </a:lnTo>
                <a:lnTo>
                  <a:pt x="22740" y="63913"/>
                </a:lnTo>
                <a:lnTo>
                  <a:pt x="25591" y="586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1"/>
          <p:cNvSpPr/>
          <p:nvPr/>
        </p:nvSpPr>
        <p:spPr>
          <a:xfrm>
            <a:off x="1386663" y="5461483"/>
            <a:ext cx="244970" cy="239230"/>
          </a:xfrm>
          <a:custGeom>
            <a:avLst/>
            <a:gdLst/>
            <a:ahLst/>
            <a:cxnLst/>
            <a:rect l="0" t="0" r="0" b="0"/>
            <a:pathLst>
              <a:path w="244970" h="239230">
                <a:moveTo>
                  <a:pt x="4939" y="239229"/>
                </a:moveTo>
                <a:lnTo>
                  <a:pt x="0" y="239229"/>
                </a:lnTo>
                <a:lnTo>
                  <a:pt x="2109" y="239229"/>
                </a:lnTo>
                <a:lnTo>
                  <a:pt x="3052" y="238277"/>
                </a:lnTo>
                <a:lnTo>
                  <a:pt x="3681" y="236689"/>
                </a:lnTo>
                <a:lnTo>
                  <a:pt x="5332" y="230480"/>
                </a:lnTo>
                <a:lnTo>
                  <a:pt x="9241" y="218195"/>
                </a:lnTo>
                <a:lnTo>
                  <a:pt x="10665" y="208062"/>
                </a:lnTo>
                <a:lnTo>
                  <a:pt x="11614" y="195591"/>
                </a:lnTo>
                <a:lnTo>
                  <a:pt x="12246" y="181562"/>
                </a:lnTo>
                <a:lnTo>
                  <a:pt x="13621" y="169352"/>
                </a:lnTo>
                <a:lnTo>
                  <a:pt x="15489" y="158354"/>
                </a:lnTo>
                <a:lnTo>
                  <a:pt x="17688" y="148165"/>
                </a:lnTo>
                <a:lnTo>
                  <a:pt x="19153" y="138515"/>
                </a:lnTo>
                <a:lnTo>
                  <a:pt x="20130" y="129224"/>
                </a:lnTo>
                <a:lnTo>
                  <a:pt x="20781" y="120172"/>
                </a:lnTo>
                <a:lnTo>
                  <a:pt x="22168" y="111281"/>
                </a:lnTo>
                <a:lnTo>
                  <a:pt x="24045" y="102495"/>
                </a:lnTo>
                <a:lnTo>
                  <a:pt x="26249" y="93781"/>
                </a:lnTo>
                <a:lnTo>
                  <a:pt x="36317" y="61238"/>
                </a:lnTo>
                <a:lnTo>
                  <a:pt x="43003" y="40559"/>
                </a:lnTo>
                <a:lnTo>
                  <a:pt x="47460" y="25819"/>
                </a:lnTo>
                <a:lnTo>
                  <a:pt x="50431" y="15041"/>
                </a:lnTo>
                <a:lnTo>
                  <a:pt x="52412" y="6903"/>
                </a:lnTo>
                <a:lnTo>
                  <a:pt x="54685" y="2430"/>
                </a:lnTo>
                <a:lnTo>
                  <a:pt x="57153" y="401"/>
                </a:lnTo>
                <a:lnTo>
                  <a:pt x="59751" y="0"/>
                </a:lnTo>
                <a:lnTo>
                  <a:pt x="62435" y="685"/>
                </a:lnTo>
                <a:lnTo>
                  <a:pt x="67958" y="3987"/>
                </a:lnTo>
                <a:lnTo>
                  <a:pt x="73587" y="8630"/>
                </a:lnTo>
                <a:lnTo>
                  <a:pt x="79264" y="13868"/>
                </a:lnTo>
                <a:lnTo>
                  <a:pt x="87815" y="22172"/>
                </a:lnTo>
                <a:lnTo>
                  <a:pt x="93525" y="27824"/>
                </a:lnTo>
                <a:lnTo>
                  <a:pt x="96382" y="31618"/>
                </a:lnTo>
                <a:lnTo>
                  <a:pt x="99238" y="36051"/>
                </a:lnTo>
                <a:lnTo>
                  <a:pt x="102095" y="40912"/>
                </a:lnTo>
                <a:lnTo>
                  <a:pt x="106857" y="47963"/>
                </a:lnTo>
                <a:lnTo>
                  <a:pt x="119768" y="65957"/>
                </a:lnTo>
                <a:lnTo>
                  <a:pt x="125307" y="74184"/>
                </a:lnTo>
                <a:lnTo>
                  <a:pt x="129952" y="81574"/>
                </a:lnTo>
                <a:lnTo>
                  <a:pt x="134001" y="88406"/>
                </a:lnTo>
                <a:lnTo>
                  <a:pt x="140510" y="96770"/>
                </a:lnTo>
                <a:lnTo>
                  <a:pt x="148660" y="106157"/>
                </a:lnTo>
                <a:lnTo>
                  <a:pt x="157903" y="116224"/>
                </a:lnTo>
                <a:lnTo>
                  <a:pt x="178333" y="137570"/>
                </a:lnTo>
                <a:lnTo>
                  <a:pt x="225269" y="185196"/>
                </a:lnTo>
                <a:lnTo>
                  <a:pt x="229930" y="188920"/>
                </a:lnTo>
                <a:lnTo>
                  <a:pt x="233991" y="191402"/>
                </a:lnTo>
                <a:lnTo>
                  <a:pt x="244969" y="1963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2"/>
          <p:cNvSpPr/>
          <p:nvPr/>
        </p:nvSpPr>
        <p:spPr>
          <a:xfrm>
            <a:off x="1374457" y="5512117"/>
            <a:ext cx="308611" cy="137161"/>
          </a:xfrm>
          <a:custGeom>
            <a:avLst/>
            <a:gdLst/>
            <a:ahLst/>
            <a:cxnLst/>
            <a:rect l="0" t="0" r="0" b="0"/>
            <a:pathLst>
              <a:path w="308611" h="137161">
                <a:moveTo>
                  <a:pt x="0" y="137160"/>
                </a:moveTo>
                <a:lnTo>
                  <a:pt x="9102" y="132610"/>
                </a:lnTo>
                <a:lnTo>
                  <a:pt x="14640" y="129364"/>
                </a:lnTo>
                <a:lnTo>
                  <a:pt x="28414" y="120677"/>
                </a:lnTo>
                <a:lnTo>
                  <a:pt x="36088" y="116647"/>
                </a:lnTo>
                <a:lnTo>
                  <a:pt x="44061" y="113007"/>
                </a:lnTo>
                <a:lnTo>
                  <a:pt x="52234" y="109628"/>
                </a:lnTo>
                <a:lnTo>
                  <a:pt x="59588" y="105471"/>
                </a:lnTo>
                <a:lnTo>
                  <a:pt x="66395" y="100794"/>
                </a:lnTo>
                <a:lnTo>
                  <a:pt x="72838" y="95770"/>
                </a:lnTo>
                <a:lnTo>
                  <a:pt x="79991" y="91470"/>
                </a:lnTo>
                <a:lnTo>
                  <a:pt x="87618" y="87650"/>
                </a:lnTo>
                <a:lnTo>
                  <a:pt x="95559" y="84151"/>
                </a:lnTo>
                <a:lnTo>
                  <a:pt x="106569" y="79913"/>
                </a:lnTo>
                <a:lnTo>
                  <a:pt x="134041" y="70125"/>
                </a:lnTo>
                <a:lnTo>
                  <a:pt x="146511" y="64848"/>
                </a:lnTo>
                <a:lnTo>
                  <a:pt x="157682" y="59424"/>
                </a:lnTo>
                <a:lnTo>
                  <a:pt x="167986" y="53904"/>
                </a:lnTo>
                <a:lnTo>
                  <a:pt x="177713" y="49271"/>
                </a:lnTo>
                <a:lnTo>
                  <a:pt x="187055" y="45230"/>
                </a:lnTo>
                <a:lnTo>
                  <a:pt x="196141" y="41583"/>
                </a:lnTo>
                <a:lnTo>
                  <a:pt x="206008" y="38200"/>
                </a:lnTo>
                <a:lnTo>
                  <a:pt x="216396" y="34992"/>
                </a:lnTo>
                <a:lnTo>
                  <a:pt x="227132" y="31900"/>
                </a:lnTo>
                <a:lnTo>
                  <a:pt x="237146" y="27935"/>
                </a:lnTo>
                <a:lnTo>
                  <a:pt x="246680" y="23386"/>
                </a:lnTo>
                <a:lnTo>
                  <a:pt x="255893" y="18448"/>
                </a:lnTo>
                <a:lnTo>
                  <a:pt x="264893" y="14204"/>
                </a:lnTo>
                <a:lnTo>
                  <a:pt x="273750" y="10422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3"/>
          <p:cNvSpPr/>
          <p:nvPr/>
        </p:nvSpPr>
        <p:spPr>
          <a:xfrm>
            <a:off x="3261259" y="4218556"/>
            <a:ext cx="109218" cy="98002"/>
          </a:xfrm>
          <a:custGeom>
            <a:avLst/>
            <a:gdLst/>
            <a:ahLst/>
            <a:cxnLst/>
            <a:rect l="0" t="0" r="0" b="0"/>
            <a:pathLst>
              <a:path w="109218" h="98002">
                <a:moveTo>
                  <a:pt x="67728" y="7686"/>
                </a:moveTo>
                <a:lnTo>
                  <a:pt x="49525" y="7686"/>
                </a:lnTo>
                <a:lnTo>
                  <a:pt x="44162" y="8639"/>
                </a:lnTo>
                <a:lnTo>
                  <a:pt x="40588" y="10226"/>
                </a:lnTo>
                <a:lnTo>
                  <a:pt x="38205" y="12237"/>
                </a:lnTo>
                <a:lnTo>
                  <a:pt x="35663" y="14530"/>
                </a:lnTo>
                <a:lnTo>
                  <a:pt x="30300" y="19618"/>
                </a:lnTo>
                <a:lnTo>
                  <a:pt x="27536" y="23261"/>
                </a:lnTo>
                <a:lnTo>
                  <a:pt x="24741" y="27594"/>
                </a:lnTo>
                <a:lnTo>
                  <a:pt x="21925" y="32388"/>
                </a:lnTo>
                <a:lnTo>
                  <a:pt x="13716" y="45335"/>
                </a:lnTo>
                <a:lnTo>
                  <a:pt x="8860" y="52788"/>
                </a:lnTo>
                <a:lnTo>
                  <a:pt x="5622" y="58709"/>
                </a:lnTo>
                <a:lnTo>
                  <a:pt x="3464" y="63609"/>
                </a:lnTo>
                <a:lnTo>
                  <a:pt x="2026" y="67828"/>
                </a:lnTo>
                <a:lnTo>
                  <a:pt x="1066" y="71593"/>
                </a:lnTo>
                <a:lnTo>
                  <a:pt x="427" y="75056"/>
                </a:lnTo>
                <a:lnTo>
                  <a:pt x="0" y="78317"/>
                </a:lnTo>
                <a:lnTo>
                  <a:pt x="1622" y="81443"/>
                </a:lnTo>
                <a:lnTo>
                  <a:pt x="4607" y="84480"/>
                </a:lnTo>
                <a:lnTo>
                  <a:pt x="8503" y="87457"/>
                </a:lnTo>
                <a:lnTo>
                  <a:pt x="12052" y="89442"/>
                </a:lnTo>
                <a:lnTo>
                  <a:pt x="15370" y="90765"/>
                </a:lnTo>
                <a:lnTo>
                  <a:pt x="18536" y="91647"/>
                </a:lnTo>
                <a:lnTo>
                  <a:pt x="21598" y="93187"/>
                </a:lnTo>
                <a:lnTo>
                  <a:pt x="24592" y="95167"/>
                </a:lnTo>
                <a:lnTo>
                  <a:pt x="27541" y="97439"/>
                </a:lnTo>
                <a:lnTo>
                  <a:pt x="30459" y="98001"/>
                </a:lnTo>
                <a:lnTo>
                  <a:pt x="33357" y="97424"/>
                </a:lnTo>
                <a:lnTo>
                  <a:pt x="36242" y="96086"/>
                </a:lnTo>
                <a:lnTo>
                  <a:pt x="39117" y="95195"/>
                </a:lnTo>
                <a:lnTo>
                  <a:pt x="41987" y="94600"/>
                </a:lnTo>
                <a:lnTo>
                  <a:pt x="44852" y="94204"/>
                </a:lnTo>
                <a:lnTo>
                  <a:pt x="48668" y="92035"/>
                </a:lnTo>
                <a:lnTo>
                  <a:pt x="53116" y="88683"/>
                </a:lnTo>
                <a:lnTo>
                  <a:pt x="57987" y="84544"/>
                </a:lnTo>
                <a:lnTo>
                  <a:pt x="62186" y="80833"/>
                </a:lnTo>
                <a:lnTo>
                  <a:pt x="69392" y="74168"/>
                </a:lnTo>
                <a:lnTo>
                  <a:pt x="73600" y="71058"/>
                </a:lnTo>
                <a:lnTo>
                  <a:pt x="78310" y="68031"/>
                </a:lnTo>
                <a:lnTo>
                  <a:pt x="83355" y="65061"/>
                </a:lnTo>
                <a:lnTo>
                  <a:pt x="87671" y="62129"/>
                </a:lnTo>
                <a:lnTo>
                  <a:pt x="91501" y="59221"/>
                </a:lnTo>
                <a:lnTo>
                  <a:pt x="95007" y="56330"/>
                </a:lnTo>
                <a:lnTo>
                  <a:pt x="97344" y="53451"/>
                </a:lnTo>
                <a:lnTo>
                  <a:pt x="98902" y="50578"/>
                </a:lnTo>
                <a:lnTo>
                  <a:pt x="99940" y="47711"/>
                </a:lnTo>
                <a:lnTo>
                  <a:pt x="101586" y="43894"/>
                </a:lnTo>
                <a:lnTo>
                  <a:pt x="105953" y="34574"/>
                </a:lnTo>
                <a:lnTo>
                  <a:pt x="107499" y="30374"/>
                </a:lnTo>
                <a:lnTo>
                  <a:pt x="108529" y="26621"/>
                </a:lnTo>
                <a:lnTo>
                  <a:pt x="109217" y="23167"/>
                </a:lnTo>
                <a:lnTo>
                  <a:pt x="108722" y="18959"/>
                </a:lnTo>
                <a:lnTo>
                  <a:pt x="107440" y="14249"/>
                </a:lnTo>
                <a:lnTo>
                  <a:pt x="105633" y="9204"/>
                </a:lnTo>
                <a:lnTo>
                  <a:pt x="103475" y="5840"/>
                </a:lnTo>
                <a:lnTo>
                  <a:pt x="101084" y="3598"/>
                </a:lnTo>
                <a:lnTo>
                  <a:pt x="98538" y="2103"/>
                </a:lnTo>
                <a:lnTo>
                  <a:pt x="95888" y="1106"/>
                </a:lnTo>
                <a:lnTo>
                  <a:pt x="93169" y="442"/>
                </a:lnTo>
                <a:lnTo>
                  <a:pt x="90403" y="0"/>
                </a:lnTo>
                <a:lnTo>
                  <a:pt x="87607" y="657"/>
                </a:lnTo>
                <a:lnTo>
                  <a:pt x="84791" y="2047"/>
                </a:lnTo>
                <a:lnTo>
                  <a:pt x="81961" y="3927"/>
                </a:lnTo>
                <a:lnTo>
                  <a:pt x="79121" y="5180"/>
                </a:lnTo>
                <a:lnTo>
                  <a:pt x="76276" y="6015"/>
                </a:lnTo>
                <a:lnTo>
                  <a:pt x="73427" y="6572"/>
                </a:lnTo>
                <a:lnTo>
                  <a:pt x="70575" y="8849"/>
                </a:lnTo>
                <a:lnTo>
                  <a:pt x="67721" y="12271"/>
                </a:lnTo>
                <a:lnTo>
                  <a:pt x="64866" y="16457"/>
                </a:lnTo>
                <a:lnTo>
                  <a:pt x="62010" y="20201"/>
                </a:lnTo>
                <a:lnTo>
                  <a:pt x="59153" y="23650"/>
                </a:lnTo>
                <a:lnTo>
                  <a:pt x="56297" y="26901"/>
                </a:lnTo>
                <a:lnTo>
                  <a:pt x="52487" y="30021"/>
                </a:lnTo>
                <a:lnTo>
                  <a:pt x="48042" y="33053"/>
                </a:lnTo>
                <a:lnTo>
                  <a:pt x="43174" y="36028"/>
                </a:lnTo>
                <a:lnTo>
                  <a:pt x="39929" y="39915"/>
                </a:lnTo>
                <a:lnTo>
                  <a:pt x="37765" y="44412"/>
                </a:lnTo>
                <a:lnTo>
                  <a:pt x="36323" y="49315"/>
                </a:lnTo>
                <a:lnTo>
                  <a:pt x="34409" y="54489"/>
                </a:lnTo>
                <a:lnTo>
                  <a:pt x="32180" y="59843"/>
                </a:lnTo>
                <a:lnTo>
                  <a:pt x="29742" y="65317"/>
                </a:lnTo>
                <a:lnTo>
                  <a:pt x="29069" y="69919"/>
                </a:lnTo>
                <a:lnTo>
                  <a:pt x="29573" y="73940"/>
                </a:lnTo>
                <a:lnTo>
                  <a:pt x="32675" y="82686"/>
                </a:lnTo>
                <a:lnTo>
                  <a:pt x="33882" y="82451"/>
                </a:lnTo>
                <a:lnTo>
                  <a:pt x="35638" y="81342"/>
                </a:lnTo>
                <a:lnTo>
                  <a:pt x="37763" y="79650"/>
                </a:lnTo>
                <a:lnTo>
                  <a:pt x="41084" y="77570"/>
                </a:lnTo>
                <a:lnTo>
                  <a:pt x="45203" y="75230"/>
                </a:lnTo>
                <a:lnTo>
                  <a:pt x="49853" y="72718"/>
                </a:lnTo>
                <a:lnTo>
                  <a:pt x="53907" y="70091"/>
                </a:lnTo>
                <a:lnTo>
                  <a:pt x="57561" y="67387"/>
                </a:lnTo>
                <a:lnTo>
                  <a:pt x="60950" y="64631"/>
                </a:lnTo>
                <a:lnTo>
                  <a:pt x="64162" y="61842"/>
                </a:lnTo>
                <a:lnTo>
                  <a:pt x="67256" y="59030"/>
                </a:lnTo>
                <a:lnTo>
                  <a:pt x="73233" y="53366"/>
                </a:lnTo>
                <a:lnTo>
                  <a:pt x="79065" y="47673"/>
                </a:lnTo>
                <a:lnTo>
                  <a:pt x="81001" y="44822"/>
                </a:lnTo>
                <a:lnTo>
                  <a:pt x="82291" y="41968"/>
                </a:lnTo>
                <a:lnTo>
                  <a:pt x="83152" y="39113"/>
                </a:lnTo>
                <a:lnTo>
                  <a:pt x="84678" y="37210"/>
                </a:lnTo>
                <a:lnTo>
                  <a:pt x="86648" y="35941"/>
                </a:lnTo>
                <a:lnTo>
                  <a:pt x="88914" y="35095"/>
                </a:lnTo>
                <a:lnTo>
                  <a:pt x="90424" y="33579"/>
                </a:lnTo>
                <a:lnTo>
                  <a:pt x="91432" y="31615"/>
                </a:lnTo>
                <a:lnTo>
                  <a:pt x="92103" y="29354"/>
                </a:lnTo>
                <a:lnTo>
                  <a:pt x="90646" y="27846"/>
                </a:lnTo>
                <a:lnTo>
                  <a:pt x="87769" y="26841"/>
                </a:lnTo>
                <a:lnTo>
                  <a:pt x="78566" y="25228"/>
                </a:lnTo>
                <a:lnTo>
                  <a:pt x="74953" y="27001"/>
                </a:lnTo>
                <a:lnTo>
                  <a:pt x="69688" y="30088"/>
                </a:lnTo>
                <a:lnTo>
                  <a:pt x="54357" y="39628"/>
                </a:lnTo>
                <a:lnTo>
                  <a:pt x="51194" y="41363"/>
                </a:lnTo>
                <a:lnTo>
                  <a:pt x="42600" y="45831"/>
                </a:lnTo>
                <a:lnTo>
                  <a:pt x="38593" y="48356"/>
                </a:lnTo>
                <a:lnTo>
                  <a:pt x="34970" y="50992"/>
                </a:lnTo>
                <a:lnTo>
                  <a:pt x="31602" y="53701"/>
                </a:lnTo>
                <a:lnTo>
                  <a:pt x="28404" y="56460"/>
                </a:lnTo>
                <a:lnTo>
                  <a:pt x="25319" y="59253"/>
                </a:lnTo>
                <a:lnTo>
                  <a:pt x="22311" y="62066"/>
                </a:lnTo>
                <a:lnTo>
                  <a:pt x="20305" y="64894"/>
                </a:lnTo>
                <a:lnTo>
                  <a:pt x="18967" y="67733"/>
                </a:lnTo>
                <a:lnTo>
                  <a:pt x="16293" y="762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4"/>
          <p:cNvSpPr/>
          <p:nvPr/>
        </p:nvSpPr>
        <p:spPr>
          <a:xfrm>
            <a:off x="3414712" y="4380547"/>
            <a:ext cx="42864" cy="160648"/>
          </a:xfrm>
          <a:custGeom>
            <a:avLst/>
            <a:gdLst/>
            <a:ahLst/>
            <a:cxnLst/>
            <a:rect l="0" t="0" r="0" b="0"/>
            <a:pathLst>
              <a:path w="42864" h="160648">
                <a:moveTo>
                  <a:pt x="0" y="0"/>
                </a:moveTo>
                <a:lnTo>
                  <a:pt x="4550" y="13653"/>
                </a:lnTo>
                <a:lnTo>
                  <a:pt x="5891" y="18627"/>
                </a:lnTo>
                <a:lnTo>
                  <a:pt x="6785" y="22895"/>
                </a:lnTo>
                <a:lnTo>
                  <a:pt x="7381" y="26694"/>
                </a:lnTo>
                <a:lnTo>
                  <a:pt x="7778" y="31131"/>
                </a:lnTo>
                <a:lnTo>
                  <a:pt x="8043" y="35994"/>
                </a:lnTo>
                <a:lnTo>
                  <a:pt x="8219" y="41141"/>
                </a:lnTo>
                <a:lnTo>
                  <a:pt x="10242" y="50287"/>
                </a:lnTo>
                <a:lnTo>
                  <a:pt x="13495" y="62100"/>
                </a:lnTo>
                <a:lnTo>
                  <a:pt x="17569" y="75690"/>
                </a:lnTo>
                <a:lnTo>
                  <a:pt x="20285" y="86655"/>
                </a:lnTo>
                <a:lnTo>
                  <a:pt x="22096" y="95870"/>
                </a:lnTo>
                <a:lnTo>
                  <a:pt x="23303" y="103919"/>
                </a:lnTo>
                <a:lnTo>
                  <a:pt x="24108" y="111189"/>
                </a:lnTo>
                <a:lnTo>
                  <a:pt x="24645" y="117941"/>
                </a:lnTo>
                <a:lnTo>
                  <a:pt x="25002" y="124347"/>
                </a:lnTo>
                <a:lnTo>
                  <a:pt x="26193" y="130524"/>
                </a:lnTo>
                <a:lnTo>
                  <a:pt x="27940" y="136546"/>
                </a:lnTo>
                <a:lnTo>
                  <a:pt x="30057" y="142466"/>
                </a:lnTo>
                <a:lnTo>
                  <a:pt x="31468" y="147364"/>
                </a:lnTo>
                <a:lnTo>
                  <a:pt x="32408" y="151583"/>
                </a:lnTo>
                <a:lnTo>
                  <a:pt x="33036" y="155348"/>
                </a:lnTo>
                <a:lnTo>
                  <a:pt x="34406" y="157858"/>
                </a:lnTo>
                <a:lnTo>
                  <a:pt x="36273" y="159531"/>
                </a:lnTo>
                <a:lnTo>
                  <a:pt x="38469" y="160647"/>
                </a:lnTo>
                <a:lnTo>
                  <a:pt x="39934" y="160438"/>
                </a:lnTo>
                <a:lnTo>
                  <a:pt x="40910" y="159346"/>
                </a:lnTo>
                <a:lnTo>
                  <a:pt x="42863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5"/>
          <p:cNvSpPr/>
          <p:nvPr/>
        </p:nvSpPr>
        <p:spPr>
          <a:xfrm>
            <a:off x="3409773" y="4321914"/>
            <a:ext cx="217144" cy="221467"/>
          </a:xfrm>
          <a:custGeom>
            <a:avLst/>
            <a:gdLst/>
            <a:ahLst/>
            <a:cxnLst/>
            <a:rect l="0" t="0" r="0" b="0"/>
            <a:pathLst>
              <a:path w="217144" h="221467">
                <a:moveTo>
                  <a:pt x="4939" y="92923"/>
                </a:moveTo>
                <a:lnTo>
                  <a:pt x="388" y="79271"/>
                </a:lnTo>
                <a:lnTo>
                  <a:pt x="0" y="74296"/>
                </a:lnTo>
                <a:lnTo>
                  <a:pt x="694" y="70028"/>
                </a:lnTo>
                <a:lnTo>
                  <a:pt x="2109" y="66230"/>
                </a:lnTo>
                <a:lnTo>
                  <a:pt x="3052" y="61792"/>
                </a:lnTo>
                <a:lnTo>
                  <a:pt x="3681" y="56929"/>
                </a:lnTo>
                <a:lnTo>
                  <a:pt x="4100" y="51782"/>
                </a:lnTo>
                <a:lnTo>
                  <a:pt x="5333" y="47398"/>
                </a:lnTo>
                <a:lnTo>
                  <a:pt x="7106" y="43523"/>
                </a:lnTo>
                <a:lnTo>
                  <a:pt x="9241" y="39987"/>
                </a:lnTo>
                <a:lnTo>
                  <a:pt x="13522" y="35725"/>
                </a:lnTo>
                <a:lnTo>
                  <a:pt x="19234" y="30979"/>
                </a:lnTo>
                <a:lnTo>
                  <a:pt x="25899" y="25909"/>
                </a:lnTo>
                <a:lnTo>
                  <a:pt x="31294" y="21577"/>
                </a:lnTo>
                <a:lnTo>
                  <a:pt x="35844" y="17737"/>
                </a:lnTo>
                <a:lnTo>
                  <a:pt x="39830" y="14224"/>
                </a:lnTo>
                <a:lnTo>
                  <a:pt x="43440" y="11882"/>
                </a:lnTo>
                <a:lnTo>
                  <a:pt x="49991" y="9280"/>
                </a:lnTo>
                <a:lnTo>
                  <a:pt x="54023" y="7633"/>
                </a:lnTo>
                <a:lnTo>
                  <a:pt x="58617" y="5583"/>
                </a:lnTo>
                <a:lnTo>
                  <a:pt x="63585" y="3264"/>
                </a:lnTo>
                <a:lnTo>
                  <a:pt x="68801" y="1718"/>
                </a:lnTo>
                <a:lnTo>
                  <a:pt x="74184" y="687"/>
                </a:lnTo>
                <a:lnTo>
                  <a:pt x="79677" y="0"/>
                </a:lnTo>
                <a:lnTo>
                  <a:pt x="86197" y="495"/>
                </a:lnTo>
                <a:lnTo>
                  <a:pt x="93401" y="1776"/>
                </a:lnTo>
                <a:lnTo>
                  <a:pt x="101061" y="3583"/>
                </a:lnTo>
                <a:lnTo>
                  <a:pt x="107120" y="5741"/>
                </a:lnTo>
                <a:lnTo>
                  <a:pt x="112112" y="8132"/>
                </a:lnTo>
                <a:lnTo>
                  <a:pt x="116393" y="10678"/>
                </a:lnTo>
                <a:lnTo>
                  <a:pt x="119247" y="13328"/>
                </a:lnTo>
                <a:lnTo>
                  <a:pt x="121149" y="16047"/>
                </a:lnTo>
                <a:lnTo>
                  <a:pt x="123263" y="21609"/>
                </a:lnTo>
                <a:lnTo>
                  <a:pt x="124203" y="27255"/>
                </a:lnTo>
                <a:lnTo>
                  <a:pt x="124453" y="31047"/>
                </a:lnTo>
                <a:lnTo>
                  <a:pt x="124620" y="35480"/>
                </a:lnTo>
                <a:lnTo>
                  <a:pt x="124732" y="40341"/>
                </a:lnTo>
                <a:lnTo>
                  <a:pt x="123853" y="45486"/>
                </a:lnTo>
                <a:lnTo>
                  <a:pt x="122315" y="50821"/>
                </a:lnTo>
                <a:lnTo>
                  <a:pt x="120337" y="56282"/>
                </a:lnTo>
                <a:lnTo>
                  <a:pt x="118066" y="61828"/>
                </a:lnTo>
                <a:lnTo>
                  <a:pt x="115600" y="67431"/>
                </a:lnTo>
                <a:lnTo>
                  <a:pt x="113003" y="73071"/>
                </a:lnTo>
                <a:lnTo>
                  <a:pt x="109367" y="78736"/>
                </a:lnTo>
                <a:lnTo>
                  <a:pt x="105038" y="84418"/>
                </a:lnTo>
                <a:lnTo>
                  <a:pt x="100246" y="90110"/>
                </a:lnTo>
                <a:lnTo>
                  <a:pt x="96100" y="94857"/>
                </a:lnTo>
                <a:lnTo>
                  <a:pt x="88952" y="102673"/>
                </a:lnTo>
                <a:lnTo>
                  <a:pt x="75023" y="116979"/>
                </a:lnTo>
                <a:lnTo>
                  <a:pt x="51069" y="141076"/>
                </a:lnTo>
                <a:lnTo>
                  <a:pt x="49980" y="141218"/>
                </a:lnTo>
                <a:lnTo>
                  <a:pt x="49254" y="140360"/>
                </a:lnTo>
                <a:lnTo>
                  <a:pt x="48770" y="138835"/>
                </a:lnTo>
                <a:lnTo>
                  <a:pt x="49399" y="137818"/>
                </a:lnTo>
                <a:lnTo>
                  <a:pt x="50772" y="137141"/>
                </a:lnTo>
                <a:lnTo>
                  <a:pt x="52640" y="136689"/>
                </a:lnTo>
                <a:lnTo>
                  <a:pt x="57254" y="133647"/>
                </a:lnTo>
                <a:lnTo>
                  <a:pt x="63433" y="129120"/>
                </a:lnTo>
                <a:lnTo>
                  <a:pt x="67747" y="126579"/>
                </a:lnTo>
                <a:lnTo>
                  <a:pt x="72529" y="123934"/>
                </a:lnTo>
                <a:lnTo>
                  <a:pt x="82921" y="118453"/>
                </a:lnTo>
                <a:lnTo>
                  <a:pt x="105115" y="107174"/>
                </a:lnTo>
                <a:lnTo>
                  <a:pt x="110776" y="105281"/>
                </a:lnTo>
                <a:lnTo>
                  <a:pt x="116454" y="104019"/>
                </a:lnTo>
                <a:lnTo>
                  <a:pt x="122145" y="103178"/>
                </a:lnTo>
                <a:lnTo>
                  <a:pt x="129749" y="102617"/>
                </a:lnTo>
                <a:lnTo>
                  <a:pt x="138629" y="102243"/>
                </a:lnTo>
                <a:lnTo>
                  <a:pt x="164248" y="101717"/>
                </a:lnTo>
                <a:lnTo>
                  <a:pt x="185421" y="101540"/>
                </a:lnTo>
                <a:lnTo>
                  <a:pt x="190030" y="103430"/>
                </a:lnTo>
                <a:lnTo>
                  <a:pt x="195008" y="106595"/>
                </a:lnTo>
                <a:lnTo>
                  <a:pt x="200232" y="110611"/>
                </a:lnTo>
                <a:lnTo>
                  <a:pt x="204667" y="114240"/>
                </a:lnTo>
                <a:lnTo>
                  <a:pt x="208576" y="117612"/>
                </a:lnTo>
                <a:lnTo>
                  <a:pt x="212134" y="120812"/>
                </a:lnTo>
                <a:lnTo>
                  <a:pt x="214507" y="124851"/>
                </a:lnTo>
                <a:lnTo>
                  <a:pt x="216089" y="129448"/>
                </a:lnTo>
                <a:lnTo>
                  <a:pt x="217143" y="134419"/>
                </a:lnTo>
                <a:lnTo>
                  <a:pt x="216893" y="140589"/>
                </a:lnTo>
                <a:lnTo>
                  <a:pt x="215774" y="147560"/>
                </a:lnTo>
                <a:lnTo>
                  <a:pt x="214076" y="155065"/>
                </a:lnTo>
                <a:lnTo>
                  <a:pt x="211038" y="161021"/>
                </a:lnTo>
                <a:lnTo>
                  <a:pt x="207109" y="165944"/>
                </a:lnTo>
                <a:lnTo>
                  <a:pt x="202584" y="170179"/>
                </a:lnTo>
                <a:lnTo>
                  <a:pt x="198615" y="174907"/>
                </a:lnTo>
                <a:lnTo>
                  <a:pt x="195016" y="179964"/>
                </a:lnTo>
                <a:lnTo>
                  <a:pt x="191664" y="185240"/>
                </a:lnTo>
                <a:lnTo>
                  <a:pt x="188477" y="189711"/>
                </a:lnTo>
                <a:lnTo>
                  <a:pt x="185401" y="193643"/>
                </a:lnTo>
                <a:lnTo>
                  <a:pt x="182397" y="197217"/>
                </a:lnTo>
                <a:lnTo>
                  <a:pt x="176584" y="200552"/>
                </a:lnTo>
                <a:lnTo>
                  <a:pt x="168899" y="203729"/>
                </a:lnTo>
                <a:lnTo>
                  <a:pt x="159966" y="206799"/>
                </a:lnTo>
                <a:lnTo>
                  <a:pt x="152105" y="209797"/>
                </a:lnTo>
                <a:lnTo>
                  <a:pt x="144960" y="212749"/>
                </a:lnTo>
                <a:lnTo>
                  <a:pt x="138291" y="215670"/>
                </a:lnTo>
                <a:lnTo>
                  <a:pt x="131941" y="217617"/>
                </a:lnTo>
                <a:lnTo>
                  <a:pt x="125801" y="218915"/>
                </a:lnTo>
                <a:lnTo>
                  <a:pt x="119804" y="219780"/>
                </a:lnTo>
                <a:lnTo>
                  <a:pt x="113901" y="220357"/>
                </a:lnTo>
                <a:lnTo>
                  <a:pt x="108060" y="220742"/>
                </a:lnTo>
                <a:lnTo>
                  <a:pt x="97443" y="221169"/>
                </a:lnTo>
                <a:lnTo>
                  <a:pt x="89549" y="221359"/>
                </a:lnTo>
                <a:lnTo>
                  <a:pt x="75199" y="221466"/>
                </a:lnTo>
                <a:lnTo>
                  <a:pt x="70830" y="220528"/>
                </a:lnTo>
                <a:lnTo>
                  <a:pt x="66964" y="218951"/>
                </a:lnTo>
                <a:lnTo>
                  <a:pt x="63434" y="216946"/>
                </a:lnTo>
                <a:lnTo>
                  <a:pt x="56972" y="214720"/>
                </a:lnTo>
                <a:lnTo>
                  <a:pt x="47802" y="2129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6"/>
          <p:cNvSpPr/>
          <p:nvPr/>
        </p:nvSpPr>
        <p:spPr>
          <a:xfrm>
            <a:off x="1365884" y="4286250"/>
            <a:ext cx="1971676" cy="1020128"/>
          </a:xfrm>
          <a:custGeom>
            <a:avLst/>
            <a:gdLst/>
            <a:ahLst/>
            <a:cxnLst/>
            <a:rect l="0" t="0" r="0" b="0"/>
            <a:pathLst>
              <a:path w="1971676" h="1020128">
                <a:moveTo>
                  <a:pt x="0" y="1020127"/>
                </a:moveTo>
                <a:lnTo>
                  <a:pt x="12771" y="1007357"/>
                </a:lnTo>
                <a:lnTo>
                  <a:pt x="15181" y="1005899"/>
                </a:lnTo>
                <a:lnTo>
                  <a:pt x="23125" y="1002894"/>
                </a:lnTo>
                <a:lnTo>
                  <a:pt x="34343" y="993828"/>
                </a:lnTo>
                <a:lnTo>
                  <a:pt x="52395" y="978141"/>
                </a:lnTo>
                <a:lnTo>
                  <a:pt x="101492" y="946511"/>
                </a:lnTo>
                <a:lnTo>
                  <a:pt x="123629" y="933439"/>
                </a:lnTo>
                <a:lnTo>
                  <a:pt x="136226" y="929212"/>
                </a:lnTo>
                <a:lnTo>
                  <a:pt x="147223" y="926381"/>
                </a:lnTo>
                <a:lnTo>
                  <a:pt x="254320" y="871537"/>
                </a:lnTo>
                <a:lnTo>
                  <a:pt x="295989" y="854392"/>
                </a:lnTo>
                <a:lnTo>
                  <a:pt x="313972" y="841269"/>
                </a:lnTo>
                <a:lnTo>
                  <a:pt x="326815" y="829866"/>
                </a:lnTo>
                <a:lnTo>
                  <a:pt x="376814" y="803321"/>
                </a:lnTo>
                <a:lnTo>
                  <a:pt x="382654" y="798438"/>
                </a:lnTo>
                <a:lnTo>
                  <a:pt x="399304" y="790471"/>
                </a:lnTo>
                <a:lnTo>
                  <a:pt x="417499" y="782802"/>
                </a:lnTo>
                <a:lnTo>
                  <a:pt x="459583" y="756197"/>
                </a:lnTo>
                <a:lnTo>
                  <a:pt x="512406" y="728302"/>
                </a:lnTo>
                <a:lnTo>
                  <a:pt x="565514" y="698170"/>
                </a:lnTo>
                <a:lnTo>
                  <a:pt x="621285" y="667432"/>
                </a:lnTo>
                <a:lnTo>
                  <a:pt x="672846" y="636590"/>
                </a:lnTo>
                <a:lnTo>
                  <a:pt x="714427" y="609933"/>
                </a:lnTo>
                <a:lnTo>
                  <a:pt x="729956" y="598741"/>
                </a:lnTo>
                <a:lnTo>
                  <a:pt x="792743" y="564290"/>
                </a:lnTo>
                <a:lnTo>
                  <a:pt x="847964" y="534274"/>
                </a:lnTo>
                <a:lnTo>
                  <a:pt x="876230" y="516309"/>
                </a:lnTo>
                <a:lnTo>
                  <a:pt x="923215" y="490619"/>
                </a:lnTo>
                <a:lnTo>
                  <a:pt x="977443" y="460223"/>
                </a:lnTo>
                <a:lnTo>
                  <a:pt x="1053058" y="417438"/>
                </a:lnTo>
                <a:lnTo>
                  <a:pt x="1111988" y="384642"/>
                </a:lnTo>
                <a:lnTo>
                  <a:pt x="1138468" y="371883"/>
                </a:lnTo>
                <a:lnTo>
                  <a:pt x="1167505" y="353528"/>
                </a:lnTo>
                <a:lnTo>
                  <a:pt x="1207987" y="336503"/>
                </a:lnTo>
                <a:lnTo>
                  <a:pt x="1232423" y="321849"/>
                </a:lnTo>
                <a:lnTo>
                  <a:pt x="1285301" y="299830"/>
                </a:lnTo>
                <a:lnTo>
                  <a:pt x="1311423" y="285370"/>
                </a:lnTo>
                <a:lnTo>
                  <a:pt x="1367040" y="263035"/>
                </a:lnTo>
                <a:lnTo>
                  <a:pt x="1424979" y="231992"/>
                </a:lnTo>
                <a:lnTo>
                  <a:pt x="1493454" y="205754"/>
                </a:lnTo>
                <a:lnTo>
                  <a:pt x="1522958" y="192091"/>
                </a:lnTo>
                <a:lnTo>
                  <a:pt x="1576600" y="164467"/>
                </a:lnTo>
                <a:lnTo>
                  <a:pt x="1655864" y="131723"/>
                </a:lnTo>
                <a:lnTo>
                  <a:pt x="1705140" y="110897"/>
                </a:lnTo>
                <a:lnTo>
                  <a:pt x="1786857" y="81031"/>
                </a:lnTo>
                <a:lnTo>
                  <a:pt x="1845424" y="54443"/>
                </a:lnTo>
                <a:lnTo>
                  <a:pt x="1862936" y="46717"/>
                </a:lnTo>
                <a:lnTo>
                  <a:pt x="1879237" y="43052"/>
                </a:lnTo>
                <a:lnTo>
                  <a:pt x="1906743" y="29293"/>
                </a:lnTo>
                <a:lnTo>
                  <a:pt x="1922380" y="25824"/>
                </a:lnTo>
                <a:lnTo>
                  <a:pt x="1948678" y="11188"/>
                </a:lnTo>
                <a:lnTo>
                  <a:pt x="1959358" y="3738"/>
                </a:lnTo>
                <a:lnTo>
                  <a:pt x="19716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7"/>
          <p:cNvSpPr/>
          <p:nvPr/>
        </p:nvSpPr>
        <p:spPr>
          <a:xfrm>
            <a:off x="2214597" y="4723522"/>
            <a:ext cx="119125" cy="111321"/>
          </a:xfrm>
          <a:custGeom>
            <a:avLst/>
            <a:gdLst/>
            <a:ahLst/>
            <a:cxnLst/>
            <a:rect l="0" t="0" r="0" b="0"/>
            <a:pathLst>
              <a:path w="119125" h="111321">
                <a:moveTo>
                  <a:pt x="42828" y="8498"/>
                </a:moveTo>
                <a:lnTo>
                  <a:pt x="33726" y="13048"/>
                </a:lnTo>
                <a:lnTo>
                  <a:pt x="30092" y="14389"/>
                </a:lnTo>
                <a:lnTo>
                  <a:pt x="26717" y="15283"/>
                </a:lnTo>
                <a:lnTo>
                  <a:pt x="23515" y="15879"/>
                </a:lnTo>
                <a:lnTo>
                  <a:pt x="20428" y="17228"/>
                </a:lnTo>
                <a:lnTo>
                  <a:pt x="17416" y="19081"/>
                </a:lnTo>
                <a:lnTo>
                  <a:pt x="14457" y="21268"/>
                </a:lnTo>
                <a:lnTo>
                  <a:pt x="12484" y="23679"/>
                </a:lnTo>
                <a:lnTo>
                  <a:pt x="11168" y="26238"/>
                </a:lnTo>
                <a:lnTo>
                  <a:pt x="10292" y="28897"/>
                </a:lnTo>
                <a:lnTo>
                  <a:pt x="8754" y="30670"/>
                </a:lnTo>
                <a:lnTo>
                  <a:pt x="6777" y="31852"/>
                </a:lnTo>
                <a:lnTo>
                  <a:pt x="4506" y="32640"/>
                </a:lnTo>
                <a:lnTo>
                  <a:pt x="2993" y="34117"/>
                </a:lnTo>
                <a:lnTo>
                  <a:pt x="1983" y="36055"/>
                </a:lnTo>
                <a:lnTo>
                  <a:pt x="1311" y="38299"/>
                </a:lnTo>
                <a:lnTo>
                  <a:pt x="862" y="40748"/>
                </a:lnTo>
                <a:lnTo>
                  <a:pt x="563" y="43333"/>
                </a:lnTo>
                <a:lnTo>
                  <a:pt x="364" y="46008"/>
                </a:lnTo>
                <a:lnTo>
                  <a:pt x="231" y="48745"/>
                </a:lnTo>
                <a:lnTo>
                  <a:pt x="83" y="54325"/>
                </a:lnTo>
                <a:lnTo>
                  <a:pt x="0" y="62822"/>
                </a:lnTo>
                <a:lnTo>
                  <a:pt x="941" y="65669"/>
                </a:lnTo>
                <a:lnTo>
                  <a:pt x="2521" y="68519"/>
                </a:lnTo>
                <a:lnTo>
                  <a:pt x="4526" y="71372"/>
                </a:lnTo>
                <a:lnTo>
                  <a:pt x="6816" y="73274"/>
                </a:lnTo>
                <a:lnTo>
                  <a:pt x="9295" y="74542"/>
                </a:lnTo>
                <a:lnTo>
                  <a:pt x="11900" y="75387"/>
                </a:lnTo>
                <a:lnTo>
                  <a:pt x="14589" y="76903"/>
                </a:lnTo>
                <a:lnTo>
                  <a:pt x="17334" y="78867"/>
                </a:lnTo>
                <a:lnTo>
                  <a:pt x="20117" y="81128"/>
                </a:lnTo>
                <a:lnTo>
                  <a:pt x="23877" y="83588"/>
                </a:lnTo>
                <a:lnTo>
                  <a:pt x="28289" y="86180"/>
                </a:lnTo>
                <a:lnTo>
                  <a:pt x="33135" y="88861"/>
                </a:lnTo>
                <a:lnTo>
                  <a:pt x="37318" y="90648"/>
                </a:lnTo>
                <a:lnTo>
                  <a:pt x="41060" y="91840"/>
                </a:lnTo>
                <a:lnTo>
                  <a:pt x="44506" y="92634"/>
                </a:lnTo>
                <a:lnTo>
                  <a:pt x="47757" y="93164"/>
                </a:lnTo>
                <a:lnTo>
                  <a:pt x="50876" y="93517"/>
                </a:lnTo>
                <a:lnTo>
                  <a:pt x="53908" y="93752"/>
                </a:lnTo>
                <a:lnTo>
                  <a:pt x="57835" y="92956"/>
                </a:lnTo>
                <a:lnTo>
                  <a:pt x="62357" y="91474"/>
                </a:lnTo>
                <a:lnTo>
                  <a:pt x="67277" y="89533"/>
                </a:lnTo>
                <a:lnTo>
                  <a:pt x="71510" y="87286"/>
                </a:lnTo>
                <a:lnTo>
                  <a:pt x="75284" y="84836"/>
                </a:lnTo>
                <a:lnTo>
                  <a:pt x="83635" y="78610"/>
                </a:lnTo>
                <a:lnTo>
                  <a:pt x="86225" y="76194"/>
                </a:lnTo>
                <a:lnTo>
                  <a:pt x="94183" y="68430"/>
                </a:lnTo>
                <a:lnTo>
                  <a:pt x="97067" y="64645"/>
                </a:lnTo>
                <a:lnTo>
                  <a:pt x="98990" y="61170"/>
                </a:lnTo>
                <a:lnTo>
                  <a:pt x="100271" y="57899"/>
                </a:lnTo>
                <a:lnTo>
                  <a:pt x="102078" y="54767"/>
                </a:lnTo>
                <a:lnTo>
                  <a:pt x="104236" y="51726"/>
                </a:lnTo>
                <a:lnTo>
                  <a:pt x="106626" y="48747"/>
                </a:lnTo>
                <a:lnTo>
                  <a:pt x="109172" y="45808"/>
                </a:lnTo>
                <a:lnTo>
                  <a:pt x="111822" y="42896"/>
                </a:lnTo>
                <a:lnTo>
                  <a:pt x="114542" y="40003"/>
                </a:lnTo>
                <a:lnTo>
                  <a:pt x="116355" y="37121"/>
                </a:lnTo>
                <a:lnTo>
                  <a:pt x="117563" y="34248"/>
                </a:lnTo>
                <a:lnTo>
                  <a:pt x="118369" y="31379"/>
                </a:lnTo>
                <a:lnTo>
                  <a:pt x="117953" y="28515"/>
                </a:lnTo>
                <a:lnTo>
                  <a:pt x="116724" y="25652"/>
                </a:lnTo>
                <a:lnTo>
                  <a:pt x="114952" y="22792"/>
                </a:lnTo>
                <a:lnTo>
                  <a:pt x="112818" y="18979"/>
                </a:lnTo>
                <a:lnTo>
                  <a:pt x="107907" y="9664"/>
                </a:lnTo>
                <a:lnTo>
                  <a:pt x="105264" y="6418"/>
                </a:lnTo>
                <a:lnTo>
                  <a:pt x="102549" y="4253"/>
                </a:lnTo>
                <a:lnTo>
                  <a:pt x="99787" y="2811"/>
                </a:lnTo>
                <a:lnTo>
                  <a:pt x="96993" y="1849"/>
                </a:lnTo>
                <a:lnTo>
                  <a:pt x="94178" y="1207"/>
                </a:lnTo>
                <a:lnTo>
                  <a:pt x="91349" y="780"/>
                </a:lnTo>
                <a:lnTo>
                  <a:pt x="86605" y="495"/>
                </a:lnTo>
                <a:lnTo>
                  <a:pt x="73714" y="178"/>
                </a:lnTo>
                <a:lnTo>
                  <a:pt x="59493" y="0"/>
                </a:lnTo>
                <a:lnTo>
                  <a:pt x="55843" y="927"/>
                </a:lnTo>
                <a:lnTo>
                  <a:pt x="52457" y="2498"/>
                </a:lnTo>
                <a:lnTo>
                  <a:pt x="49247" y="4498"/>
                </a:lnTo>
                <a:lnTo>
                  <a:pt x="46155" y="6784"/>
                </a:lnTo>
                <a:lnTo>
                  <a:pt x="43141" y="9260"/>
                </a:lnTo>
                <a:lnTo>
                  <a:pt x="40179" y="11864"/>
                </a:lnTo>
                <a:lnTo>
                  <a:pt x="37252" y="14551"/>
                </a:lnTo>
                <a:lnTo>
                  <a:pt x="31459" y="20078"/>
                </a:lnTo>
                <a:lnTo>
                  <a:pt x="26676" y="25743"/>
                </a:lnTo>
                <a:lnTo>
                  <a:pt x="13742" y="42197"/>
                </a:lnTo>
                <a:lnTo>
                  <a:pt x="9149" y="50014"/>
                </a:lnTo>
                <a:lnTo>
                  <a:pt x="6088" y="57130"/>
                </a:lnTo>
                <a:lnTo>
                  <a:pt x="4047" y="63779"/>
                </a:lnTo>
                <a:lnTo>
                  <a:pt x="3639" y="70117"/>
                </a:lnTo>
                <a:lnTo>
                  <a:pt x="4319" y="76247"/>
                </a:lnTo>
                <a:lnTo>
                  <a:pt x="5725" y="82239"/>
                </a:lnTo>
                <a:lnTo>
                  <a:pt x="6663" y="87186"/>
                </a:lnTo>
                <a:lnTo>
                  <a:pt x="7288" y="91436"/>
                </a:lnTo>
                <a:lnTo>
                  <a:pt x="7704" y="95223"/>
                </a:lnTo>
                <a:lnTo>
                  <a:pt x="8935" y="98699"/>
                </a:lnTo>
                <a:lnTo>
                  <a:pt x="10707" y="101970"/>
                </a:lnTo>
                <a:lnTo>
                  <a:pt x="12842" y="105103"/>
                </a:lnTo>
                <a:lnTo>
                  <a:pt x="15217" y="107191"/>
                </a:lnTo>
                <a:lnTo>
                  <a:pt x="17753" y="108583"/>
                </a:lnTo>
                <a:lnTo>
                  <a:pt x="20396" y="109511"/>
                </a:lnTo>
                <a:lnTo>
                  <a:pt x="24063" y="110130"/>
                </a:lnTo>
                <a:lnTo>
                  <a:pt x="28413" y="110543"/>
                </a:lnTo>
                <a:lnTo>
                  <a:pt x="37374" y="111001"/>
                </a:lnTo>
                <a:lnTo>
                  <a:pt x="44531" y="111204"/>
                </a:lnTo>
                <a:lnTo>
                  <a:pt x="58466" y="111320"/>
                </a:lnTo>
                <a:lnTo>
                  <a:pt x="62778" y="110383"/>
                </a:lnTo>
                <a:lnTo>
                  <a:pt x="66606" y="108807"/>
                </a:lnTo>
                <a:lnTo>
                  <a:pt x="70110" y="106802"/>
                </a:lnTo>
                <a:lnTo>
                  <a:pt x="73398" y="103562"/>
                </a:lnTo>
                <a:lnTo>
                  <a:pt x="76543" y="99496"/>
                </a:lnTo>
                <a:lnTo>
                  <a:pt x="79592" y="94881"/>
                </a:lnTo>
                <a:lnTo>
                  <a:pt x="82577" y="90851"/>
                </a:lnTo>
                <a:lnTo>
                  <a:pt x="85520" y="87213"/>
                </a:lnTo>
                <a:lnTo>
                  <a:pt x="88434" y="83834"/>
                </a:lnTo>
                <a:lnTo>
                  <a:pt x="91329" y="79677"/>
                </a:lnTo>
                <a:lnTo>
                  <a:pt x="94212" y="75001"/>
                </a:lnTo>
                <a:lnTo>
                  <a:pt x="97086" y="69978"/>
                </a:lnTo>
                <a:lnTo>
                  <a:pt x="100908" y="63772"/>
                </a:lnTo>
                <a:lnTo>
                  <a:pt x="110233" y="49256"/>
                </a:lnTo>
                <a:lnTo>
                  <a:pt x="113482" y="43290"/>
                </a:lnTo>
                <a:lnTo>
                  <a:pt x="115648" y="38360"/>
                </a:lnTo>
                <a:lnTo>
                  <a:pt x="117092" y="34121"/>
                </a:lnTo>
                <a:lnTo>
                  <a:pt x="118055" y="30342"/>
                </a:lnTo>
                <a:lnTo>
                  <a:pt x="118697" y="26870"/>
                </a:lnTo>
                <a:lnTo>
                  <a:pt x="119124" y="23604"/>
                </a:lnTo>
                <a:lnTo>
                  <a:pt x="118457" y="20474"/>
                </a:lnTo>
                <a:lnTo>
                  <a:pt x="117060" y="17434"/>
                </a:lnTo>
                <a:lnTo>
                  <a:pt x="115176" y="14455"/>
                </a:lnTo>
                <a:lnTo>
                  <a:pt x="112967" y="12469"/>
                </a:lnTo>
                <a:lnTo>
                  <a:pt x="110542" y="11145"/>
                </a:lnTo>
                <a:lnTo>
                  <a:pt x="107973" y="10263"/>
                </a:lnTo>
                <a:lnTo>
                  <a:pt x="105308" y="10627"/>
                </a:lnTo>
                <a:lnTo>
                  <a:pt x="102579" y="11822"/>
                </a:lnTo>
                <a:lnTo>
                  <a:pt x="99807" y="13571"/>
                </a:lnTo>
                <a:lnTo>
                  <a:pt x="96054" y="16642"/>
                </a:lnTo>
                <a:lnTo>
                  <a:pt x="91647" y="20595"/>
                </a:lnTo>
                <a:lnTo>
                  <a:pt x="81670" y="30067"/>
                </a:lnTo>
                <a:lnTo>
                  <a:pt x="58655" y="52731"/>
                </a:lnTo>
                <a:lnTo>
                  <a:pt x="55284" y="55132"/>
                </a:lnTo>
                <a:lnTo>
                  <a:pt x="52084" y="56731"/>
                </a:lnTo>
                <a:lnTo>
                  <a:pt x="48999" y="57799"/>
                </a:lnTo>
                <a:lnTo>
                  <a:pt x="47894" y="57558"/>
                </a:lnTo>
                <a:lnTo>
                  <a:pt x="48111" y="56444"/>
                </a:lnTo>
                <a:lnTo>
                  <a:pt x="49207" y="54749"/>
                </a:lnTo>
                <a:lnTo>
                  <a:pt x="52795" y="50762"/>
                </a:lnTo>
                <a:lnTo>
                  <a:pt x="69594" y="33403"/>
                </a:lnTo>
                <a:lnTo>
                  <a:pt x="82228" y="20579"/>
                </a:lnTo>
                <a:lnTo>
                  <a:pt x="94262" y="170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8"/>
          <p:cNvSpPr/>
          <p:nvPr/>
        </p:nvSpPr>
        <p:spPr>
          <a:xfrm>
            <a:off x="2368950" y="4831559"/>
            <a:ext cx="334245" cy="303369"/>
          </a:xfrm>
          <a:custGeom>
            <a:avLst/>
            <a:gdLst/>
            <a:ahLst/>
            <a:cxnLst/>
            <a:rect l="0" t="0" r="0" b="0"/>
            <a:pathLst>
              <a:path w="334245" h="303369">
                <a:moveTo>
                  <a:pt x="8489" y="303368"/>
                </a:moveTo>
                <a:lnTo>
                  <a:pt x="3939" y="294267"/>
                </a:lnTo>
                <a:lnTo>
                  <a:pt x="3550" y="290633"/>
                </a:lnTo>
                <a:lnTo>
                  <a:pt x="4244" y="287258"/>
                </a:lnTo>
                <a:lnTo>
                  <a:pt x="5659" y="284055"/>
                </a:lnTo>
                <a:lnTo>
                  <a:pt x="5650" y="280016"/>
                </a:lnTo>
                <a:lnTo>
                  <a:pt x="4692" y="275418"/>
                </a:lnTo>
                <a:lnTo>
                  <a:pt x="3100" y="270447"/>
                </a:lnTo>
                <a:lnTo>
                  <a:pt x="2039" y="262370"/>
                </a:lnTo>
                <a:lnTo>
                  <a:pt x="1332" y="252224"/>
                </a:lnTo>
                <a:lnTo>
                  <a:pt x="860" y="240697"/>
                </a:lnTo>
                <a:lnTo>
                  <a:pt x="0" y="116334"/>
                </a:lnTo>
                <a:lnTo>
                  <a:pt x="925" y="109146"/>
                </a:lnTo>
                <a:lnTo>
                  <a:pt x="2494" y="103402"/>
                </a:lnTo>
                <a:lnTo>
                  <a:pt x="5825" y="96384"/>
                </a:lnTo>
                <a:lnTo>
                  <a:pt x="6713" y="95846"/>
                </a:lnTo>
                <a:lnTo>
                  <a:pt x="7305" y="96440"/>
                </a:lnTo>
                <a:lnTo>
                  <a:pt x="13043" y="104720"/>
                </a:lnTo>
                <a:lnTo>
                  <a:pt x="17240" y="110929"/>
                </a:lnTo>
                <a:lnTo>
                  <a:pt x="24444" y="120367"/>
                </a:lnTo>
                <a:lnTo>
                  <a:pt x="27698" y="124217"/>
                </a:lnTo>
                <a:lnTo>
                  <a:pt x="33678" y="133452"/>
                </a:lnTo>
                <a:lnTo>
                  <a:pt x="57439" y="172589"/>
                </a:lnTo>
                <a:lnTo>
                  <a:pt x="63030" y="180940"/>
                </a:lnTo>
                <a:lnTo>
                  <a:pt x="67710" y="187459"/>
                </a:lnTo>
                <a:lnTo>
                  <a:pt x="73687" y="192758"/>
                </a:lnTo>
                <a:lnTo>
                  <a:pt x="80530" y="197243"/>
                </a:lnTo>
                <a:lnTo>
                  <a:pt x="87949" y="201186"/>
                </a:lnTo>
                <a:lnTo>
                  <a:pt x="93847" y="203814"/>
                </a:lnTo>
                <a:lnTo>
                  <a:pt x="102941" y="206735"/>
                </a:lnTo>
                <a:lnTo>
                  <a:pt x="108865" y="208378"/>
                </a:lnTo>
                <a:lnTo>
                  <a:pt x="110649" y="207656"/>
                </a:lnTo>
                <a:lnTo>
                  <a:pt x="117711" y="203042"/>
                </a:lnTo>
                <a:lnTo>
                  <a:pt x="123072" y="201629"/>
                </a:lnTo>
                <a:lnTo>
                  <a:pt x="124883" y="199347"/>
                </a:lnTo>
                <a:lnTo>
                  <a:pt x="126090" y="195921"/>
                </a:lnTo>
                <a:lnTo>
                  <a:pt x="126895" y="191732"/>
                </a:lnTo>
                <a:lnTo>
                  <a:pt x="127432" y="185129"/>
                </a:lnTo>
                <a:lnTo>
                  <a:pt x="127789" y="176917"/>
                </a:lnTo>
                <a:lnTo>
                  <a:pt x="128028" y="167632"/>
                </a:lnTo>
                <a:lnTo>
                  <a:pt x="129139" y="159537"/>
                </a:lnTo>
                <a:lnTo>
                  <a:pt x="130833" y="152236"/>
                </a:lnTo>
                <a:lnTo>
                  <a:pt x="132914" y="145463"/>
                </a:lnTo>
                <a:lnTo>
                  <a:pt x="134302" y="137138"/>
                </a:lnTo>
                <a:lnTo>
                  <a:pt x="135227" y="127778"/>
                </a:lnTo>
                <a:lnTo>
                  <a:pt x="135844" y="117728"/>
                </a:lnTo>
                <a:lnTo>
                  <a:pt x="137207" y="106266"/>
                </a:lnTo>
                <a:lnTo>
                  <a:pt x="139069" y="93862"/>
                </a:lnTo>
                <a:lnTo>
                  <a:pt x="141262" y="80829"/>
                </a:lnTo>
                <a:lnTo>
                  <a:pt x="142725" y="69284"/>
                </a:lnTo>
                <a:lnTo>
                  <a:pt x="143700" y="58730"/>
                </a:lnTo>
                <a:lnTo>
                  <a:pt x="144350" y="48836"/>
                </a:lnTo>
                <a:lnTo>
                  <a:pt x="145735" y="40335"/>
                </a:lnTo>
                <a:lnTo>
                  <a:pt x="147612" y="32763"/>
                </a:lnTo>
                <a:lnTo>
                  <a:pt x="149815" y="25810"/>
                </a:lnTo>
                <a:lnTo>
                  <a:pt x="151284" y="20222"/>
                </a:lnTo>
                <a:lnTo>
                  <a:pt x="152916" y="11473"/>
                </a:lnTo>
                <a:lnTo>
                  <a:pt x="156182" y="4410"/>
                </a:lnTo>
                <a:lnTo>
                  <a:pt x="158386" y="1192"/>
                </a:lnTo>
                <a:lnTo>
                  <a:pt x="160808" y="0"/>
                </a:lnTo>
                <a:lnTo>
                  <a:pt x="163375" y="158"/>
                </a:lnTo>
                <a:lnTo>
                  <a:pt x="168767" y="1921"/>
                </a:lnTo>
                <a:lnTo>
                  <a:pt x="174339" y="2704"/>
                </a:lnTo>
                <a:lnTo>
                  <a:pt x="178111" y="5770"/>
                </a:lnTo>
                <a:lnTo>
                  <a:pt x="182530" y="10672"/>
                </a:lnTo>
                <a:lnTo>
                  <a:pt x="187382" y="16797"/>
                </a:lnTo>
                <a:lnTo>
                  <a:pt x="192521" y="21833"/>
                </a:lnTo>
                <a:lnTo>
                  <a:pt x="197852" y="26143"/>
                </a:lnTo>
                <a:lnTo>
                  <a:pt x="203311" y="29969"/>
                </a:lnTo>
                <a:lnTo>
                  <a:pt x="211917" y="39300"/>
                </a:lnTo>
                <a:lnTo>
                  <a:pt x="215545" y="44455"/>
                </a:lnTo>
                <a:lnTo>
                  <a:pt x="218917" y="50749"/>
                </a:lnTo>
                <a:lnTo>
                  <a:pt x="222117" y="57803"/>
                </a:lnTo>
                <a:lnTo>
                  <a:pt x="225203" y="65363"/>
                </a:lnTo>
                <a:lnTo>
                  <a:pt x="229165" y="72308"/>
                </a:lnTo>
                <a:lnTo>
                  <a:pt x="233711" y="78843"/>
                </a:lnTo>
                <a:lnTo>
                  <a:pt x="238648" y="85105"/>
                </a:lnTo>
                <a:lnTo>
                  <a:pt x="242891" y="91184"/>
                </a:lnTo>
                <a:lnTo>
                  <a:pt x="246672" y="97142"/>
                </a:lnTo>
                <a:lnTo>
                  <a:pt x="250145" y="103019"/>
                </a:lnTo>
                <a:lnTo>
                  <a:pt x="253413" y="109795"/>
                </a:lnTo>
                <a:lnTo>
                  <a:pt x="256545" y="117169"/>
                </a:lnTo>
                <a:lnTo>
                  <a:pt x="259585" y="124943"/>
                </a:lnTo>
                <a:lnTo>
                  <a:pt x="263516" y="132031"/>
                </a:lnTo>
                <a:lnTo>
                  <a:pt x="268042" y="138661"/>
                </a:lnTo>
                <a:lnTo>
                  <a:pt x="272965" y="144986"/>
                </a:lnTo>
                <a:lnTo>
                  <a:pt x="279104" y="151107"/>
                </a:lnTo>
                <a:lnTo>
                  <a:pt x="286054" y="157093"/>
                </a:lnTo>
                <a:lnTo>
                  <a:pt x="293545" y="162989"/>
                </a:lnTo>
                <a:lnTo>
                  <a:pt x="299491" y="167872"/>
                </a:lnTo>
                <a:lnTo>
                  <a:pt x="308639" y="175838"/>
                </a:lnTo>
                <a:lnTo>
                  <a:pt x="315879" y="180013"/>
                </a:lnTo>
                <a:lnTo>
                  <a:pt x="334244" y="1833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9"/>
          <p:cNvSpPr/>
          <p:nvPr/>
        </p:nvSpPr>
        <p:spPr>
          <a:xfrm>
            <a:off x="1683067" y="4946332"/>
            <a:ext cx="274321" cy="274321"/>
          </a:xfrm>
          <a:custGeom>
            <a:avLst/>
            <a:gdLst/>
            <a:ahLst/>
            <a:cxnLst/>
            <a:rect l="0" t="0" r="0" b="0"/>
            <a:pathLst>
              <a:path w="274321" h="27432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6844" y="14622"/>
                </a:lnTo>
                <a:lnTo>
                  <a:pt x="14622" y="22959"/>
                </a:lnTo>
                <a:lnTo>
                  <a:pt x="33170" y="41711"/>
                </a:lnTo>
                <a:lnTo>
                  <a:pt x="40211" y="46857"/>
                </a:lnTo>
                <a:lnTo>
                  <a:pt x="48715" y="52193"/>
                </a:lnTo>
                <a:lnTo>
                  <a:pt x="58194" y="57656"/>
                </a:lnTo>
                <a:lnTo>
                  <a:pt x="66419" y="63202"/>
                </a:lnTo>
                <a:lnTo>
                  <a:pt x="73806" y="68805"/>
                </a:lnTo>
                <a:lnTo>
                  <a:pt x="80637" y="74445"/>
                </a:lnTo>
                <a:lnTo>
                  <a:pt x="87095" y="81063"/>
                </a:lnTo>
                <a:lnTo>
                  <a:pt x="93306" y="88332"/>
                </a:lnTo>
                <a:lnTo>
                  <a:pt x="99351" y="96036"/>
                </a:lnTo>
                <a:lnTo>
                  <a:pt x="106239" y="103076"/>
                </a:lnTo>
                <a:lnTo>
                  <a:pt x="113689" y="109675"/>
                </a:lnTo>
                <a:lnTo>
                  <a:pt x="121513" y="115979"/>
                </a:lnTo>
                <a:lnTo>
                  <a:pt x="130538" y="124944"/>
                </a:lnTo>
                <a:lnTo>
                  <a:pt x="140365" y="135684"/>
                </a:lnTo>
                <a:lnTo>
                  <a:pt x="150727" y="147606"/>
                </a:lnTo>
                <a:lnTo>
                  <a:pt x="167320" y="165933"/>
                </a:lnTo>
                <a:lnTo>
                  <a:pt x="181044" y="180428"/>
                </a:lnTo>
                <a:lnTo>
                  <a:pt x="211213" y="211133"/>
                </a:lnTo>
                <a:lnTo>
                  <a:pt x="216056" y="216955"/>
                </a:lnTo>
                <a:lnTo>
                  <a:pt x="220238" y="222742"/>
                </a:lnTo>
                <a:lnTo>
                  <a:pt x="223977" y="228504"/>
                </a:lnTo>
                <a:lnTo>
                  <a:pt x="227423" y="233299"/>
                </a:lnTo>
                <a:lnTo>
                  <a:pt x="233792" y="241166"/>
                </a:lnTo>
                <a:lnTo>
                  <a:pt x="242338" y="247838"/>
                </a:lnTo>
                <a:lnTo>
                  <a:pt x="247283" y="250950"/>
                </a:lnTo>
                <a:lnTo>
                  <a:pt x="255319" y="256948"/>
                </a:lnTo>
                <a:lnTo>
                  <a:pt x="263688" y="264010"/>
                </a:lnTo>
                <a:lnTo>
                  <a:pt x="267372" y="267515"/>
                </a:lnTo>
                <a:lnTo>
                  <a:pt x="274320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0"/>
          <p:cNvSpPr/>
          <p:nvPr/>
        </p:nvSpPr>
        <p:spPr>
          <a:xfrm>
            <a:off x="2763202" y="4371975"/>
            <a:ext cx="154306" cy="317183"/>
          </a:xfrm>
          <a:custGeom>
            <a:avLst/>
            <a:gdLst/>
            <a:ahLst/>
            <a:cxnLst/>
            <a:rect l="0" t="0" r="0" b="0"/>
            <a:pathLst>
              <a:path w="154306" h="317183">
                <a:moveTo>
                  <a:pt x="0" y="0"/>
                </a:moveTo>
                <a:lnTo>
                  <a:pt x="4551" y="9101"/>
                </a:lnTo>
                <a:lnTo>
                  <a:pt x="7797" y="13687"/>
                </a:lnTo>
                <a:lnTo>
                  <a:pt x="11865" y="18650"/>
                </a:lnTo>
                <a:lnTo>
                  <a:pt x="16482" y="23863"/>
                </a:lnTo>
                <a:lnTo>
                  <a:pt x="20513" y="29243"/>
                </a:lnTo>
                <a:lnTo>
                  <a:pt x="24153" y="34736"/>
                </a:lnTo>
                <a:lnTo>
                  <a:pt x="27532" y="40302"/>
                </a:lnTo>
                <a:lnTo>
                  <a:pt x="36367" y="54107"/>
                </a:lnTo>
                <a:lnTo>
                  <a:pt x="57560" y="86252"/>
                </a:lnTo>
                <a:lnTo>
                  <a:pt x="62186" y="95601"/>
                </a:lnTo>
                <a:lnTo>
                  <a:pt x="66222" y="105644"/>
                </a:lnTo>
                <a:lnTo>
                  <a:pt x="69865" y="116149"/>
                </a:lnTo>
                <a:lnTo>
                  <a:pt x="74200" y="126963"/>
                </a:lnTo>
                <a:lnTo>
                  <a:pt x="78994" y="137981"/>
                </a:lnTo>
                <a:lnTo>
                  <a:pt x="89401" y="160385"/>
                </a:lnTo>
                <a:lnTo>
                  <a:pt x="100376" y="183042"/>
                </a:lnTo>
                <a:lnTo>
                  <a:pt x="105018" y="194418"/>
                </a:lnTo>
                <a:lnTo>
                  <a:pt x="109064" y="205812"/>
                </a:lnTo>
                <a:lnTo>
                  <a:pt x="112714" y="217218"/>
                </a:lnTo>
                <a:lnTo>
                  <a:pt x="117053" y="228632"/>
                </a:lnTo>
                <a:lnTo>
                  <a:pt x="121850" y="240051"/>
                </a:lnTo>
                <a:lnTo>
                  <a:pt x="126954" y="251474"/>
                </a:lnTo>
                <a:lnTo>
                  <a:pt x="131308" y="261946"/>
                </a:lnTo>
                <a:lnTo>
                  <a:pt x="135164" y="271786"/>
                </a:lnTo>
                <a:lnTo>
                  <a:pt x="138687" y="281203"/>
                </a:lnTo>
                <a:lnTo>
                  <a:pt x="141988" y="289386"/>
                </a:lnTo>
                <a:lnTo>
                  <a:pt x="145141" y="296747"/>
                </a:lnTo>
                <a:lnTo>
                  <a:pt x="154305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Yesterday’s Homework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6550" y="2033588"/>
            <a:ext cx="339090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550"/>
          <p:cNvSpPr/>
          <p:nvPr/>
        </p:nvSpPr>
        <p:spPr>
          <a:xfrm>
            <a:off x="5746432" y="2400300"/>
            <a:ext cx="291466" cy="317183"/>
          </a:xfrm>
          <a:custGeom>
            <a:avLst/>
            <a:gdLst/>
            <a:ahLst/>
            <a:cxnLst/>
            <a:rect l="0" t="0" r="0" b="0"/>
            <a:pathLst>
              <a:path w="291466" h="317183">
                <a:moveTo>
                  <a:pt x="0" y="0"/>
                </a:moveTo>
                <a:lnTo>
                  <a:pt x="0" y="11931"/>
                </a:lnTo>
                <a:lnTo>
                  <a:pt x="2540" y="19908"/>
                </a:lnTo>
                <a:lnTo>
                  <a:pt x="6844" y="28850"/>
                </a:lnTo>
                <a:lnTo>
                  <a:pt x="11932" y="35999"/>
                </a:lnTo>
                <a:lnTo>
                  <a:pt x="19908" y="47432"/>
                </a:lnTo>
                <a:lnTo>
                  <a:pt x="24702" y="54481"/>
                </a:lnTo>
                <a:lnTo>
                  <a:pt x="28851" y="60133"/>
                </a:lnTo>
                <a:lnTo>
                  <a:pt x="36000" y="68953"/>
                </a:lnTo>
                <a:lnTo>
                  <a:pt x="42353" y="78588"/>
                </a:lnTo>
                <a:lnTo>
                  <a:pt x="45380" y="83824"/>
                </a:lnTo>
                <a:lnTo>
                  <a:pt x="50256" y="90173"/>
                </a:lnTo>
                <a:lnTo>
                  <a:pt x="56364" y="97263"/>
                </a:lnTo>
                <a:lnTo>
                  <a:pt x="69818" y="111808"/>
                </a:lnTo>
                <a:lnTo>
                  <a:pt x="91438" y="134128"/>
                </a:lnTo>
                <a:lnTo>
                  <a:pt x="98742" y="142479"/>
                </a:lnTo>
                <a:lnTo>
                  <a:pt x="102023" y="147374"/>
                </a:lnTo>
                <a:lnTo>
                  <a:pt x="105163" y="152542"/>
                </a:lnTo>
                <a:lnTo>
                  <a:pt x="109161" y="157891"/>
                </a:lnTo>
                <a:lnTo>
                  <a:pt x="113732" y="163363"/>
                </a:lnTo>
                <a:lnTo>
                  <a:pt x="122937" y="173571"/>
                </a:lnTo>
                <a:lnTo>
                  <a:pt x="130204" y="181282"/>
                </a:lnTo>
                <a:lnTo>
                  <a:pt x="144201" y="195530"/>
                </a:lnTo>
                <a:lnTo>
                  <a:pt x="148521" y="200838"/>
                </a:lnTo>
                <a:lnTo>
                  <a:pt x="152354" y="206282"/>
                </a:lnTo>
                <a:lnTo>
                  <a:pt x="155862" y="211816"/>
                </a:lnTo>
                <a:lnTo>
                  <a:pt x="160105" y="217411"/>
                </a:lnTo>
                <a:lnTo>
                  <a:pt x="164840" y="223045"/>
                </a:lnTo>
                <a:lnTo>
                  <a:pt x="174227" y="233434"/>
                </a:lnTo>
                <a:lnTo>
                  <a:pt x="181574" y="241225"/>
                </a:lnTo>
                <a:lnTo>
                  <a:pt x="195004" y="254941"/>
                </a:lnTo>
                <a:lnTo>
                  <a:pt x="215945" y="275942"/>
                </a:lnTo>
                <a:lnTo>
                  <a:pt x="224881" y="282343"/>
                </a:lnTo>
                <a:lnTo>
                  <a:pt x="229930" y="285384"/>
                </a:lnTo>
                <a:lnTo>
                  <a:pt x="238082" y="288762"/>
                </a:lnTo>
                <a:lnTo>
                  <a:pt x="241588" y="289663"/>
                </a:lnTo>
                <a:lnTo>
                  <a:pt x="248025" y="293204"/>
                </a:lnTo>
                <a:lnTo>
                  <a:pt x="257004" y="300552"/>
                </a:lnTo>
                <a:lnTo>
                  <a:pt x="259918" y="303238"/>
                </a:lnTo>
                <a:lnTo>
                  <a:pt x="262814" y="305029"/>
                </a:lnTo>
                <a:lnTo>
                  <a:pt x="268571" y="307018"/>
                </a:lnTo>
                <a:lnTo>
                  <a:pt x="277167" y="308138"/>
                </a:lnTo>
                <a:lnTo>
                  <a:pt x="281196" y="308470"/>
                </a:lnTo>
                <a:lnTo>
                  <a:pt x="284679" y="311087"/>
                </a:lnTo>
                <a:lnTo>
                  <a:pt x="291465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51"/>
          <p:cNvSpPr/>
          <p:nvPr/>
        </p:nvSpPr>
        <p:spPr>
          <a:xfrm>
            <a:off x="5729287" y="2460307"/>
            <a:ext cx="197168" cy="282894"/>
          </a:xfrm>
          <a:custGeom>
            <a:avLst/>
            <a:gdLst/>
            <a:ahLst/>
            <a:cxnLst/>
            <a:rect l="0" t="0" r="0" b="0"/>
            <a:pathLst>
              <a:path w="197168" h="282894">
                <a:moveTo>
                  <a:pt x="197167" y="0"/>
                </a:moveTo>
                <a:lnTo>
                  <a:pt x="178965" y="36407"/>
                </a:lnTo>
                <a:lnTo>
                  <a:pt x="163125" y="61419"/>
                </a:lnTo>
                <a:lnTo>
                  <a:pt x="142087" y="92381"/>
                </a:lnTo>
                <a:lnTo>
                  <a:pt x="117585" y="127310"/>
                </a:lnTo>
                <a:lnTo>
                  <a:pt x="94582" y="158216"/>
                </a:lnTo>
                <a:lnTo>
                  <a:pt x="72580" y="186440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52"/>
          <p:cNvSpPr/>
          <p:nvPr/>
        </p:nvSpPr>
        <p:spPr>
          <a:xfrm>
            <a:off x="6080759" y="2486025"/>
            <a:ext cx="291467" cy="17146"/>
          </a:xfrm>
          <a:custGeom>
            <a:avLst/>
            <a:gdLst/>
            <a:ahLst/>
            <a:cxnLst/>
            <a:rect l="0" t="0" r="0" b="0"/>
            <a:pathLst>
              <a:path w="291467" h="17146">
                <a:moveTo>
                  <a:pt x="0" y="17145"/>
                </a:moveTo>
                <a:lnTo>
                  <a:pt x="41142" y="17145"/>
                </a:lnTo>
                <a:lnTo>
                  <a:pt x="51240" y="16192"/>
                </a:lnTo>
                <a:lnTo>
                  <a:pt x="80241" y="12594"/>
                </a:lnTo>
                <a:lnTo>
                  <a:pt x="95404" y="11253"/>
                </a:lnTo>
                <a:lnTo>
                  <a:pt x="110276" y="10359"/>
                </a:lnTo>
                <a:lnTo>
                  <a:pt x="137594" y="9367"/>
                </a:lnTo>
                <a:lnTo>
                  <a:pt x="159261" y="8925"/>
                </a:lnTo>
                <a:lnTo>
                  <a:pt x="174754" y="7855"/>
                </a:lnTo>
                <a:lnTo>
                  <a:pt x="231802" y="2750"/>
                </a:lnTo>
                <a:lnTo>
                  <a:pt x="245975" y="1833"/>
                </a:lnTo>
                <a:lnTo>
                  <a:pt x="274494" y="543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53"/>
          <p:cNvSpPr/>
          <p:nvPr/>
        </p:nvSpPr>
        <p:spPr>
          <a:xfrm>
            <a:off x="6072187" y="2571750"/>
            <a:ext cx="334329" cy="24526"/>
          </a:xfrm>
          <a:custGeom>
            <a:avLst/>
            <a:gdLst/>
            <a:ahLst/>
            <a:cxnLst/>
            <a:rect l="0" t="0" r="0" b="0"/>
            <a:pathLst>
              <a:path w="334329" h="24526">
                <a:moveTo>
                  <a:pt x="0" y="17145"/>
                </a:moveTo>
                <a:lnTo>
                  <a:pt x="9102" y="21695"/>
                </a:lnTo>
                <a:lnTo>
                  <a:pt x="13688" y="23036"/>
                </a:lnTo>
                <a:lnTo>
                  <a:pt x="18650" y="23930"/>
                </a:lnTo>
                <a:lnTo>
                  <a:pt x="23864" y="24525"/>
                </a:lnTo>
                <a:lnTo>
                  <a:pt x="29244" y="23970"/>
                </a:lnTo>
                <a:lnTo>
                  <a:pt x="34736" y="22648"/>
                </a:lnTo>
                <a:lnTo>
                  <a:pt x="40302" y="20813"/>
                </a:lnTo>
                <a:lnTo>
                  <a:pt x="53538" y="18638"/>
                </a:lnTo>
                <a:lnTo>
                  <a:pt x="112912" y="11025"/>
                </a:lnTo>
                <a:lnTo>
                  <a:pt x="147021" y="5535"/>
                </a:lnTo>
                <a:lnTo>
                  <a:pt x="163737" y="3690"/>
                </a:lnTo>
                <a:lnTo>
                  <a:pt x="180596" y="2460"/>
                </a:lnTo>
                <a:lnTo>
                  <a:pt x="210757" y="1093"/>
                </a:lnTo>
                <a:lnTo>
                  <a:pt x="230513" y="486"/>
                </a:lnTo>
                <a:lnTo>
                  <a:pt x="290190" y="42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54"/>
          <p:cNvSpPr/>
          <p:nvPr/>
        </p:nvSpPr>
        <p:spPr>
          <a:xfrm>
            <a:off x="6440804" y="2384451"/>
            <a:ext cx="273485" cy="315887"/>
          </a:xfrm>
          <a:custGeom>
            <a:avLst/>
            <a:gdLst/>
            <a:ahLst/>
            <a:cxnLst/>
            <a:rect l="0" t="0" r="0" b="0"/>
            <a:pathLst>
              <a:path w="273485" h="315887">
                <a:moveTo>
                  <a:pt x="0" y="15849"/>
                </a:moveTo>
                <a:lnTo>
                  <a:pt x="107096" y="15849"/>
                </a:lnTo>
                <a:lnTo>
                  <a:pt x="117118" y="14896"/>
                </a:lnTo>
                <a:lnTo>
                  <a:pt x="126657" y="13309"/>
                </a:lnTo>
                <a:lnTo>
                  <a:pt x="135872" y="11298"/>
                </a:lnTo>
                <a:lnTo>
                  <a:pt x="143922" y="9957"/>
                </a:lnTo>
                <a:lnTo>
                  <a:pt x="151193" y="9063"/>
                </a:lnTo>
                <a:lnTo>
                  <a:pt x="157945" y="8468"/>
                </a:lnTo>
                <a:lnTo>
                  <a:pt x="166257" y="7118"/>
                </a:lnTo>
                <a:lnTo>
                  <a:pt x="175609" y="5266"/>
                </a:lnTo>
                <a:lnTo>
                  <a:pt x="185652" y="3078"/>
                </a:lnTo>
                <a:lnTo>
                  <a:pt x="196159" y="1620"/>
                </a:lnTo>
                <a:lnTo>
                  <a:pt x="206973" y="648"/>
                </a:lnTo>
                <a:lnTo>
                  <a:pt x="217992" y="0"/>
                </a:lnTo>
                <a:lnTo>
                  <a:pt x="228195" y="520"/>
                </a:lnTo>
                <a:lnTo>
                  <a:pt x="237855" y="1820"/>
                </a:lnTo>
                <a:lnTo>
                  <a:pt x="247153" y="3638"/>
                </a:lnTo>
                <a:lnTo>
                  <a:pt x="254304" y="5803"/>
                </a:lnTo>
                <a:lnTo>
                  <a:pt x="260024" y="8199"/>
                </a:lnTo>
                <a:lnTo>
                  <a:pt x="271497" y="14338"/>
                </a:lnTo>
                <a:lnTo>
                  <a:pt x="272438" y="18651"/>
                </a:lnTo>
                <a:lnTo>
                  <a:pt x="273066" y="25337"/>
                </a:lnTo>
                <a:lnTo>
                  <a:pt x="273484" y="33604"/>
                </a:lnTo>
                <a:lnTo>
                  <a:pt x="272810" y="41021"/>
                </a:lnTo>
                <a:lnTo>
                  <a:pt x="271409" y="47870"/>
                </a:lnTo>
                <a:lnTo>
                  <a:pt x="269522" y="54341"/>
                </a:lnTo>
                <a:lnTo>
                  <a:pt x="264885" y="64072"/>
                </a:lnTo>
                <a:lnTo>
                  <a:pt x="259650" y="72523"/>
                </a:lnTo>
                <a:lnTo>
                  <a:pt x="256920" y="77444"/>
                </a:lnTo>
                <a:lnTo>
                  <a:pt x="251347" y="87992"/>
                </a:lnTo>
                <a:lnTo>
                  <a:pt x="237158" y="115954"/>
                </a:lnTo>
                <a:lnTo>
                  <a:pt x="210393" y="178542"/>
                </a:lnTo>
                <a:lnTo>
                  <a:pt x="203127" y="196701"/>
                </a:lnTo>
                <a:lnTo>
                  <a:pt x="198283" y="209759"/>
                </a:lnTo>
                <a:lnTo>
                  <a:pt x="195054" y="219417"/>
                </a:lnTo>
                <a:lnTo>
                  <a:pt x="192901" y="227761"/>
                </a:lnTo>
                <a:lnTo>
                  <a:pt x="191466" y="235229"/>
                </a:lnTo>
                <a:lnTo>
                  <a:pt x="190509" y="242112"/>
                </a:lnTo>
                <a:lnTo>
                  <a:pt x="186906" y="262460"/>
                </a:lnTo>
                <a:lnTo>
                  <a:pt x="184612" y="274554"/>
                </a:lnTo>
                <a:lnTo>
                  <a:pt x="183083" y="284521"/>
                </a:lnTo>
                <a:lnTo>
                  <a:pt x="182063" y="293071"/>
                </a:lnTo>
                <a:lnTo>
                  <a:pt x="181383" y="300676"/>
                </a:lnTo>
                <a:lnTo>
                  <a:pt x="181882" y="305746"/>
                </a:lnTo>
                <a:lnTo>
                  <a:pt x="183168" y="309126"/>
                </a:lnTo>
                <a:lnTo>
                  <a:pt x="188596" y="3158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55"/>
          <p:cNvSpPr/>
          <p:nvPr/>
        </p:nvSpPr>
        <p:spPr>
          <a:xfrm>
            <a:off x="6788634" y="2426017"/>
            <a:ext cx="277595" cy="230140"/>
          </a:xfrm>
          <a:custGeom>
            <a:avLst/>
            <a:gdLst/>
            <a:ahLst/>
            <a:cxnLst/>
            <a:rect l="0" t="0" r="0" b="0"/>
            <a:pathLst>
              <a:path w="277595" h="230140">
                <a:moveTo>
                  <a:pt x="97941" y="0"/>
                </a:moveTo>
                <a:lnTo>
                  <a:pt x="90560" y="0"/>
                </a:lnTo>
                <a:lnTo>
                  <a:pt x="82760" y="5892"/>
                </a:lnTo>
                <a:lnTo>
                  <a:pt x="77541" y="7381"/>
                </a:lnTo>
                <a:lnTo>
                  <a:pt x="74816" y="9683"/>
                </a:lnTo>
                <a:lnTo>
                  <a:pt x="72047" y="13123"/>
                </a:lnTo>
                <a:lnTo>
                  <a:pt x="69248" y="17321"/>
                </a:lnTo>
                <a:lnTo>
                  <a:pt x="65477" y="21072"/>
                </a:lnTo>
                <a:lnTo>
                  <a:pt x="61058" y="24526"/>
                </a:lnTo>
                <a:lnTo>
                  <a:pt x="56207" y="27781"/>
                </a:lnTo>
                <a:lnTo>
                  <a:pt x="48278" y="33937"/>
                </a:lnTo>
                <a:lnTo>
                  <a:pt x="41578" y="39848"/>
                </a:lnTo>
                <a:lnTo>
                  <a:pt x="35426" y="45650"/>
                </a:lnTo>
                <a:lnTo>
                  <a:pt x="33404" y="49484"/>
                </a:lnTo>
                <a:lnTo>
                  <a:pt x="32056" y="53944"/>
                </a:lnTo>
                <a:lnTo>
                  <a:pt x="31158" y="58823"/>
                </a:lnTo>
                <a:lnTo>
                  <a:pt x="28653" y="64933"/>
                </a:lnTo>
                <a:lnTo>
                  <a:pt x="25080" y="71864"/>
                </a:lnTo>
                <a:lnTo>
                  <a:pt x="20792" y="79341"/>
                </a:lnTo>
                <a:lnTo>
                  <a:pt x="13487" y="92731"/>
                </a:lnTo>
                <a:lnTo>
                  <a:pt x="10206" y="98968"/>
                </a:lnTo>
                <a:lnTo>
                  <a:pt x="7066" y="106936"/>
                </a:lnTo>
                <a:lnTo>
                  <a:pt x="4020" y="116058"/>
                </a:lnTo>
                <a:lnTo>
                  <a:pt x="1037" y="125950"/>
                </a:lnTo>
                <a:lnTo>
                  <a:pt x="0" y="135402"/>
                </a:lnTo>
                <a:lnTo>
                  <a:pt x="263" y="144560"/>
                </a:lnTo>
                <a:lnTo>
                  <a:pt x="1390" y="153524"/>
                </a:lnTo>
                <a:lnTo>
                  <a:pt x="2140" y="160452"/>
                </a:lnTo>
                <a:lnTo>
                  <a:pt x="2642" y="166023"/>
                </a:lnTo>
                <a:lnTo>
                  <a:pt x="2976" y="170689"/>
                </a:lnTo>
                <a:lnTo>
                  <a:pt x="4151" y="174753"/>
                </a:lnTo>
                <a:lnTo>
                  <a:pt x="7996" y="181808"/>
                </a:lnTo>
                <a:lnTo>
                  <a:pt x="12880" y="188119"/>
                </a:lnTo>
                <a:lnTo>
                  <a:pt x="15516" y="191135"/>
                </a:lnTo>
                <a:lnTo>
                  <a:pt x="20131" y="195051"/>
                </a:lnTo>
                <a:lnTo>
                  <a:pt x="26065" y="199567"/>
                </a:lnTo>
                <a:lnTo>
                  <a:pt x="32879" y="204482"/>
                </a:lnTo>
                <a:lnTo>
                  <a:pt x="38374" y="207759"/>
                </a:lnTo>
                <a:lnTo>
                  <a:pt x="47019" y="211400"/>
                </a:lnTo>
                <a:lnTo>
                  <a:pt x="51610" y="213323"/>
                </a:lnTo>
                <a:lnTo>
                  <a:pt x="56576" y="215558"/>
                </a:lnTo>
                <a:lnTo>
                  <a:pt x="61792" y="218001"/>
                </a:lnTo>
                <a:lnTo>
                  <a:pt x="67174" y="219629"/>
                </a:lnTo>
                <a:lnTo>
                  <a:pt x="72667" y="220714"/>
                </a:lnTo>
                <a:lnTo>
                  <a:pt x="78234" y="221438"/>
                </a:lnTo>
                <a:lnTo>
                  <a:pt x="82898" y="222873"/>
                </a:lnTo>
                <a:lnTo>
                  <a:pt x="90619" y="227007"/>
                </a:lnTo>
                <a:lnTo>
                  <a:pt x="94965" y="228491"/>
                </a:lnTo>
                <a:lnTo>
                  <a:pt x="99767" y="229480"/>
                </a:lnTo>
                <a:lnTo>
                  <a:pt x="104873" y="230139"/>
                </a:lnTo>
                <a:lnTo>
                  <a:pt x="112088" y="229626"/>
                </a:lnTo>
                <a:lnTo>
                  <a:pt x="120707" y="228332"/>
                </a:lnTo>
                <a:lnTo>
                  <a:pt x="130263" y="226516"/>
                </a:lnTo>
                <a:lnTo>
                  <a:pt x="138539" y="225306"/>
                </a:lnTo>
                <a:lnTo>
                  <a:pt x="145961" y="224499"/>
                </a:lnTo>
                <a:lnTo>
                  <a:pt x="152814" y="223961"/>
                </a:lnTo>
                <a:lnTo>
                  <a:pt x="161193" y="222650"/>
                </a:lnTo>
                <a:lnTo>
                  <a:pt x="170589" y="220823"/>
                </a:lnTo>
                <a:lnTo>
                  <a:pt x="180663" y="218653"/>
                </a:lnTo>
                <a:lnTo>
                  <a:pt x="188331" y="216254"/>
                </a:lnTo>
                <a:lnTo>
                  <a:pt x="194397" y="213702"/>
                </a:lnTo>
                <a:lnTo>
                  <a:pt x="199392" y="211048"/>
                </a:lnTo>
                <a:lnTo>
                  <a:pt x="205580" y="207374"/>
                </a:lnTo>
                <a:lnTo>
                  <a:pt x="220075" y="198211"/>
                </a:lnTo>
                <a:lnTo>
                  <a:pt x="226037" y="194053"/>
                </a:lnTo>
                <a:lnTo>
                  <a:pt x="230963" y="190329"/>
                </a:lnTo>
                <a:lnTo>
                  <a:pt x="235200" y="186894"/>
                </a:lnTo>
                <a:lnTo>
                  <a:pt x="239929" y="183651"/>
                </a:lnTo>
                <a:lnTo>
                  <a:pt x="244987" y="180536"/>
                </a:lnTo>
                <a:lnTo>
                  <a:pt x="250264" y="177507"/>
                </a:lnTo>
                <a:lnTo>
                  <a:pt x="254735" y="173584"/>
                </a:lnTo>
                <a:lnTo>
                  <a:pt x="258668" y="169062"/>
                </a:lnTo>
                <a:lnTo>
                  <a:pt x="262241" y="164143"/>
                </a:lnTo>
                <a:lnTo>
                  <a:pt x="264625" y="159911"/>
                </a:lnTo>
                <a:lnTo>
                  <a:pt x="266213" y="156138"/>
                </a:lnTo>
                <a:lnTo>
                  <a:pt x="267978" y="149405"/>
                </a:lnTo>
                <a:lnTo>
                  <a:pt x="268763" y="143237"/>
                </a:lnTo>
                <a:lnTo>
                  <a:pt x="269925" y="138354"/>
                </a:lnTo>
                <a:lnTo>
                  <a:pt x="271652" y="132241"/>
                </a:lnTo>
                <a:lnTo>
                  <a:pt x="273756" y="125308"/>
                </a:lnTo>
                <a:lnTo>
                  <a:pt x="275158" y="118781"/>
                </a:lnTo>
                <a:lnTo>
                  <a:pt x="276093" y="112525"/>
                </a:lnTo>
                <a:lnTo>
                  <a:pt x="276716" y="106449"/>
                </a:lnTo>
                <a:lnTo>
                  <a:pt x="277132" y="101446"/>
                </a:lnTo>
                <a:lnTo>
                  <a:pt x="277409" y="97158"/>
                </a:lnTo>
                <a:lnTo>
                  <a:pt x="277594" y="93347"/>
                </a:lnTo>
                <a:lnTo>
                  <a:pt x="276764" y="89854"/>
                </a:lnTo>
                <a:lnTo>
                  <a:pt x="271046" y="78482"/>
                </a:lnTo>
                <a:lnTo>
                  <a:pt x="268590" y="72324"/>
                </a:lnTo>
                <a:lnTo>
                  <a:pt x="265999" y="65361"/>
                </a:lnTo>
                <a:lnTo>
                  <a:pt x="263320" y="59766"/>
                </a:lnTo>
                <a:lnTo>
                  <a:pt x="260581" y="55084"/>
                </a:lnTo>
                <a:lnTo>
                  <a:pt x="257803" y="51010"/>
                </a:lnTo>
                <a:lnTo>
                  <a:pt x="252175" y="43944"/>
                </a:lnTo>
                <a:lnTo>
                  <a:pt x="249341" y="40726"/>
                </a:lnTo>
                <a:lnTo>
                  <a:pt x="245547" y="38581"/>
                </a:lnTo>
                <a:lnTo>
                  <a:pt x="241112" y="37151"/>
                </a:lnTo>
                <a:lnTo>
                  <a:pt x="236251" y="36197"/>
                </a:lnTo>
                <a:lnTo>
                  <a:pt x="231105" y="34609"/>
                </a:lnTo>
                <a:lnTo>
                  <a:pt x="225769" y="32598"/>
                </a:lnTo>
                <a:lnTo>
                  <a:pt x="220307" y="30304"/>
                </a:lnTo>
                <a:lnTo>
                  <a:pt x="214761" y="28775"/>
                </a:lnTo>
                <a:lnTo>
                  <a:pt x="209158" y="27756"/>
                </a:lnTo>
                <a:lnTo>
                  <a:pt x="203519" y="27077"/>
                </a:lnTo>
                <a:lnTo>
                  <a:pt x="197853" y="26623"/>
                </a:lnTo>
                <a:lnTo>
                  <a:pt x="192171" y="26322"/>
                </a:lnTo>
                <a:lnTo>
                  <a:pt x="186479" y="26120"/>
                </a:lnTo>
                <a:lnTo>
                  <a:pt x="45236" y="25719"/>
                </a:lnTo>
                <a:lnTo>
                  <a:pt x="41849" y="26671"/>
                </a:lnTo>
                <a:lnTo>
                  <a:pt x="35546" y="30269"/>
                </a:lnTo>
                <a:lnTo>
                  <a:pt x="29569" y="32503"/>
                </a:lnTo>
                <a:lnTo>
                  <a:pt x="20788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56"/>
          <p:cNvSpPr/>
          <p:nvPr/>
        </p:nvSpPr>
        <p:spPr>
          <a:xfrm>
            <a:off x="5214937" y="4226242"/>
            <a:ext cx="308611" cy="214313"/>
          </a:xfrm>
          <a:custGeom>
            <a:avLst/>
            <a:gdLst/>
            <a:ahLst/>
            <a:cxnLst/>
            <a:rect l="0" t="0" r="0" b="0"/>
            <a:pathLst>
              <a:path w="308611" h="214313">
                <a:moveTo>
                  <a:pt x="308610" y="0"/>
                </a:moveTo>
                <a:lnTo>
                  <a:pt x="299508" y="0"/>
                </a:lnTo>
                <a:lnTo>
                  <a:pt x="269640" y="2540"/>
                </a:lnTo>
                <a:lnTo>
                  <a:pt x="248340" y="4551"/>
                </a:lnTo>
                <a:lnTo>
                  <a:pt x="226520" y="4939"/>
                </a:lnTo>
                <a:lnTo>
                  <a:pt x="204353" y="4245"/>
                </a:lnTo>
                <a:lnTo>
                  <a:pt x="181955" y="2830"/>
                </a:lnTo>
                <a:lnTo>
                  <a:pt x="164166" y="4744"/>
                </a:lnTo>
                <a:lnTo>
                  <a:pt x="149449" y="8878"/>
                </a:lnTo>
                <a:lnTo>
                  <a:pt x="136780" y="14491"/>
                </a:lnTo>
                <a:lnTo>
                  <a:pt x="123572" y="26806"/>
                </a:lnTo>
                <a:lnTo>
                  <a:pt x="110004" y="43588"/>
                </a:lnTo>
                <a:lnTo>
                  <a:pt x="96196" y="63349"/>
                </a:lnTo>
                <a:lnTo>
                  <a:pt x="86038" y="79380"/>
                </a:lnTo>
                <a:lnTo>
                  <a:pt x="78313" y="92925"/>
                </a:lnTo>
                <a:lnTo>
                  <a:pt x="72212" y="104813"/>
                </a:lnTo>
                <a:lnTo>
                  <a:pt x="76716" y="110832"/>
                </a:lnTo>
                <a:lnTo>
                  <a:pt x="88292" y="112941"/>
                </a:lnTo>
                <a:lnTo>
                  <a:pt x="104582" y="112442"/>
                </a:lnTo>
                <a:lnTo>
                  <a:pt x="126871" y="114014"/>
                </a:lnTo>
                <a:lnTo>
                  <a:pt x="153161" y="116967"/>
                </a:lnTo>
                <a:lnTo>
                  <a:pt x="182117" y="120840"/>
                </a:lnTo>
                <a:lnTo>
                  <a:pt x="201421" y="130090"/>
                </a:lnTo>
                <a:lnTo>
                  <a:pt x="214291" y="142925"/>
                </a:lnTo>
                <a:lnTo>
                  <a:pt x="222871" y="158148"/>
                </a:lnTo>
                <a:lnTo>
                  <a:pt x="214303" y="173060"/>
                </a:lnTo>
                <a:lnTo>
                  <a:pt x="194304" y="187763"/>
                </a:lnTo>
                <a:lnTo>
                  <a:pt x="166683" y="202328"/>
                </a:lnTo>
                <a:lnTo>
                  <a:pt x="136840" y="210133"/>
                </a:lnTo>
                <a:lnTo>
                  <a:pt x="105514" y="213431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57"/>
          <p:cNvSpPr/>
          <p:nvPr/>
        </p:nvSpPr>
        <p:spPr>
          <a:xfrm>
            <a:off x="5480684" y="4218051"/>
            <a:ext cx="248604" cy="248222"/>
          </a:xfrm>
          <a:custGeom>
            <a:avLst/>
            <a:gdLst/>
            <a:ahLst/>
            <a:cxnLst/>
            <a:rect l="0" t="0" r="0" b="0"/>
            <a:pathLst>
              <a:path w="248604" h="248222">
                <a:moveTo>
                  <a:pt x="248603" y="16764"/>
                </a:moveTo>
                <a:lnTo>
                  <a:pt x="234950" y="12213"/>
                </a:lnTo>
                <a:lnTo>
                  <a:pt x="229976" y="10872"/>
                </a:lnTo>
                <a:lnTo>
                  <a:pt x="225708" y="9979"/>
                </a:lnTo>
                <a:lnTo>
                  <a:pt x="221910" y="9383"/>
                </a:lnTo>
                <a:lnTo>
                  <a:pt x="218425" y="9938"/>
                </a:lnTo>
                <a:lnTo>
                  <a:pt x="208970" y="14318"/>
                </a:lnTo>
                <a:lnTo>
                  <a:pt x="203048" y="15677"/>
                </a:lnTo>
                <a:lnTo>
                  <a:pt x="199184" y="15086"/>
                </a:lnTo>
                <a:lnTo>
                  <a:pt x="194702" y="13740"/>
                </a:lnTo>
                <a:lnTo>
                  <a:pt x="189809" y="11891"/>
                </a:lnTo>
                <a:lnTo>
                  <a:pt x="184642" y="10657"/>
                </a:lnTo>
                <a:lnTo>
                  <a:pt x="179293" y="9835"/>
                </a:lnTo>
                <a:lnTo>
                  <a:pt x="173821" y="9287"/>
                </a:lnTo>
                <a:lnTo>
                  <a:pt x="167316" y="7969"/>
                </a:lnTo>
                <a:lnTo>
                  <a:pt x="160122" y="6138"/>
                </a:lnTo>
                <a:lnTo>
                  <a:pt x="152468" y="3965"/>
                </a:lnTo>
                <a:lnTo>
                  <a:pt x="145460" y="2516"/>
                </a:lnTo>
                <a:lnTo>
                  <a:pt x="138884" y="1550"/>
                </a:lnTo>
                <a:lnTo>
                  <a:pt x="123743" y="0"/>
                </a:lnTo>
                <a:lnTo>
                  <a:pt x="121548" y="3683"/>
                </a:lnTo>
                <a:lnTo>
                  <a:pt x="119132" y="9948"/>
                </a:lnTo>
                <a:lnTo>
                  <a:pt x="108411" y="42828"/>
                </a:lnTo>
                <a:lnTo>
                  <a:pt x="106564" y="51285"/>
                </a:lnTo>
                <a:lnTo>
                  <a:pt x="105333" y="59780"/>
                </a:lnTo>
                <a:lnTo>
                  <a:pt x="104512" y="68302"/>
                </a:lnTo>
                <a:lnTo>
                  <a:pt x="103965" y="75887"/>
                </a:lnTo>
                <a:lnTo>
                  <a:pt x="103600" y="82850"/>
                </a:lnTo>
                <a:lnTo>
                  <a:pt x="103087" y="99209"/>
                </a:lnTo>
                <a:lnTo>
                  <a:pt x="102913" y="113271"/>
                </a:lnTo>
                <a:lnTo>
                  <a:pt x="103851" y="115392"/>
                </a:lnTo>
                <a:lnTo>
                  <a:pt x="105430" y="116806"/>
                </a:lnTo>
                <a:lnTo>
                  <a:pt x="107434" y="117749"/>
                </a:lnTo>
                <a:lnTo>
                  <a:pt x="113533" y="117424"/>
                </a:lnTo>
                <a:lnTo>
                  <a:pt x="122361" y="116256"/>
                </a:lnTo>
                <a:lnTo>
                  <a:pt x="133009" y="114524"/>
                </a:lnTo>
                <a:lnTo>
                  <a:pt x="141061" y="112417"/>
                </a:lnTo>
                <a:lnTo>
                  <a:pt x="147380" y="110060"/>
                </a:lnTo>
                <a:lnTo>
                  <a:pt x="152546" y="107536"/>
                </a:lnTo>
                <a:lnTo>
                  <a:pt x="158848" y="105854"/>
                </a:lnTo>
                <a:lnTo>
                  <a:pt x="165906" y="104732"/>
                </a:lnTo>
                <a:lnTo>
                  <a:pt x="173469" y="103984"/>
                </a:lnTo>
                <a:lnTo>
                  <a:pt x="180416" y="104439"/>
                </a:lnTo>
                <a:lnTo>
                  <a:pt x="186953" y="105693"/>
                </a:lnTo>
                <a:lnTo>
                  <a:pt x="202029" y="110001"/>
                </a:lnTo>
                <a:lnTo>
                  <a:pt x="209171" y="113130"/>
                </a:lnTo>
                <a:lnTo>
                  <a:pt x="213743" y="115298"/>
                </a:lnTo>
                <a:lnTo>
                  <a:pt x="221362" y="117707"/>
                </a:lnTo>
                <a:lnTo>
                  <a:pt x="224727" y="118349"/>
                </a:lnTo>
                <a:lnTo>
                  <a:pt x="231006" y="121603"/>
                </a:lnTo>
                <a:lnTo>
                  <a:pt x="234014" y="123804"/>
                </a:lnTo>
                <a:lnTo>
                  <a:pt x="239897" y="126250"/>
                </a:lnTo>
                <a:lnTo>
                  <a:pt x="242799" y="126902"/>
                </a:lnTo>
                <a:lnTo>
                  <a:pt x="244734" y="128289"/>
                </a:lnTo>
                <a:lnTo>
                  <a:pt x="246023" y="130166"/>
                </a:lnTo>
                <a:lnTo>
                  <a:pt x="247457" y="134792"/>
                </a:lnTo>
                <a:lnTo>
                  <a:pt x="248093" y="140023"/>
                </a:lnTo>
                <a:lnTo>
                  <a:pt x="248376" y="145523"/>
                </a:lnTo>
                <a:lnTo>
                  <a:pt x="248452" y="148323"/>
                </a:lnTo>
                <a:lnTo>
                  <a:pt x="247550" y="151143"/>
                </a:lnTo>
                <a:lnTo>
                  <a:pt x="244008" y="156815"/>
                </a:lnTo>
                <a:lnTo>
                  <a:pt x="240777" y="160614"/>
                </a:lnTo>
                <a:lnTo>
                  <a:pt x="236718" y="165051"/>
                </a:lnTo>
                <a:lnTo>
                  <a:pt x="232107" y="169915"/>
                </a:lnTo>
                <a:lnTo>
                  <a:pt x="227128" y="174109"/>
                </a:lnTo>
                <a:lnTo>
                  <a:pt x="221904" y="177858"/>
                </a:lnTo>
                <a:lnTo>
                  <a:pt x="216516" y="181310"/>
                </a:lnTo>
                <a:lnTo>
                  <a:pt x="211972" y="184563"/>
                </a:lnTo>
                <a:lnTo>
                  <a:pt x="204383" y="190719"/>
                </a:lnTo>
                <a:lnTo>
                  <a:pt x="199120" y="194646"/>
                </a:lnTo>
                <a:lnTo>
                  <a:pt x="185653" y="204090"/>
                </a:lnTo>
                <a:lnTo>
                  <a:pt x="175204" y="209276"/>
                </a:lnTo>
                <a:lnTo>
                  <a:pt x="162523" y="214638"/>
                </a:lnTo>
                <a:lnTo>
                  <a:pt x="148354" y="220117"/>
                </a:lnTo>
                <a:lnTo>
                  <a:pt x="137002" y="224723"/>
                </a:lnTo>
                <a:lnTo>
                  <a:pt x="127531" y="228746"/>
                </a:lnTo>
                <a:lnTo>
                  <a:pt x="119311" y="232380"/>
                </a:lnTo>
                <a:lnTo>
                  <a:pt x="110973" y="235755"/>
                </a:lnTo>
                <a:lnTo>
                  <a:pt x="94089" y="242046"/>
                </a:lnTo>
                <a:lnTo>
                  <a:pt x="84634" y="244104"/>
                </a:lnTo>
                <a:lnTo>
                  <a:pt x="74520" y="245476"/>
                </a:lnTo>
                <a:lnTo>
                  <a:pt x="55980" y="247002"/>
                </a:lnTo>
                <a:lnTo>
                  <a:pt x="44565" y="247679"/>
                </a:lnTo>
                <a:lnTo>
                  <a:pt x="33777" y="247981"/>
                </a:lnTo>
                <a:lnTo>
                  <a:pt x="0" y="2482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Triangle RST has the following coordinates: </a:t>
            </a:r>
          </a:p>
          <a:p>
            <a:pPr>
              <a:buNone/>
            </a:pPr>
            <a:r>
              <a:rPr lang="en-US" sz="2400" dirty="0" smtClean="0"/>
              <a:t>R (-6, -8), S (6, 4), T (-6, 10)</a:t>
            </a:r>
          </a:p>
          <a:p>
            <a:r>
              <a:rPr lang="en-US" sz="2400" dirty="0" smtClean="0"/>
              <a:t>Find the midpoint of each side.</a:t>
            </a:r>
          </a:p>
          <a:p>
            <a:r>
              <a:rPr lang="en-US" sz="2400" dirty="0" smtClean="0"/>
              <a:t> What else can we find?</a:t>
            </a:r>
            <a:endParaRPr lang="en-US" sz="2400" dirty="0"/>
          </a:p>
        </p:txBody>
      </p:sp>
      <p:pic>
        <p:nvPicPr>
          <p:cNvPr id="6" name="Content Placeholder 5" descr="coord_plane_3_num.gif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343400" y="1752600"/>
            <a:ext cx="4557396" cy="4572000"/>
          </a:xfrm>
        </p:spPr>
      </p:pic>
      <p:sp>
        <p:nvSpPr>
          <p:cNvPr id="16" name="SMARTPenAnnotation0"/>
          <p:cNvSpPr/>
          <p:nvPr/>
        </p:nvSpPr>
        <p:spPr>
          <a:xfrm>
            <a:off x="5343676" y="5649394"/>
            <a:ext cx="85531" cy="76554"/>
          </a:xfrm>
          <a:custGeom>
            <a:avLst/>
            <a:gdLst/>
            <a:ahLst/>
            <a:cxnLst/>
            <a:rect l="0" t="0" r="0" b="0"/>
            <a:pathLst>
              <a:path w="85531" h="76554">
                <a:moveTo>
                  <a:pt x="42711" y="25601"/>
                </a:moveTo>
                <a:lnTo>
                  <a:pt x="54642" y="25601"/>
                </a:lnTo>
                <a:lnTo>
                  <a:pt x="57333" y="26553"/>
                </a:lnTo>
                <a:lnTo>
                  <a:pt x="60079" y="28141"/>
                </a:lnTo>
                <a:lnTo>
                  <a:pt x="62862" y="30151"/>
                </a:lnTo>
                <a:lnTo>
                  <a:pt x="64718" y="32444"/>
                </a:lnTo>
                <a:lnTo>
                  <a:pt x="65955" y="34926"/>
                </a:lnTo>
                <a:lnTo>
                  <a:pt x="66779" y="37532"/>
                </a:lnTo>
                <a:lnTo>
                  <a:pt x="66376" y="39270"/>
                </a:lnTo>
                <a:lnTo>
                  <a:pt x="65156" y="40429"/>
                </a:lnTo>
                <a:lnTo>
                  <a:pt x="63389" y="41201"/>
                </a:lnTo>
                <a:lnTo>
                  <a:pt x="61259" y="42668"/>
                </a:lnTo>
                <a:lnTo>
                  <a:pt x="58886" y="44599"/>
                </a:lnTo>
                <a:lnTo>
                  <a:pt x="56352" y="46839"/>
                </a:lnTo>
                <a:lnTo>
                  <a:pt x="53710" y="47379"/>
                </a:lnTo>
                <a:lnTo>
                  <a:pt x="50996" y="46788"/>
                </a:lnTo>
                <a:lnTo>
                  <a:pt x="44348" y="43544"/>
                </a:lnTo>
                <a:lnTo>
                  <a:pt x="42850" y="42326"/>
                </a:lnTo>
                <a:lnTo>
                  <a:pt x="40899" y="40561"/>
                </a:lnTo>
                <a:lnTo>
                  <a:pt x="38645" y="38432"/>
                </a:lnTo>
                <a:lnTo>
                  <a:pt x="37143" y="36059"/>
                </a:lnTo>
                <a:lnTo>
                  <a:pt x="36141" y="33526"/>
                </a:lnTo>
                <a:lnTo>
                  <a:pt x="35474" y="30884"/>
                </a:lnTo>
                <a:lnTo>
                  <a:pt x="35029" y="26266"/>
                </a:lnTo>
                <a:lnTo>
                  <a:pt x="34732" y="20329"/>
                </a:lnTo>
                <a:lnTo>
                  <a:pt x="34534" y="13514"/>
                </a:lnTo>
                <a:lnTo>
                  <a:pt x="35355" y="8970"/>
                </a:lnTo>
                <a:lnTo>
                  <a:pt x="36854" y="5941"/>
                </a:lnTo>
                <a:lnTo>
                  <a:pt x="41554" y="1080"/>
                </a:lnTo>
                <a:lnTo>
                  <a:pt x="43845" y="681"/>
                </a:lnTo>
                <a:lnTo>
                  <a:pt x="47277" y="415"/>
                </a:lnTo>
                <a:lnTo>
                  <a:pt x="51470" y="238"/>
                </a:lnTo>
                <a:lnTo>
                  <a:pt x="54265" y="1072"/>
                </a:lnTo>
                <a:lnTo>
                  <a:pt x="56129" y="2581"/>
                </a:lnTo>
                <a:lnTo>
                  <a:pt x="57371" y="4539"/>
                </a:lnTo>
                <a:lnTo>
                  <a:pt x="59152" y="6797"/>
                </a:lnTo>
                <a:lnTo>
                  <a:pt x="61292" y="9255"/>
                </a:lnTo>
                <a:lnTo>
                  <a:pt x="67019" y="15493"/>
                </a:lnTo>
                <a:lnTo>
                  <a:pt x="72562" y="21124"/>
                </a:lnTo>
                <a:lnTo>
                  <a:pt x="74042" y="24521"/>
                </a:lnTo>
                <a:lnTo>
                  <a:pt x="75028" y="28691"/>
                </a:lnTo>
                <a:lnTo>
                  <a:pt x="75686" y="33376"/>
                </a:lnTo>
                <a:lnTo>
                  <a:pt x="75172" y="38404"/>
                </a:lnTo>
                <a:lnTo>
                  <a:pt x="73876" y="43661"/>
                </a:lnTo>
                <a:lnTo>
                  <a:pt x="72061" y="49071"/>
                </a:lnTo>
                <a:lnTo>
                  <a:pt x="69897" y="52678"/>
                </a:lnTo>
                <a:lnTo>
                  <a:pt x="67503" y="55082"/>
                </a:lnTo>
                <a:lnTo>
                  <a:pt x="64954" y="56685"/>
                </a:lnTo>
                <a:lnTo>
                  <a:pt x="63255" y="58706"/>
                </a:lnTo>
                <a:lnTo>
                  <a:pt x="62122" y="61006"/>
                </a:lnTo>
                <a:lnTo>
                  <a:pt x="61366" y="63491"/>
                </a:lnTo>
                <a:lnTo>
                  <a:pt x="60863" y="66101"/>
                </a:lnTo>
                <a:lnTo>
                  <a:pt x="60527" y="68794"/>
                </a:lnTo>
                <a:lnTo>
                  <a:pt x="60304" y="71541"/>
                </a:lnTo>
                <a:lnTo>
                  <a:pt x="59202" y="73372"/>
                </a:lnTo>
                <a:lnTo>
                  <a:pt x="57515" y="74594"/>
                </a:lnTo>
                <a:lnTo>
                  <a:pt x="55438" y="75407"/>
                </a:lnTo>
                <a:lnTo>
                  <a:pt x="53101" y="75951"/>
                </a:lnTo>
                <a:lnTo>
                  <a:pt x="50590" y="76312"/>
                </a:lnTo>
                <a:lnTo>
                  <a:pt x="47964" y="76553"/>
                </a:lnTo>
                <a:lnTo>
                  <a:pt x="45260" y="75761"/>
                </a:lnTo>
                <a:lnTo>
                  <a:pt x="42505" y="74281"/>
                </a:lnTo>
                <a:lnTo>
                  <a:pt x="39717" y="72342"/>
                </a:lnTo>
                <a:lnTo>
                  <a:pt x="35952" y="70097"/>
                </a:lnTo>
                <a:lnTo>
                  <a:pt x="31538" y="67647"/>
                </a:lnTo>
                <a:lnTo>
                  <a:pt x="19867" y="61422"/>
                </a:lnTo>
                <a:lnTo>
                  <a:pt x="17956" y="59960"/>
                </a:lnTo>
                <a:lnTo>
                  <a:pt x="15730" y="58032"/>
                </a:lnTo>
                <a:lnTo>
                  <a:pt x="13294" y="55794"/>
                </a:lnTo>
                <a:lnTo>
                  <a:pt x="11670" y="52397"/>
                </a:lnTo>
                <a:lnTo>
                  <a:pt x="10587" y="48227"/>
                </a:lnTo>
                <a:lnTo>
                  <a:pt x="9865" y="43543"/>
                </a:lnTo>
                <a:lnTo>
                  <a:pt x="9384" y="39467"/>
                </a:lnTo>
                <a:lnTo>
                  <a:pt x="9063" y="35797"/>
                </a:lnTo>
                <a:lnTo>
                  <a:pt x="8849" y="32398"/>
                </a:lnTo>
                <a:lnTo>
                  <a:pt x="9659" y="29180"/>
                </a:lnTo>
                <a:lnTo>
                  <a:pt x="11151" y="26082"/>
                </a:lnTo>
                <a:lnTo>
                  <a:pt x="13098" y="23064"/>
                </a:lnTo>
                <a:lnTo>
                  <a:pt x="15349" y="21052"/>
                </a:lnTo>
                <a:lnTo>
                  <a:pt x="17802" y="19711"/>
                </a:lnTo>
                <a:lnTo>
                  <a:pt x="20390" y="18816"/>
                </a:lnTo>
                <a:lnTo>
                  <a:pt x="23068" y="17268"/>
                </a:lnTo>
                <a:lnTo>
                  <a:pt x="25805" y="15283"/>
                </a:lnTo>
                <a:lnTo>
                  <a:pt x="28584" y="13007"/>
                </a:lnTo>
                <a:lnTo>
                  <a:pt x="31387" y="11490"/>
                </a:lnTo>
                <a:lnTo>
                  <a:pt x="34210" y="10478"/>
                </a:lnTo>
                <a:lnTo>
                  <a:pt x="37044" y="9805"/>
                </a:lnTo>
                <a:lnTo>
                  <a:pt x="39885" y="9355"/>
                </a:lnTo>
                <a:lnTo>
                  <a:pt x="42732" y="9055"/>
                </a:lnTo>
                <a:lnTo>
                  <a:pt x="45583" y="8855"/>
                </a:lnTo>
                <a:lnTo>
                  <a:pt x="48435" y="8722"/>
                </a:lnTo>
                <a:lnTo>
                  <a:pt x="54145" y="8574"/>
                </a:lnTo>
                <a:lnTo>
                  <a:pt x="62715" y="8491"/>
                </a:lnTo>
                <a:lnTo>
                  <a:pt x="65572" y="9431"/>
                </a:lnTo>
                <a:lnTo>
                  <a:pt x="68429" y="11011"/>
                </a:lnTo>
                <a:lnTo>
                  <a:pt x="71286" y="13017"/>
                </a:lnTo>
                <a:lnTo>
                  <a:pt x="74144" y="14354"/>
                </a:lnTo>
                <a:lnTo>
                  <a:pt x="77001" y="15245"/>
                </a:lnTo>
                <a:lnTo>
                  <a:pt x="79858" y="15840"/>
                </a:lnTo>
                <a:lnTo>
                  <a:pt x="81763" y="17188"/>
                </a:lnTo>
                <a:lnTo>
                  <a:pt x="83034" y="19040"/>
                </a:lnTo>
                <a:lnTo>
                  <a:pt x="83880" y="21227"/>
                </a:lnTo>
                <a:lnTo>
                  <a:pt x="84445" y="23638"/>
                </a:lnTo>
                <a:lnTo>
                  <a:pt x="84821" y="26197"/>
                </a:lnTo>
                <a:lnTo>
                  <a:pt x="85072" y="28855"/>
                </a:lnTo>
                <a:lnTo>
                  <a:pt x="85239" y="31580"/>
                </a:lnTo>
                <a:lnTo>
                  <a:pt x="85530" y="41087"/>
                </a:lnTo>
                <a:lnTo>
                  <a:pt x="84592" y="42592"/>
                </a:lnTo>
                <a:lnTo>
                  <a:pt x="83014" y="44549"/>
                </a:lnTo>
                <a:lnTo>
                  <a:pt x="81010" y="46805"/>
                </a:lnTo>
                <a:lnTo>
                  <a:pt x="79673" y="49262"/>
                </a:lnTo>
                <a:lnTo>
                  <a:pt x="78782" y="51852"/>
                </a:lnTo>
                <a:lnTo>
                  <a:pt x="78189" y="54532"/>
                </a:lnTo>
                <a:lnTo>
                  <a:pt x="75888" y="56318"/>
                </a:lnTo>
                <a:lnTo>
                  <a:pt x="72449" y="57509"/>
                </a:lnTo>
                <a:lnTo>
                  <a:pt x="68252" y="58302"/>
                </a:lnTo>
                <a:lnTo>
                  <a:pt x="63548" y="58832"/>
                </a:lnTo>
                <a:lnTo>
                  <a:pt x="58508" y="59185"/>
                </a:lnTo>
                <a:lnTo>
                  <a:pt x="45831" y="59752"/>
                </a:lnTo>
                <a:lnTo>
                  <a:pt x="34534" y="59849"/>
                </a:lnTo>
                <a:lnTo>
                  <a:pt x="30592" y="58911"/>
                </a:lnTo>
                <a:lnTo>
                  <a:pt x="27012" y="57333"/>
                </a:lnTo>
                <a:lnTo>
                  <a:pt x="23673" y="55327"/>
                </a:lnTo>
                <a:lnTo>
                  <a:pt x="20494" y="53038"/>
                </a:lnTo>
                <a:lnTo>
                  <a:pt x="17422" y="50560"/>
                </a:lnTo>
                <a:lnTo>
                  <a:pt x="14422" y="47955"/>
                </a:lnTo>
                <a:lnTo>
                  <a:pt x="11469" y="45266"/>
                </a:lnTo>
                <a:lnTo>
                  <a:pt x="5649" y="39738"/>
                </a:lnTo>
                <a:lnTo>
                  <a:pt x="3715" y="36931"/>
                </a:lnTo>
                <a:lnTo>
                  <a:pt x="2426" y="34107"/>
                </a:lnTo>
                <a:lnTo>
                  <a:pt x="358" y="27281"/>
                </a:lnTo>
                <a:lnTo>
                  <a:pt x="188" y="25768"/>
                </a:lnTo>
                <a:lnTo>
                  <a:pt x="75" y="23808"/>
                </a:lnTo>
                <a:lnTo>
                  <a:pt x="0" y="21548"/>
                </a:lnTo>
                <a:lnTo>
                  <a:pt x="902" y="19089"/>
                </a:lnTo>
                <a:lnTo>
                  <a:pt x="2456" y="16497"/>
                </a:lnTo>
                <a:lnTo>
                  <a:pt x="7243" y="10044"/>
                </a:lnTo>
                <a:lnTo>
                  <a:pt x="8588" y="8562"/>
                </a:lnTo>
                <a:lnTo>
                  <a:pt x="12623" y="4376"/>
                </a:lnTo>
                <a:lnTo>
                  <a:pt x="15032" y="2878"/>
                </a:lnTo>
                <a:lnTo>
                  <a:pt x="17591" y="1880"/>
                </a:lnTo>
                <a:lnTo>
                  <a:pt x="20250" y="1214"/>
                </a:lnTo>
                <a:lnTo>
                  <a:pt x="22974" y="770"/>
                </a:lnTo>
                <a:lnTo>
                  <a:pt x="25743" y="475"/>
                </a:lnTo>
                <a:lnTo>
                  <a:pt x="28542" y="278"/>
                </a:lnTo>
                <a:lnTo>
                  <a:pt x="31360" y="146"/>
                </a:lnTo>
                <a:lnTo>
                  <a:pt x="37031" y="0"/>
                </a:lnTo>
                <a:lnTo>
                  <a:pt x="39877" y="913"/>
                </a:lnTo>
                <a:lnTo>
                  <a:pt x="42727" y="2475"/>
                </a:lnTo>
                <a:lnTo>
                  <a:pt x="45579" y="4469"/>
                </a:lnTo>
                <a:lnTo>
                  <a:pt x="48433" y="6750"/>
                </a:lnTo>
                <a:lnTo>
                  <a:pt x="51288" y="9224"/>
                </a:lnTo>
                <a:lnTo>
                  <a:pt x="58164" y="15487"/>
                </a:lnTo>
                <a:lnTo>
                  <a:pt x="63905" y="21122"/>
                </a:lnTo>
                <a:lnTo>
                  <a:pt x="65413" y="23567"/>
                </a:lnTo>
                <a:lnTo>
                  <a:pt x="66418" y="26150"/>
                </a:lnTo>
                <a:lnTo>
                  <a:pt x="67089" y="28825"/>
                </a:lnTo>
                <a:lnTo>
                  <a:pt x="68488" y="30607"/>
                </a:lnTo>
                <a:lnTo>
                  <a:pt x="70373" y="31796"/>
                </a:lnTo>
                <a:lnTo>
                  <a:pt x="72582" y="32588"/>
                </a:lnTo>
                <a:lnTo>
                  <a:pt x="73103" y="34069"/>
                </a:lnTo>
                <a:lnTo>
                  <a:pt x="72497" y="36009"/>
                </a:lnTo>
                <a:lnTo>
                  <a:pt x="71141" y="38254"/>
                </a:lnTo>
                <a:lnTo>
                  <a:pt x="69285" y="39752"/>
                </a:lnTo>
                <a:lnTo>
                  <a:pt x="67094" y="40750"/>
                </a:lnTo>
                <a:lnTo>
                  <a:pt x="64682" y="41415"/>
                </a:lnTo>
                <a:lnTo>
                  <a:pt x="62121" y="42811"/>
                </a:lnTo>
                <a:lnTo>
                  <a:pt x="59461" y="44694"/>
                </a:lnTo>
                <a:lnTo>
                  <a:pt x="56735" y="46902"/>
                </a:lnTo>
                <a:lnTo>
                  <a:pt x="53965" y="48374"/>
                </a:lnTo>
                <a:lnTo>
                  <a:pt x="51166" y="49355"/>
                </a:lnTo>
                <a:lnTo>
                  <a:pt x="48348" y="50010"/>
                </a:lnTo>
                <a:lnTo>
                  <a:pt x="45517" y="49493"/>
                </a:lnTo>
                <a:lnTo>
                  <a:pt x="42677" y="48196"/>
                </a:lnTo>
                <a:lnTo>
                  <a:pt x="39830" y="46380"/>
                </a:lnTo>
                <a:lnTo>
                  <a:pt x="35075" y="44216"/>
                </a:lnTo>
                <a:lnTo>
                  <a:pt x="29048" y="41821"/>
                </a:lnTo>
                <a:lnTo>
                  <a:pt x="22172" y="39271"/>
                </a:lnTo>
                <a:lnTo>
                  <a:pt x="17589" y="36620"/>
                </a:lnTo>
                <a:lnTo>
                  <a:pt x="14533" y="33899"/>
                </a:lnTo>
                <a:lnTo>
                  <a:pt x="12495" y="31133"/>
                </a:lnTo>
                <a:lnTo>
                  <a:pt x="11138" y="28336"/>
                </a:lnTo>
                <a:lnTo>
                  <a:pt x="10232" y="25520"/>
                </a:lnTo>
                <a:lnTo>
                  <a:pt x="8421" y="84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"/>
          <p:cNvSpPr/>
          <p:nvPr/>
        </p:nvSpPr>
        <p:spPr>
          <a:xfrm>
            <a:off x="7813994" y="3199342"/>
            <a:ext cx="65615" cy="73287"/>
          </a:xfrm>
          <a:custGeom>
            <a:avLst/>
            <a:gdLst/>
            <a:ahLst/>
            <a:cxnLst/>
            <a:rect l="0" t="0" r="0" b="0"/>
            <a:pathLst>
              <a:path w="65615" h="73287">
                <a:moveTo>
                  <a:pt x="32700" y="23918"/>
                </a:moveTo>
                <a:lnTo>
                  <a:pt x="40082" y="38679"/>
                </a:lnTo>
                <a:lnTo>
                  <a:pt x="40479" y="40426"/>
                </a:lnTo>
                <a:lnTo>
                  <a:pt x="40744" y="42543"/>
                </a:lnTo>
                <a:lnTo>
                  <a:pt x="40921" y="44907"/>
                </a:lnTo>
                <a:lnTo>
                  <a:pt x="40085" y="48388"/>
                </a:lnTo>
                <a:lnTo>
                  <a:pt x="38577" y="52614"/>
                </a:lnTo>
                <a:lnTo>
                  <a:pt x="36618" y="57336"/>
                </a:lnTo>
                <a:lnTo>
                  <a:pt x="34360" y="60484"/>
                </a:lnTo>
                <a:lnTo>
                  <a:pt x="31902" y="62583"/>
                </a:lnTo>
                <a:lnTo>
                  <a:pt x="29310" y="63982"/>
                </a:lnTo>
                <a:lnTo>
                  <a:pt x="26631" y="64914"/>
                </a:lnTo>
                <a:lnTo>
                  <a:pt x="23891" y="65537"/>
                </a:lnTo>
                <a:lnTo>
                  <a:pt x="17202" y="66535"/>
                </a:lnTo>
                <a:lnTo>
                  <a:pt x="16653" y="65664"/>
                </a:lnTo>
                <a:lnTo>
                  <a:pt x="16287" y="64131"/>
                </a:lnTo>
                <a:lnTo>
                  <a:pt x="16044" y="62156"/>
                </a:lnTo>
                <a:lnTo>
                  <a:pt x="14928" y="58935"/>
                </a:lnTo>
                <a:lnTo>
                  <a:pt x="13232" y="54883"/>
                </a:lnTo>
                <a:lnTo>
                  <a:pt x="8218" y="43792"/>
                </a:lnTo>
                <a:lnTo>
                  <a:pt x="7806" y="40978"/>
                </a:lnTo>
                <a:lnTo>
                  <a:pt x="7532" y="37196"/>
                </a:lnTo>
                <a:lnTo>
                  <a:pt x="7349" y="32770"/>
                </a:lnTo>
                <a:lnTo>
                  <a:pt x="8180" y="28866"/>
                </a:lnTo>
                <a:lnTo>
                  <a:pt x="9686" y="25312"/>
                </a:lnTo>
                <a:lnTo>
                  <a:pt x="11643" y="21990"/>
                </a:lnTo>
                <a:lnTo>
                  <a:pt x="13900" y="19775"/>
                </a:lnTo>
                <a:lnTo>
                  <a:pt x="16356" y="18298"/>
                </a:lnTo>
                <a:lnTo>
                  <a:pt x="18947" y="17314"/>
                </a:lnTo>
                <a:lnTo>
                  <a:pt x="21626" y="16658"/>
                </a:lnTo>
                <a:lnTo>
                  <a:pt x="24366" y="16220"/>
                </a:lnTo>
                <a:lnTo>
                  <a:pt x="27144" y="15928"/>
                </a:lnTo>
                <a:lnTo>
                  <a:pt x="29948" y="15734"/>
                </a:lnTo>
                <a:lnTo>
                  <a:pt x="32772" y="15604"/>
                </a:lnTo>
                <a:lnTo>
                  <a:pt x="38447" y="15460"/>
                </a:lnTo>
                <a:lnTo>
                  <a:pt x="44145" y="15396"/>
                </a:lnTo>
                <a:lnTo>
                  <a:pt x="46045" y="16332"/>
                </a:lnTo>
                <a:lnTo>
                  <a:pt x="47312" y="17908"/>
                </a:lnTo>
                <a:lnTo>
                  <a:pt x="48157" y="19911"/>
                </a:lnTo>
                <a:lnTo>
                  <a:pt x="49672" y="21247"/>
                </a:lnTo>
                <a:lnTo>
                  <a:pt x="51635" y="22137"/>
                </a:lnTo>
                <a:lnTo>
                  <a:pt x="53897" y="22731"/>
                </a:lnTo>
                <a:lnTo>
                  <a:pt x="55403" y="25031"/>
                </a:lnTo>
                <a:lnTo>
                  <a:pt x="56409" y="28470"/>
                </a:lnTo>
                <a:lnTo>
                  <a:pt x="57078" y="32668"/>
                </a:lnTo>
                <a:lnTo>
                  <a:pt x="57524" y="36418"/>
                </a:lnTo>
                <a:lnTo>
                  <a:pt x="57823" y="39871"/>
                </a:lnTo>
                <a:lnTo>
                  <a:pt x="58021" y="43126"/>
                </a:lnTo>
                <a:lnTo>
                  <a:pt x="57201" y="47201"/>
                </a:lnTo>
                <a:lnTo>
                  <a:pt x="55701" y="51822"/>
                </a:lnTo>
                <a:lnTo>
                  <a:pt x="53750" y="56808"/>
                </a:lnTo>
                <a:lnTo>
                  <a:pt x="51496" y="61084"/>
                </a:lnTo>
                <a:lnTo>
                  <a:pt x="49041" y="64888"/>
                </a:lnTo>
                <a:lnTo>
                  <a:pt x="46452" y="68376"/>
                </a:lnTo>
                <a:lnTo>
                  <a:pt x="43773" y="70702"/>
                </a:lnTo>
                <a:lnTo>
                  <a:pt x="41035" y="72252"/>
                </a:lnTo>
                <a:lnTo>
                  <a:pt x="38256" y="73286"/>
                </a:lnTo>
                <a:lnTo>
                  <a:pt x="35452" y="73022"/>
                </a:lnTo>
                <a:lnTo>
                  <a:pt x="32630" y="71894"/>
                </a:lnTo>
                <a:lnTo>
                  <a:pt x="29796" y="70189"/>
                </a:lnTo>
                <a:lnTo>
                  <a:pt x="26954" y="69053"/>
                </a:lnTo>
                <a:lnTo>
                  <a:pt x="24107" y="68295"/>
                </a:lnTo>
                <a:lnTo>
                  <a:pt x="21257" y="67790"/>
                </a:lnTo>
                <a:lnTo>
                  <a:pt x="17452" y="64596"/>
                </a:lnTo>
                <a:lnTo>
                  <a:pt x="13009" y="59609"/>
                </a:lnTo>
                <a:lnTo>
                  <a:pt x="8144" y="53427"/>
                </a:lnTo>
                <a:lnTo>
                  <a:pt x="4899" y="48353"/>
                </a:lnTo>
                <a:lnTo>
                  <a:pt x="2737" y="44018"/>
                </a:lnTo>
                <a:lnTo>
                  <a:pt x="1294" y="40175"/>
                </a:lnTo>
                <a:lnTo>
                  <a:pt x="1286" y="35709"/>
                </a:lnTo>
                <a:lnTo>
                  <a:pt x="2232" y="30826"/>
                </a:lnTo>
                <a:lnTo>
                  <a:pt x="6045" y="18403"/>
                </a:lnTo>
                <a:lnTo>
                  <a:pt x="7310" y="17384"/>
                </a:lnTo>
                <a:lnTo>
                  <a:pt x="9106" y="16704"/>
                </a:lnTo>
                <a:lnTo>
                  <a:pt x="11256" y="16251"/>
                </a:lnTo>
                <a:lnTo>
                  <a:pt x="13642" y="15949"/>
                </a:lnTo>
                <a:lnTo>
                  <a:pt x="16184" y="15748"/>
                </a:lnTo>
                <a:lnTo>
                  <a:pt x="18833" y="15613"/>
                </a:lnTo>
                <a:lnTo>
                  <a:pt x="24315" y="15464"/>
                </a:lnTo>
                <a:lnTo>
                  <a:pt x="27109" y="15425"/>
                </a:lnTo>
                <a:lnTo>
                  <a:pt x="29926" y="16351"/>
                </a:lnTo>
                <a:lnTo>
                  <a:pt x="32756" y="17920"/>
                </a:lnTo>
                <a:lnTo>
                  <a:pt x="35595" y="19920"/>
                </a:lnTo>
                <a:lnTo>
                  <a:pt x="38440" y="22205"/>
                </a:lnTo>
                <a:lnTo>
                  <a:pt x="41290" y="24681"/>
                </a:lnTo>
                <a:lnTo>
                  <a:pt x="44142" y="27284"/>
                </a:lnTo>
                <a:lnTo>
                  <a:pt x="46044" y="29972"/>
                </a:lnTo>
                <a:lnTo>
                  <a:pt x="47310" y="32716"/>
                </a:lnTo>
                <a:lnTo>
                  <a:pt x="48156" y="35498"/>
                </a:lnTo>
                <a:lnTo>
                  <a:pt x="48719" y="38306"/>
                </a:lnTo>
                <a:lnTo>
                  <a:pt x="49095" y="41129"/>
                </a:lnTo>
                <a:lnTo>
                  <a:pt x="49346" y="43965"/>
                </a:lnTo>
                <a:lnTo>
                  <a:pt x="49512" y="46807"/>
                </a:lnTo>
                <a:lnTo>
                  <a:pt x="49698" y="52506"/>
                </a:lnTo>
                <a:lnTo>
                  <a:pt x="48795" y="55359"/>
                </a:lnTo>
                <a:lnTo>
                  <a:pt x="47240" y="58214"/>
                </a:lnTo>
                <a:lnTo>
                  <a:pt x="45251" y="61069"/>
                </a:lnTo>
                <a:lnTo>
                  <a:pt x="42972" y="62973"/>
                </a:lnTo>
                <a:lnTo>
                  <a:pt x="40501" y="64242"/>
                </a:lnTo>
                <a:lnTo>
                  <a:pt x="37901" y="65088"/>
                </a:lnTo>
                <a:lnTo>
                  <a:pt x="35215" y="65652"/>
                </a:lnTo>
                <a:lnTo>
                  <a:pt x="32472" y="66028"/>
                </a:lnTo>
                <a:lnTo>
                  <a:pt x="29690" y="66279"/>
                </a:lnTo>
                <a:lnTo>
                  <a:pt x="26883" y="66446"/>
                </a:lnTo>
                <a:lnTo>
                  <a:pt x="17235" y="66736"/>
                </a:lnTo>
                <a:lnTo>
                  <a:pt x="15723" y="64846"/>
                </a:lnTo>
                <a:lnTo>
                  <a:pt x="13763" y="61681"/>
                </a:lnTo>
                <a:lnTo>
                  <a:pt x="11502" y="57666"/>
                </a:lnTo>
                <a:lnTo>
                  <a:pt x="9043" y="54036"/>
                </a:lnTo>
                <a:lnTo>
                  <a:pt x="6452" y="50664"/>
                </a:lnTo>
                <a:lnTo>
                  <a:pt x="3772" y="47464"/>
                </a:lnTo>
                <a:lnTo>
                  <a:pt x="1985" y="44378"/>
                </a:lnTo>
                <a:lnTo>
                  <a:pt x="794" y="41368"/>
                </a:lnTo>
                <a:lnTo>
                  <a:pt x="0" y="38408"/>
                </a:lnTo>
                <a:lnTo>
                  <a:pt x="422" y="34531"/>
                </a:lnTo>
                <a:lnTo>
                  <a:pt x="1656" y="30040"/>
                </a:lnTo>
                <a:lnTo>
                  <a:pt x="3432" y="25142"/>
                </a:lnTo>
                <a:lnTo>
                  <a:pt x="5569" y="20924"/>
                </a:lnTo>
                <a:lnTo>
                  <a:pt x="7945" y="17159"/>
                </a:lnTo>
                <a:lnTo>
                  <a:pt x="10482" y="13697"/>
                </a:lnTo>
                <a:lnTo>
                  <a:pt x="12173" y="10436"/>
                </a:lnTo>
                <a:lnTo>
                  <a:pt x="13301" y="7310"/>
                </a:lnTo>
                <a:lnTo>
                  <a:pt x="14052" y="4273"/>
                </a:lnTo>
                <a:lnTo>
                  <a:pt x="16459" y="2249"/>
                </a:lnTo>
                <a:lnTo>
                  <a:pt x="19968" y="899"/>
                </a:lnTo>
                <a:lnTo>
                  <a:pt x="24212" y="0"/>
                </a:lnTo>
                <a:lnTo>
                  <a:pt x="28946" y="352"/>
                </a:lnTo>
                <a:lnTo>
                  <a:pt x="34008" y="1540"/>
                </a:lnTo>
                <a:lnTo>
                  <a:pt x="39287" y="3284"/>
                </a:lnTo>
                <a:lnTo>
                  <a:pt x="43759" y="4447"/>
                </a:lnTo>
                <a:lnTo>
                  <a:pt x="47693" y="5222"/>
                </a:lnTo>
                <a:lnTo>
                  <a:pt x="51267" y="5739"/>
                </a:lnTo>
                <a:lnTo>
                  <a:pt x="53652" y="7036"/>
                </a:lnTo>
                <a:lnTo>
                  <a:pt x="55240" y="8853"/>
                </a:lnTo>
                <a:lnTo>
                  <a:pt x="56300" y="11017"/>
                </a:lnTo>
                <a:lnTo>
                  <a:pt x="57958" y="13412"/>
                </a:lnTo>
                <a:lnTo>
                  <a:pt x="60017" y="15962"/>
                </a:lnTo>
                <a:lnTo>
                  <a:pt x="62341" y="18614"/>
                </a:lnTo>
                <a:lnTo>
                  <a:pt x="63891" y="21334"/>
                </a:lnTo>
                <a:lnTo>
                  <a:pt x="64925" y="24100"/>
                </a:lnTo>
                <a:lnTo>
                  <a:pt x="65614" y="26897"/>
                </a:lnTo>
                <a:lnTo>
                  <a:pt x="65119" y="29714"/>
                </a:lnTo>
                <a:lnTo>
                  <a:pt x="63839" y="32544"/>
                </a:lnTo>
                <a:lnTo>
                  <a:pt x="62032" y="35384"/>
                </a:lnTo>
                <a:lnTo>
                  <a:pt x="60827" y="38229"/>
                </a:lnTo>
                <a:lnTo>
                  <a:pt x="60024" y="41079"/>
                </a:lnTo>
                <a:lnTo>
                  <a:pt x="59488" y="43931"/>
                </a:lnTo>
                <a:lnTo>
                  <a:pt x="58179" y="46785"/>
                </a:lnTo>
                <a:lnTo>
                  <a:pt x="56355" y="49640"/>
                </a:lnTo>
                <a:lnTo>
                  <a:pt x="54184" y="52496"/>
                </a:lnTo>
                <a:lnTo>
                  <a:pt x="50833" y="54400"/>
                </a:lnTo>
                <a:lnTo>
                  <a:pt x="46694" y="55669"/>
                </a:lnTo>
                <a:lnTo>
                  <a:pt x="42030" y="56515"/>
                </a:lnTo>
                <a:lnTo>
                  <a:pt x="37967" y="56127"/>
                </a:lnTo>
                <a:lnTo>
                  <a:pt x="34307" y="54915"/>
                </a:lnTo>
                <a:lnTo>
                  <a:pt x="30914" y="53155"/>
                </a:lnTo>
                <a:lnTo>
                  <a:pt x="27700" y="51982"/>
                </a:lnTo>
                <a:lnTo>
                  <a:pt x="24604" y="51200"/>
                </a:lnTo>
                <a:lnTo>
                  <a:pt x="21588" y="50678"/>
                </a:lnTo>
                <a:lnTo>
                  <a:pt x="19577" y="48425"/>
                </a:lnTo>
                <a:lnTo>
                  <a:pt x="18237" y="45019"/>
                </a:lnTo>
                <a:lnTo>
                  <a:pt x="17343" y="40842"/>
                </a:lnTo>
                <a:lnTo>
                  <a:pt x="16747" y="37106"/>
                </a:lnTo>
                <a:lnTo>
                  <a:pt x="16350" y="33662"/>
                </a:lnTo>
                <a:lnTo>
                  <a:pt x="16085" y="30414"/>
                </a:lnTo>
                <a:lnTo>
                  <a:pt x="15909" y="26344"/>
                </a:lnTo>
                <a:lnTo>
                  <a:pt x="15660" y="12466"/>
                </a:lnTo>
                <a:lnTo>
                  <a:pt x="15602" y="5175"/>
                </a:lnTo>
                <a:lnTo>
                  <a:pt x="16539" y="3803"/>
                </a:lnTo>
                <a:lnTo>
                  <a:pt x="18116" y="3840"/>
                </a:lnTo>
                <a:lnTo>
                  <a:pt x="32700" y="67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"/>
          <p:cNvSpPr/>
          <p:nvPr/>
        </p:nvSpPr>
        <p:spPr>
          <a:xfrm>
            <a:off x="5335350" y="1988866"/>
            <a:ext cx="88888" cy="68022"/>
          </a:xfrm>
          <a:custGeom>
            <a:avLst/>
            <a:gdLst/>
            <a:ahLst/>
            <a:cxnLst/>
            <a:rect l="0" t="0" r="0" b="0"/>
            <a:pathLst>
              <a:path w="88888" h="68022">
                <a:moveTo>
                  <a:pt x="42465" y="59961"/>
                </a:moveTo>
                <a:lnTo>
                  <a:pt x="33363" y="55410"/>
                </a:lnTo>
                <a:lnTo>
                  <a:pt x="29729" y="54070"/>
                </a:lnTo>
                <a:lnTo>
                  <a:pt x="26354" y="53176"/>
                </a:lnTo>
                <a:lnTo>
                  <a:pt x="23152" y="52580"/>
                </a:lnTo>
                <a:lnTo>
                  <a:pt x="21017" y="51230"/>
                </a:lnTo>
                <a:lnTo>
                  <a:pt x="19594" y="49378"/>
                </a:lnTo>
                <a:lnTo>
                  <a:pt x="18645" y="47191"/>
                </a:lnTo>
                <a:lnTo>
                  <a:pt x="18965" y="43828"/>
                </a:lnTo>
                <a:lnTo>
                  <a:pt x="20131" y="39680"/>
                </a:lnTo>
                <a:lnTo>
                  <a:pt x="21860" y="35011"/>
                </a:lnTo>
                <a:lnTo>
                  <a:pt x="23966" y="29992"/>
                </a:lnTo>
                <a:lnTo>
                  <a:pt x="26322" y="24742"/>
                </a:lnTo>
                <a:lnTo>
                  <a:pt x="32397" y="11729"/>
                </a:lnTo>
                <a:lnTo>
                  <a:pt x="34800" y="9709"/>
                </a:lnTo>
                <a:lnTo>
                  <a:pt x="38308" y="7410"/>
                </a:lnTo>
                <a:lnTo>
                  <a:pt x="42551" y="4924"/>
                </a:lnTo>
                <a:lnTo>
                  <a:pt x="46332" y="3267"/>
                </a:lnTo>
                <a:lnTo>
                  <a:pt x="49805" y="2163"/>
                </a:lnTo>
                <a:lnTo>
                  <a:pt x="53073" y="1426"/>
                </a:lnTo>
                <a:lnTo>
                  <a:pt x="57157" y="935"/>
                </a:lnTo>
                <a:lnTo>
                  <a:pt x="61784" y="608"/>
                </a:lnTo>
                <a:lnTo>
                  <a:pt x="71054" y="244"/>
                </a:lnTo>
                <a:lnTo>
                  <a:pt x="78349" y="83"/>
                </a:lnTo>
                <a:lnTo>
                  <a:pt x="81627" y="1945"/>
                </a:lnTo>
                <a:lnTo>
                  <a:pt x="84766" y="5091"/>
                </a:lnTo>
                <a:lnTo>
                  <a:pt x="87810" y="9094"/>
                </a:lnTo>
                <a:lnTo>
                  <a:pt x="88887" y="12714"/>
                </a:lnTo>
                <a:lnTo>
                  <a:pt x="88653" y="16081"/>
                </a:lnTo>
                <a:lnTo>
                  <a:pt x="87544" y="19278"/>
                </a:lnTo>
                <a:lnTo>
                  <a:pt x="85853" y="23314"/>
                </a:lnTo>
                <a:lnTo>
                  <a:pt x="83773" y="27909"/>
                </a:lnTo>
                <a:lnTo>
                  <a:pt x="78141" y="39872"/>
                </a:lnTo>
                <a:lnTo>
                  <a:pt x="75774" y="41805"/>
                </a:lnTo>
                <a:lnTo>
                  <a:pt x="72291" y="44047"/>
                </a:lnTo>
                <a:lnTo>
                  <a:pt x="68064" y="46494"/>
                </a:lnTo>
                <a:lnTo>
                  <a:pt x="64293" y="48126"/>
                </a:lnTo>
                <a:lnTo>
                  <a:pt x="60827" y="49213"/>
                </a:lnTo>
                <a:lnTo>
                  <a:pt x="52971" y="50959"/>
                </a:lnTo>
                <a:lnTo>
                  <a:pt x="51374" y="50150"/>
                </a:lnTo>
                <a:lnTo>
                  <a:pt x="49356" y="48658"/>
                </a:lnTo>
                <a:lnTo>
                  <a:pt x="47059" y="46710"/>
                </a:lnTo>
                <a:lnTo>
                  <a:pt x="43623" y="44460"/>
                </a:lnTo>
                <a:lnTo>
                  <a:pt x="39426" y="42007"/>
                </a:lnTo>
                <a:lnTo>
                  <a:pt x="28106" y="35777"/>
                </a:lnTo>
                <a:lnTo>
                  <a:pt x="26225" y="34313"/>
                </a:lnTo>
                <a:lnTo>
                  <a:pt x="24018" y="32385"/>
                </a:lnTo>
                <a:lnTo>
                  <a:pt x="18183" y="26997"/>
                </a:lnTo>
                <a:lnTo>
                  <a:pt x="12622" y="21513"/>
                </a:lnTo>
                <a:lnTo>
                  <a:pt x="12092" y="19089"/>
                </a:lnTo>
                <a:lnTo>
                  <a:pt x="12691" y="16521"/>
                </a:lnTo>
                <a:lnTo>
                  <a:pt x="15946" y="10105"/>
                </a:lnTo>
                <a:lnTo>
                  <a:pt x="17165" y="9579"/>
                </a:lnTo>
                <a:lnTo>
                  <a:pt x="18931" y="9228"/>
                </a:lnTo>
                <a:lnTo>
                  <a:pt x="21061" y="8994"/>
                </a:lnTo>
                <a:lnTo>
                  <a:pt x="24385" y="8838"/>
                </a:lnTo>
                <a:lnTo>
                  <a:pt x="33159" y="8665"/>
                </a:lnTo>
                <a:lnTo>
                  <a:pt x="37213" y="9571"/>
                </a:lnTo>
                <a:lnTo>
                  <a:pt x="40869" y="11128"/>
                </a:lnTo>
                <a:lnTo>
                  <a:pt x="49028" y="15919"/>
                </a:lnTo>
                <a:lnTo>
                  <a:pt x="50650" y="17265"/>
                </a:lnTo>
                <a:lnTo>
                  <a:pt x="52685" y="19114"/>
                </a:lnTo>
                <a:lnTo>
                  <a:pt x="54993" y="21300"/>
                </a:lnTo>
                <a:lnTo>
                  <a:pt x="56532" y="23709"/>
                </a:lnTo>
                <a:lnTo>
                  <a:pt x="57558" y="26268"/>
                </a:lnTo>
                <a:lnTo>
                  <a:pt x="58242" y="28927"/>
                </a:lnTo>
                <a:lnTo>
                  <a:pt x="58697" y="31652"/>
                </a:lnTo>
                <a:lnTo>
                  <a:pt x="59002" y="34420"/>
                </a:lnTo>
                <a:lnTo>
                  <a:pt x="59204" y="37219"/>
                </a:lnTo>
                <a:lnTo>
                  <a:pt x="58387" y="39085"/>
                </a:lnTo>
                <a:lnTo>
                  <a:pt x="56889" y="40328"/>
                </a:lnTo>
                <a:lnTo>
                  <a:pt x="54939" y="41158"/>
                </a:lnTo>
                <a:lnTo>
                  <a:pt x="53638" y="42663"/>
                </a:lnTo>
                <a:lnTo>
                  <a:pt x="52771" y="44619"/>
                </a:lnTo>
                <a:lnTo>
                  <a:pt x="52193" y="46876"/>
                </a:lnTo>
                <a:lnTo>
                  <a:pt x="49903" y="49332"/>
                </a:lnTo>
                <a:lnTo>
                  <a:pt x="46471" y="51923"/>
                </a:lnTo>
                <a:lnTo>
                  <a:pt x="42278" y="54602"/>
                </a:lnTo>
                <a:lnTo>
                  <a:pt x="38530" y="56389"/>
                </a:lnTo>
                <a:lnTo>
                  <a:pt x="35079" y="57579"/>
                </a:lnTo>
                <a:lnTo>
                  <a:pt x="31826" y="58373"/>
                </a:lnTo>
                <a:lnTo>
                  <a:pt x="28705" y="57950"/>
                </a:lnTo>
                <a:lnTo>
                  <a:pt x="25671" y="56715"/>
                </a:lnTo>
                <a:lnTo>
                  <a:pt x="22696" y="54940"/>
                </a:lnTo>
                <a:lnTo>
                  <a:pt x="19761" y="53756"/>
                </a:lnTo>
                <a:lnTo>
                  <a:pt x="16851" y="52967"/>
                </a:lnTo>
                <a:lnTo>
                  <a:pt x="13959" y="52441"/>
                </a:lnTo>
                <a:lnTo>
                  <a:pt x="12030" y="51137"/>
                </a:lnTo>
                <a:lnTo>
                  <a:pt x="10746" y="49316"/>
                </a:lnTo>
                <a:lnTo>
                  <a:pt x="9889" y="47149"/>
                </a:lnTo>
                <a:lnTo>
                  <a:pt x="8365" y="44752"/>
                </a:lnTo>
                <a:lnTo>
                  <a:pt x="6397" y="42202"/>
                </a:lnTo>
                <a:lnTo>
                  <a:pt x="4132" y="39549"/>
                </a:lnTo>
                <a:lnTo>
                  <a:pt x="2622" y="35876"/>
                </a:lnTo>
                <a:lnTo>
                  <a:pt x="1615" y="31522"/>
                </a:lnTo>
                <a:lnTo>
                  <a:pt x="944" y="26714"/>
                </a:lnTo>
                <a:lnTo>
                  <a:pt x="497" y="22556"/>
                </a:lnTo>
                <a:lnTo>
                  <a:pt x="199" y="18832"/>
                </a:lnTo>
                <a:lnTo>
                  <a:pt x="0" y="15397"/>
                </a:lnTo>
                <a:lnTo>
                  <a:pt x="820" y="12154"/>
                </a:lnTo>
                <a:lnTo>
                  <a:pt x="2319" y="9040"/>
                </a:lnTo>
                <a:lnTo>
                  <a:pt x="7018" y="1748"/>
                </a:lnTo>
                <a:lnTo>
                  <a:pt x="8356" y="1150"/>
                </a:lnTo>
                <a:lnTo>
                  <a:pt x="10200" y="751"/>
                </a:lnTo>
                <a:lnTo>
                  <a:pt x="12383" y="485"/>
                </a:lnTo>
                <a:lnTo>
                  <a:pt x="16695" y="308"/>
                </a:lnTo>
                <a:lnTo>
                  <a:pt x="39068" y="24"/>
                </a:lnTo>
                <a:lnTo>
                  <a:pt x="43057" y="0"/>
                </a:lnTo>
                <a:lnTo>
                  <a:pt x="46670" y="937"/>
                </a:lnTo>
                <a:lnTo>
                  <a:pt x="50030" y="2514"/>
                </a:lnTo>
                <a:lnTo>
                  <a:pt x="53224" y="4518"/>
                </a:lnTo>
                <a:lnTo>
                  <a:pt x="56305" y="5854"/>
                </a:lnTo>
                <a:lnTo>
                  <a:pt x="59311" y="6745"/>
                </a:lnTo>
                <a:lnTo>
                  <a:pt x="62268" y="7339"/>
                </a:lnTo>
                <a:lnTo>
                  <a:pt x="65192" y="9639"/>
                </a:lnTo>
                <a:lnTo>
                  <a:pt x="68094" y="13078"/>
                </a:lnTo>
                <a:lnTo>
                  <a:pt x="70981" y="17276"/>
                </a:lnTo>
                <a:lnTo>
                  <a:pt x="72905" y="21979"/>
                </a:lnTo>
                <a:lnTo>
                  <a:pt x="74189" y="27020"/>
                </a:lnTo>
                <a:lnTo>
                  <a:pt x="75044" y="32285"/>
                </a:lnTo>
                <a:lnTo>
                  <a:pt x="74662" y="36748"/>
                </a:lnTo>
                <a:lnTo>
                  <a:pt x="73454" y="40676"/>
                </a:lnTo>
                <a:lnTo>
                  <a:pt x="71697" y="44247"/>
                </a:lnTo>
                <a:lnTo>
                  <a:pt x="69573" y="47580"/>
                </a:lnTo>
                <a:lnTo>
                  <a:pt x="67204" y="50754"/>
                </a:lnTo>
                <a:lnTo>
                  <a:pt x="64673" y="53823"/>
                </a:lnTo>
                <a:lnTo>
                  <a:pt x="60128" y="56822"/>
                </a:lnTo>
                <a:lnTo>
                  <a:pt x="54240" y="59773"/>
                </a:lnTo>
                <a:lnTo>
                  <a:pt x="37911" y="66803"/>
                </a:lnTo>
                <a:lnTo>
                  <a:pt x="35619" y="67380"/>
                </a:lnTo>
                <a:lnTo>
                  <a:pt x="33138" y="67765"/>
                </a:lnTo>
                <a:lnTo>
                  <a:pt x="30532" y="68021"/>
                </a:lnTo>
                <a:lnTo>
                  <a:pt x="28795" y="67239"/>
                </a:lnTo>
                <a:lnTo>
                  <a:pt x="27636" y="65766"/>
                </a:lnTo>
                <a:lnTo>
                  <a:pt x="26864" y="63831"/>
                </a:lnTo>
                <a:lnTo>
                  <a:pt x="25396" y="62541"/>
                </a:lnTo>
                <a:lnTo>
                  <a:pt x="23466" y="61681"/>
                </a:lnTo>
                <a:lnTo>
                  <a:pt x="21226" y="61108"/>
                </a:lnTo>
                <a:lnTo>
                  <a:pt x="19733" y="58820"/>
                </a:lnTo>
                <a:lnTo>
                  <a:pt x="18738" y="55391"/>
                </a:lnTo>
                <a:lnTo>
                  <a:pt x="18074" y="51199"/>
                </a:lnTo>
                <a:lnTo>
                  <a:pt x="19537" y="47452"/>
                </a:lnTo>
                <a:lnTo>
                  <a:pt x="22417" y="44002"/>
                </a:lnTo>
                <a:lnTo>
                  <a:pt x="31625" y="36171"/>
                </a:lnTo>
                <a:lnTo>
                  <a:pt x="34286" y="34576"/>
                </a:lnTo>
                <a:lnTo>
                  <a:pt x="37965" y="32560"/>
                </a:lnTo>
                <a:lnTo>
                  <a:pt x="51037" y="256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5336144" y="2057400"/>
            <a:ext cx="2501979" cy="3609023"/>
            <a:chOff x="5336144" y="2057400"/>
            <a:chExt cx="2501979" cy="3609023"/>
          </a:xfrm>
        </p:grpSpPr>
        <p:sp>
          <p:nvSpPr>
            <p:cNvPr id="19" name="SMARTPenAnnotation3"/>
            <p:cNvSpPr/>
            <p:nvPr/>
          </p:nvSpPr>
          <p:spPr>
            <a:xfrm>
              <a:off x="5412104" y="3291840"/>
              <a:ext cx="2426019" cy="2374583"/>
            </a:xfrm>
            <a:custGeom>
              <a:avLst/>
              <a:gdLst/>
              <a:ahLst/>
              <a:cxnLst/>
              <a:rect l="0" t="0" r="0" b="0"/>
              <a:pathLst>
                <a:path w="2426019" h="2374583">
                  <a:moveTo>
                    <a:pt x="0" y="2374582"/>
                  </a:moveTo>
                  <a:lnTo>
                    <a:pt x="20400" y="2354183"/>
                  </a:lnTo>
                  <a:lnTo>
                    <a:pt x="22173" y="2351457"/>
                  </a:lnTo>
                  <a:lnTo>
                    <a:pt x="25620" y="2343071"/>
                  </a:lnTo>
                  <a:lnTo>
                    <a:pt x="34836" y="2331705"/>
                  </a:lnTo>
                  <a:lnTo>
                    <a:pt x="37511" y="2328852"/>
                  </a:lnTo>
                  <a:lnTo>
                    <a:pt x="39295" y="2325998"/>
                  </a:lnTo>
                  <a:lnTo>
                    <a:pt x="42758" y="2317430"/>
                  </a:lnTo>
                  <a:lnTo>
                    <a:pt x="48441" y="2308859"/>
                  </a:lnTo>
                  <a:lnTo>
                    <a:pt x="50105" y="2303144"/>
                  </a:lnTo>
                  <a:lnTo>
                    <a:pt x="51501" y="2301239"/>
                  </a:lnTo>
                  <a:lnTo>
                    <a:pt x="53384" y="2299969"/>
                  </a:lnTo>
                  <a:lnTo>
                    <a:pt x="55592" y="2299123"/>
                  </a:lnTo>
                  <a:lnTo>
                    <a:pt x="63250" y="2293380"/>
                  </a:lnTo>
                  <a:lnTo>
                    <a:pt x="65027" y="2290920"/>
                  </a:lnTo>
                  <a:lnTo>
                    <a:pt x="67001" y="2285647"/>
                  </a:lnTo>
                  <a:lnTo>
                    <a:pt x="68480" y="2283859"/>
                  </a:lnTo>
                  <a:lnTo>
                    <a:pt x="70419" y="2282668"/>
                  </a:lnTo>
                  <a:lnTo>
                    <a:pt x="72663" y="2281874"/>
                  </a:lnTo>
                  <a:lnTo>
                    <a:pt x="77698" y="2278451"/>
                  </a:lnTo>
                  <a:lnTo>
                    <a:pt x="80373" y="2276205"/>
                  </a:lnTo>
                  <a:lnTo>
                    <a:pt x="83110" y="2274707"/>
                  </a:lnTo>
                  <a:lnTo>
                    <a:pt x="88691" y="2273043"/>
                  </a:lnTo>
                  <a:lnTo>
                    <a:pt x="90560" y="2271647"/>
                  </a:lnTo>
                  <a:lnTo>
                    <a:pt x="91806" y="2269763"/>
                  </a:lnTo>
                  <a:lnTo>
                    <a:pt x="92637" y="2267555"/>
                  </a:lnTo>
                  <a:lnTo>
                    <a:pt x="116601" y="2240999"/>
                  </a:lnTo>
                  <a:lnTo>
                    <a:pt x="141098" y="2217306"/>
                  </a:lnTo>
                  <a:lnTo>
                    <a:pt x="155578" y="2206803"/>
                  </a:lnTo>
                  <a:lnTo>
                    <a:pt x="158011" y="2203674"/>
                  </a:lnTo>
                  <a:lnTo>
                    <a:pt x="159633" y="2200636"/>
                  </a:lnTo>
                  <a:lnTo>
                    <a:pt x="161668" y="2198610"/>
                  </a:lnTo>
                  <a:lnTo>
                    <a:pt x="163976" y="2197260"/>
                  </a:lnTo>
                  <a:lnTo>
                    <a:pt x="166468" y="2196360"/>
                  </a:lnTo>
                  <a:lnTo>
                    <a:pt x="171776" y="2192820"/>
                  </a:lnTo>
                  <a:lnTo>
                    <a:pt x="182945" y="2182786"/>
                  </a:lnTo>
                  <a:lnTo>
                    <a:pt x="184828" y="2180043"/>
                  </a:lnTo>
                  <a:lnTo>
                    <a:pt x="186921" y="2174455"/>
                  </a:lnTo>
                  <a:lnTo>
                    <a:pt x="189385" y="2171632"/>
                  </a:lnTo>
                  <a:lnTo>
                    <a:pt x="200048" y="2163107"/>
                  </a:lnTo>
                  <a:lnTo>
                    <a:pt x="201945" y="2160257"/>
                  </a:lnTo>
                  <a:lnTo>
                    <a:pt x="205007" y="2154549"/>
                  </a:lnTo>
                  <a:lnTo>
                    <a:pt x="230377" y="2127144"/>
                  </a:lnTo>
                  <a:lnTo>
                    <a:pt x="238280" y="2121734"/>
                  </a:lnTo>
                  <a:lnTo>
                    <a:pt x="241721" y="2120292"/>
                  </a:lnTo>
                  <a:lnTo>
                    <a:pt x="244968" y="2117425"/>
                  </a:lnTo>
                  <a:lnTo>
                    <a:pt x="268575" y="2089112"/>
                  </a:lnTo>
                  <a:lnTo>
                    <a:pt x="342997" y="2022992"/>
                  </a:lnTo>
                  <a:lnTo>
                    <a:pt x="418614" y="1949936"/>
                  </a:lnTo>
                  <a:lnTo>
                    <a:pt x="494373" y="1880190"/>
                  </a:lnTo>
                  <a:lnTo>
                    <a:pt x="558357" y="1820776"/>
                  </a:lnTo>
                  <a:lnTo>
                    <a:pt x="628500" y="1751472"/>
                  </a:lnTo>
                  <a:lnTo>
                    <a:pt x="698595" y="1684477"/>
                  </a:lnTo>
                  <a:lnTo>
                    <a:pt x="735251" y="1643648"/>
                  </a:lnTo>
                  <a:lnTo>
                    <a:pt x="805800" y="1579862"/>
                  </a:lnTo>
                  <a:lnTo>
                    <a:pt x="825496" y="1564435"/>
                  </a:lnTo>
                  <a:lnTo>
                    <a:pt x="900220" y="1491487"/>
                  </a:lnTo>
                  <a:lnTo>
                    <a:pt x="937019" y="1455659"/>
                  </a:lnTo>
                  <a:lnTo>
                    <a:pt x="1002201" y="1398817"/>
                  </a:lnTo>
                  <a:lnTo>
                    <a:pt x="1073878" y="1333161"/>
                  </a:lnTo>
                  <a:lnTo>
                    <a:pt x="1149131" y="1262268"/>
                  </a:lnTo>
                  <a:lnTo>
                    <a:pt x="1154708" y="1258707"/>
                  </a:lnTo>
                  <a:lnTo>
                    <a:pt x="1218971" y="1196894"/>
                  </a:lnTo>
                  <a:lnTo>
                    <a:pt x="1231338" y="1180982"/>
                  </a:lnTo>
                  <a:lnTo>
                    <a:pt x="1304193" y="1120610"/>
                  </a:lnTo>
                  <a:lnTo>
                    <a:pt x="1372144" y="1056410"/>
                  </a:lnTo>
                  <a:lnTo>
                    <a:pt x="1388907" y="1043895"/>
                  </a:lnTo>
                  <a:lnTo>
                    <a:pt x="1399294" y="1033548"/>
                  </a:lnTo>
                  <a:lnTo>
                    <a:pt x="1411450" y="1017965"/>
                  </a:lnTo>
                  <a:lnTo>
                    <a:pt x="1426694" y="1006892"/>
                  </a:lnTo>
                  <a:lnTo>
                    <a:pt x="1437679" y="1000592"/>
                  </a:lnTo>
                  <a:lnTo>
                    <a:pt x="1446371" y="992077"/>
                  </a:lnTo>
                  <a:lnTo>
                    <a:pt x="1487018" y="948335"/>
                  </a:lnTo>
                  <a:lnTo>
                    <a:pt x="1557672" y="884992"/>
                  </a:lnTo>
                  <a:lnTo>
                    <a:pt x="1653097" y="790057"/>
                  </a:lnTo>
                  <a:lnTo>
                    <a:pt x="1692750" y="754656"/>
                  </a:lnTo>
                  <a:lnTo>
                    <a:pt x="1701976" y="744025"/>
                  </a:lnTo>
                  <a:lnTo>
                    <a:pt x="1716929" y="731733"/>
                  </a:lnTo>
                  <a:lnTo>
                    <a:pt x="1727814" y="716449"/>
                  </a:lnTo>
                  <a:lnTo>
                    <a:pt x="1738977" y="698902"/>
                  </a:lnTo>
                  <a:lnTo>
                    <a:pt x="1806337" y="628542"/>
                  </a:lnTo>
                  <a:lnTo>
                    <a:pt x="1846455" y="587208"/>
                  </a:lnTo>
                  <a:lnTo>
                    <a:pt x="1857632" y="572026"/>
                  </a:lnTo>
                  <a:lnTo>
                    <a:pt x="1922983" y="511600"/>
                  </a:lnTo>
                  <a:lnTo>
                    <a:pt x="1936411" y="493240"/>
                  </a:lnTo>
                  <a:lnTo>
                    <a:pt x="1954876" y="476874"/>
                  </a:lnTo>
                  <a:lnTo>
                    <a:pt x="1979934" y="443963"/>
                  </a:lnTo>
                  <a:lnTo>
                    <a:pt x="1982896" y="438850"/>
                  </a:lnTo>
                  <a:lnTo>
                    <a:pt x="1991268" y="430629"/>
                  </a:lnTo>
                  <a:lnTo>
                    <a:pt x="2007613" y="417590"/>
                  </a:lnTo>
                  <a:lnTo>
                    <a:pt x="2066444" y="351030"/>
                  </a:lnTo>
                  <a:lnTo>
                    <a:pt x="2085680" y="336709"/>
                  </a:lnTo>
                  <a:lnTo>
                    <a:pt x="2131830" y="280726"/>
                  </a:lnTo>
                  <a:lnTo>
                    <a:pt x="2153256" y="263357"/>
                  </a:lnTo>
                  <a:lnTo>
                    <a:pt x="2155595" y="260344"/>
                  </a:lnTo>
                  <a:lnTo>
                    <a:pt x="2158193" y="254455"/>
                  </a:lnTo>
                  <a:lnTo>
                    <a:pt x="2166967" y="246123"/>
                  </a:lnTo>
                  <a:lnTo>
                    <a:pt x="2191332" y="225253"/>
                  </a:lnTo>
                  <a:lnTo>
                    <a:pt x="2197888" y="216634"/>
                  </a:lnTo>
                  <a:lnTo>
                    <a:pt x="2199637" y="213003"/>
                  </a:lnTo>
                  <a:lnTo>
                    <a:pt x="2274452" y="142971"/>
                  </a:lnTo>
                  <a:lnTo>
                    <a:pt x="2275443" y="140081"/>
                  </a:lnTo>
                  <a:lnTo>
                    <a:pt x="2275153" y="137203"/>
                  </a:lnTo>
                  <a:lnTo>
                    <a:pt x="2274006" y="134331"/>
                  </a:lnTo>
                  <a:lnTo>
                    <a:pt x="2275147" y="131464"/>
                  </a:lnTo>
                  <a:lnTo>
                    <a:pt x="2277812" y="128600"/>
                  </a:lnTo>
                  <a:lnTo>
                    <a:pt x="2281494" y="125738"/>
                  </a:lnTo>
                  <a:lnTo>
                    <a:pt x="2288125" y="117479"/>
                  </a:lnTo>
                  <a:lnTo>
                    <a:pt x="2291227" y="112609"/>
                  </a:lnTo>
                  <a:lnTo>
                    <a:pt x="2326478" y="82133"/>
                  </a:lnTo>
                  <a:lnTo>
                    <a:pt x="2343421" y="70340"/>
                  </a:lnTo>
                  <a:lnTo>
                    <a:pt x="2350574" y="61107"/>
                  </a:lnTo>
                  <a:lnTo>
                    <a:pt x="2354766" y="57883"/>
                  </a:lnTo>
                  <a:lnTo>
                    <a:pt x="2359467" y="55733"/>
                  </a:lnTo>
                  <a:lnTo>
                    <a:pt x="2364506" y="54301"/>
                  </a:lnTo>
                  <a:lnTo>
                    <a:pt x="2367865" y="52393"/>
                  </a:lnTo>
                  <a:lnTo>
                    <a:pt x="2370104" y="50168"/>
                  </a:lnTo>
                  <a:lnTo>
                    <a:pt x="2373545" y="45157"/>
                  </a:lnTo>
                  <a:lnTo>
                    <a:pt x="2395799" y="21662"/>
                  </a:lnTo>
                  <a:lnTo>
                    <a:pt x="2398251" y="20156"/>
                  </a:lnTo>
                  <a:lnTo>
                    <a:pt x="2403518" y="18483"/>
                  </a:lnTo>
                  <a:lnTo>
                    <a:pt x="2405303" y="17084"/>
                  </a:lnTo>
                  <a:lnTo>
                    <a:pt x="2406493" y="15200"/>
                  </a:lnTo>
                  <a:lnTo>
                    <a:pt x="2407286" y="12990"/>
                  </a:lnTo>
                  <a:lnTo>
                    <a:pt x="2408768" y="11518"/>
                  </a:lnTo>
                  <a:lnTo>
                    <a:pt x="2410708" y="10536"/>
                  </a:lnTo>
                  <a:lnTo>
                    <a:pt x="2412954" y="9881"/>
                  </a:lnTo>
                  <a:lnTo>
                    <a:pt x="2414451" y="8492"/>
                  </a:lnTo>
                  <a:lnTo>
                    <a:pt x="2415449" y="6614"/>
                  </a:lnTo>
                  <a:lnTo>
                    <a:pt x="2417051" y="1306"/>
                  </a:lnTo>
                  <a:lnTo>
                    <a:pt x="2418135" y="871"/>
                  </a:lnTo>
                  <a:lnTo>
                    <a:pt x="2426018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4"/>
            <p:cNvSpPr/>
            <p:nvPr/>
          </p:nvSpPr>
          <p:spPr>
            <a:xfrm>
              <a:off x="5336144" y="2117407"/>
              <a:ext cx="50235" cy="3514726"/>
            </a:xfrm>
            <a:custGeom>
              <a:avLst/>
              <a:gdLst/>
              <a:ahLst/>
              <a:cxnLst/>
              <a:rect l="0" t="0" r="0" b="0"/>
              <a:pathLst>
                <a:path w="50235" h="3514726">
                  <a:moveTo>
                    <a:pt x="41671" y="3514725"/>
                  </a:moveTo>
                  <a:lnTo>
                    <a:pt x="37120" y="3510175"/>
                  </a:lnTo>
                  <a:lnTo>
                    <a:pt x="35779" y="3507881"/>
                  </a:lnTo>
                  <a:lnTo>
                    <a:pt x="34289" y="3502794"/>
                  </a:lnTo>
                  <a:lnTo>
                    <a:pt x="34845" y="3500103"/>
                  </a:lnTo>
                  <a:lnTo>
                    <a:pt x="36168" y="3497357"/>
                  </a:lnTo>
                  <a:lnTo>
                    <a:pt x="38002" y="3494574"/>
                  </a:lnTo>
                  <a:lnTo>
                    <a:pt x="39225" y="3491766"/>
                  </a:lnTo>
                  <a:lnTo>
                    <a:pt x="40583" y="3486106"/>
                  </a:lnTo>
                  <a:lnTo>
                    <a:pt x="38987" y="3420151"/>
                  </a:lnTo>
                  <a:lnTo>
                    <a:pt x="35716" y="3386015"/>
                  </a:lnTo>
                  <a:lnTo>
                    <a:pt x="34261" y="3367668"/>
                  </a:lnTo>
                  <a:lnTo>
                    <a:pt x="33443" y="3324679"/>
                  </a:lnTo>
                  <a:lnTo>
                    <a:pt x="32375" y="3312780"/>
                  </a:lnTo>
                  <a:lnTo>
                    <a:pt x="30712" y="3303895"/>
                  </a:lnTo>
                  <a:lnTo>
                    <a:pt x="28649" y="3297019"/>
                  </a:lnTo>
                  <a:lnTo>
                    <a:pt x="27275" y="3290531"/>
                  </a:lnTo>
                  <a:lnTo>
                    <a:pt x="25747" y="3278240"/>
                  </a:lnTo>
                  <a:lnTo>
                    <a:pt x="24557" y="3170757"/>
                  </a:lnTo>
                  <a:lnTo>
                    <a:pt x="23580" y="3137466"/>
                  </a:lnTo>
                  <a:lnTo>
                    <a:pt x="18636" y="3090736"/>
                  </a:lnTo>
                  <a:lnTo>
                    <a:pt x="17145" y="3070380"/>
                  </a:lnTo>
                  <a:lnTo>
                    <a:pt x="15957" y="2963730"/>
                  </a:lnTo>
                  <a:lnTo>
                    <a:pt x="15002" y="2905984"/>
                  </a:lnTo>
                  <a:lnTo>
                    <a:pt x="8572" y="2787568"/>
                  </a:lnTo>
                  <a:lnTo>
                    <a:pt x="7390" y="2694600"/>
                  </a:lnTo>
                  <a:lnTo>
                    <a:pt x="6434" y="2688893"/>
                  </a:lnTo>
                  <a:lnTo>
                    <a:pt x="4845" y="2683183"/>
                  </a:lnTo>
                  <a:lnTo>
                    <a:pt x="2833" y="2677471"/>
                  </a:lnTo>
                  <a:lnTo>
                    <a:pt x="1491" y="2671758"/>
                  </a:lnTo>
                  <a:lnTo>
                    <a:pt x="0" y="2660331"/>
                  </a:lnTo>
                  <a:lnTo>
                    <a:pt x="1505" y="2552911"/>
                  </a:lnTo>
                  <a:lnTo>
                    <a:pt x="5640" y="2497271"/>
                  </a:lnTo>
                  <a:lnTo>
                    <a:pt x="7228" y="2439152"/>
                  </a:lnTo>
                  <a:lnTo>
                    <a:pt x="7372" y="2402233"/>
                  </a:lnTo>
                  <a:lnTo>
                    <a:pt x="8327" y="2396826"/>
                  </a:lnTo>
                  <a:lnTo>
                    <a:pt x="9916" y="2391317"/>
                  </a:lnTo>
                  <a:lnTo>
                    <a:pt x="11929" y="2385739"/>
                  </a:lnTo>
                  <a:lnTo>
                    <a:pt x="13270" y="2380115"/>
                  </a:lnTo>
                  <a:lnTo>
                    <a:pt x="14761" y="2368786"/>
                  </a:lnTo>
                  <a:lnTo>
                    <a:pt x="15922" y="2276333"/>
                  </a:lnTo>
                  <a:lnTo>
                    <a:pt x="16885" y="2269078"/>
                  </a:lnTo>
                  <a:lnTo>
                    <a:pt x="18479" y="2261384"/>
                  </a:lnTo>
                  <a:lnTo>
                    <a:pt x="20494" y="2253397"/>
                  </a:lnTo>
                  <a:lnTo>
                    <a:pt x="21838" y="2244262"/>
                  </a:lnTo>
                  <a:lnTo>
                    <a:pt x="23331" y="2223952"/>
                  </a:lnTo>
                  <a:lnTo>
                    <a:pt x="25408" y="2135754"/>
                  </a:lnTo>
                  <a:lnTo>
                    <a:pt x="27019" y="2122971"/>
                  </a:lnTo>
                  <a:lnTo>
                    <a:pt x="29045" y="2112544"/>
                  </a:lnTo>
                  <a:lnTo>
                    <a:pt x="30396" y="2103688"/>
                  </a:lnTo>
                  <a:lnTo>
                    <a:pt x="31897" y="2088768"/>
                  </a:lnTo>
                  <a:lnTo>
                    <a:pt x="32993" y="2047379"/>
                  </a:lnTo>
                  <a:lnTo>
                    <a:pt x="33980" y="2040242"/>
                  </a:lnTo>
                  <a:lnTo>
                    <a:pt x="35591" y="2033579"/>
                  </a:lnTo>
                  <a:lnTo>
                    <a:pt x="37617" y="2027232"/>
                  </a:lnTo>
                  <a:lnTo>
                    <a:pt x="38968" y="2021096"/>
                  </a:lnTo>
                  <a:lnTo>
                    <a:pt x="40470" y="2009197"/>
                  </a:lnTo>
                  <a:lnTo>
                    <a:pt x="39918" y="1993832"/>
                  </a:lnTo>
                  <a:lnTo>
                    <a:pt x="34727" y="1912446"/>
                  </a:lnTo>
                  <a:lnTo>
                    <a:pt x="33141" y="1838051"/>
                  </a:lnTo>
                  <a:lnTo>
                    <a:pt x="32151" y="1809087"/>
                  </a:lnTo>
                  <a:lnTo>
                    <a:pt x="26314" y="1760136"/>
                  </a:lnTo>
                  <a:lnTo>
                    <a:pt x="25718" y="1753497"/>
                  </a:lnTo>
                  <a:lnTo>
                    <a:pt x="26273" y="1744308"/>
                  </a:lnTo>
                  <a:lnTo>
                    <a:pt x="27596" y="1733419"/>
                  </a:lnTo>
                  <a:lnTo>
                    <a:pt x="29430" y="1721398"/>
                  </a:lnTo>
                  <a:lnTo>
                    <a:pt x="30652" y="1712431"/>
                  </a:lnTo>
                  <a:lnTo>
                    <a:pt x="32011" y="1699928"/>
                  </a:lnTo>
                  <a:lnTo>
                    <a:pt x="31421" y="1693356"/>
                  </a:lnTo>
                  <a:lnTo>
                    <a:pt x="30075" y="1686116"/>
                  </a:lnTo>
                  <a:lnTo>
                    <a:pt x="28225" y="1678433"/>
                  </a:lnTo>
                  <a:lnTo>
                    <a:pt x="26992" y="1672358"/>
                  </a:lnTo>
                  <a:lnTo>
                    <a:pt x="25622" y="1663068"/>
                  </a:lnTo>
                  <a:lnTo>
                    <a:pt x="26209" y="1657352"/>
                  </a:lnTo>
                  <a:lnTo>
                    <a:pt x="27553" y="1650684"/>
                  </a:lnTo>
                  <a:lnTo>
                    <a:pt x="29401" y="1643381"/>
                  </a:lnTo>
                  <a:lnTo>
                    <a:pt x="30634" y="1633750"/>
                  </a:lnTo>
                  <a:lnTo>
                    <a:pt x="32002" y="1610349"/>
                  </a:lnTo>
                  <a:lnTo>
                    <a:pt x="33320" y="1596488"/>
                  </a:lnTo>
                  <a:lnTo>
                    <a:pt x="35151" y="1581533"/>
                  </a:lnTo>
                  <a:lnTo>
                    <a:pt x="38774" y="1554439"/>
                  </a:lnTo>
                  <a:lnTo>
                    <a:pt x="39739" y="1545880"/>
                  </a:lnTo>
                  <a:lnTo>
                    <a:pt x="41289" y="1511647"/>
                  </a:lnTo>
                  <a:lnTo>
                    <a:pt x="41557" y="1488449"/>
                  </a:lnTo>
                  <a:lnTo>
                    <a:pt x="42548" y="1482837"/>
                  </a:lnTo>
                  <a:lnTo>
                    <a:pt x="44160" y="1478143"/>
                  </a:lnTo>
                  <a:lnTo>
                    <a:pt x="46188" y="1474061"/>
                  </a:lnTo>
                  <a:lnTo>
                    <a:pt x="47540" y="1469435"/>
                  </a:lnTo>
                  <a:lnTo>
                    <a:pt x="49042" y="1459214"/>
                  </a:lnTo>
                  <a:lnTo>
                    <a:pt x="50234" y="1359105"/>
                  </a:lnTo>
                  <a:lnTo>
                    <a:pt x="49285" y="1342315"/>
                  </a:lnTo>
                  <a:lnTo>
                    <a:pt x="47699" y="1330169"/>
                  </a:lnTo>
                  <a:lnTo>
                    <a:pt x="45689" y="1321120"/>
                  </a:lnTo>
                  <a:lnTo>
                    <a:pt x="44350" y="1313181"/>
                  </a:lnTo>
                  <a:lnTo>
                    <a:pt x="42861" y="1299281"/>
                  </a:lnTo>
                  <a:lnTo>
                    <a:pt x="36014" y="1227704"/>
                  </a:lnTo>
                  <a:lnTo>
                    <a:pt x="34394" y="1204141"/>
                  </a:lnTo>
                  <a:lnTo>
                    <a:pt x="33354" y="1111721"/>
                  </a:lnTo>
                  <a:lnTo>
                    <a:pt x="33108" y="984737"/>
                  </a:lnTo>
                  <a:lnTo>
                    <a:pt x="32152" y="966054"/>
                  </a:lnTo>
                  <a:lnTo>
                    <a:pt x="30562" y="948836"/>
                  </a:lnTo>
                  <a:lnTo>
                    <a:pt x="28550" y="932595"/>
                  </a:lnTo>
                  <a:lnTo>
                    <a:pt x="27209" y="919862"/>
                  </a:lnTo>
                  <a:lnTo>
                    <a:pt x="25718" y="900635"/>
                  </a:lnTo>
                  <a:lnTo>
                    <a:pt x="24526" y="804471"/>
                  </a:lnTo>
                  <a:lnTo>
                    <a:pt x="23574" y="800157"/>
                  </a:lnTo>
                  <a:lnTo>
                    <a:pt x="21986" y="795375"/>
                  </a:lnTo>
                  <a:lnTo>
                    <a:pt x="19975" y="790283"/>
                  </a:lnTo>
                  <a:lnTo>
                    <a:pt x="18634" y="785935"/>
                  </a:lnTo>
                  <a:lnTo>
                    <a:pt x="17145" y="778565"/>
                  </a:lnTo>
                  <a:lnTo>
                    <a:pt x="15963" y="674403"/>
                  </a:lnTo>
                  <a:lnTo>
                    <a:pt x="15002" y="638499"/>
                  </a:lnTo>
                  <a:lnTo>
                    <a:pt x="13414" y="627596"/>
                  </a:lnTo>
                  <a:lnTo>
                    <a:pt x="11403" y="615565"/>
                  </a:lnTo>
                  <a:lnTo>
                    <a:pt x="10062" y="606592"/>
                  </a:lnTo>
                  <a:lnTo>
                    <a:pt x="8572" y="594081"/>
                  </a:lnTo>
                  <a:lnTo>
                    <a:pt x="7382" y="487207"/>
                  </a:lnTo>
                  <a:lnTo>
                    <a:pt x="6429" y="483872"/>
                  </a:lnTo>
                  <a:lnTo>
                    <a:pt x="4841" y="480697"/>
                  </a:lnTo>
                  <a:lnTo>
                    <a:pt x="2830" y="477627"/>
                  </a:lnTo>
                  <a:lnTo>
                    <a:pt x="1489" y="473675"/>
                  </a:lnTo>
                  <a:lnTo>
                    <a:pt x="0" y="464205"/>
                  </a:lnTo>
                  <a:lnTo>
                    <a:pt x="555" y="458060"/>
                  </a:lnTo>
                  <a:lnTo>
                    <a:pt x="1878" y="451106"/>
                  </a:lnTo>
                  <a:lnTo>
                    <a:pt x="3712" y="443612"/>
                  </a:lnTo>
                  <a:lnTo>
                    <a:pt x="4935" y="437664"/>
                  </a:lnTo>
                  <a:lnTo>
                    <a:pt x="6293" y="428515"/>
                  </a:lnTo>
                  <a:lnTo>
                    <a:pt x="7379" y="321309"/>
                  </a:lnTo>
                  <a:lnTo>
                    <a:pt x="8333" y="248992"/>
                  </a:lnTo>
                  <a:lnTo>
                    <a:pt x="9921" y="237432"/>
                  </a:lnTo>
                  <a:lnTo>
                    <a:pt x="11931" y="226868"/>
                  </a:lnTo>
                  <a:lnTo>
                    <a:pt x="13272" y="218873"/>
                  </a:lnTo>
                  <a:lnTo>
                    <a:pt x="14761" y="207449"/>
                  </a:lnTo>
                  <a:lnTo>
                    <a:pt x="15947" y="102953"/>
                  </a:lnTo>
                  <a:lnTo>
                    <a:pt x="16905" y="50504"/>
                  </a:lnTo>
                  <a:lnTo>
                    <a:pt x="18493" y="44147"/>
                  </a:lnTo>
                  <a:lnTo>
                    <a:pt x="23334" y="29358"/>
                  </a:lnTo>
                  <a:lnTo>
                    <a:pt x="24683" y="27192"/>
                  </a:lnTo>
                  <a:lnTo>
                    <a:pt x="26536" y="24795"/>
                  </a:lnTo>
                  <a:lnTo>
                    <a:pt x="28723" y="22245"/>
                  </a:lnTo>
                  <a:lnTo>
                    <a:pt x="30181" y="19593"/>
                  </a:lnTo>
                  <a:lnTo>
                    <a:pt x="31154" y="16872"/>
                  </a:lnTo>
                  <a:lnTo>
                    <a:pt x="31802" y="14105"/>
                  </a:lnTo>
                  <a:lnTo>
                    <a:pt x="31281" y="12261"/>
                  </a:lnTo>
                  <a:lnTo>
                    <a:pt x="29982" y="11032"/>
                  </a:lnTo>
                  <a:lnTo>
                    <a:pt x="28163" y="10212"/>
                  </a:lnTo>
                  <a:lnTo>
                    <a:pt x="26951" y="8713"/>
                  </a:lnTo>
                  <a:lnTo>
                    <a:pt x="26142" y="6761"/>
                  </a:lnTo>
                  <a:lnTo>
                    <a:pt x="25603" y="4508"/>
                  </a:lnTo>
                  <a:lnTo>
                    <a:pt x="24291" y="3005"/>
                  </a:lnTo>
                  <a:lnTo>
                    <a:pt x="22464" y="2003"/>
                  </a:lnTo>
                  <a:lnTo>
                    <a:pt x="15953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"/>
            <p:cNvSpPr/>
            <p:nvPr/>
          </p:nvSpPr>
          <p:spPr>
            <a:xfrm>
              <a:off x="5403532" y="2057400"/>
              <a:ext cx="2434591" cy="1260158"/>
            </a:xfrm>
            <a:custGeom>
              <a:avLst/>
              <a:gdLst/>
              <a:ahLst/>
              <a:cxnLst/>
              <a:rect l="0" t="0" r="0" b="0"/>
              <a:pathLst>
                <a:path w="2434591" h="1260158">
                  <a:moveTo>
                    <a:pt x="0" y="0"/>
                  </a:moveTo>
                  <a:lnTo>
                    <a:pt x="4551" y="4550"/>
                  </a:lnTo>
                  <a:lnTo>
                    <a:pt x="6844" y="5891"/>
                  </a:lnTo>
                  <a:lnTo>
                    <a:pt x="14622" y="8730"/>
                  </a:lnTo>
                  <a:lnTo>
                    <a:pt x="24068" y="15848"/>
                  </a:lnTo>
                  <a:lnTo>
                    <a:pt x="29780" y="21311"/>
                  </a:lnTo>
                  <a:lnTo>
                    <a:pt x="32236" y="22780"/>
                  </a:lnTo>
                  <a:lnTo>
                    <a:pt x="40243" y="25799"/>
                  </a:lnTo>
                  <a:lnTo>
                    <a:pt x="48648" y="31350"/>
                  </a:lnTo>
                  <a:lnTo>
                    <a:pt x="57171" y="34371"/>
                  </a:lnTo>
                  <a:lnTo>
                    <a:pt x="66889" y="41556"/>
                  </a:lnTo>
                  <a:lnTo>
                    <a:pt x="72630" y="47026"/>
                  </a:lnTo>
                  <a:lnTo>
                    <a:pt x="75090" y="48495"/>
                  </a:lnTo>
                  <a:lnTo>
                    <a:pt x="83103" y="51516"/>
                  </a:lnTo>
                  <a:lnTo>
                    <a:pt x="94344" y="60588"/>
                  </a:lnTo>
                  <a:lnTo>
                    <a:pt x="97186" y="63252"/>
                  </a:lnTo>
                  <a:lnTo>
                    <a:pt x="100033" y="65028"/>
                  </a:lnTo>
                  <a:lnTo>
                    <a:pt x="105737" y="67001"/>
                  </a:lnTo>
                  <a:lnTo>
                    <a:pt x="108592" y="69432"/>
                  </a:lnTo>
                  <a:lnTo>
                    <a:pt x="114303" y="77213"/>
                  </a:lnTo>
                  <a:lnTo>
                    <a:pt x="118112" y="80050"/>
                  </a:lnTo>
                  <a:lnTo>
                    <a:pt x="122556" y="81942"/>
                  </a:lnTo>
                  <a:lnTo>
                    <a:pt x="127424" y="83203"/>
                  </a:lnTo>
                  <a:lnTo>
                    <a:pt x="135373" y="87144"/>
                  </a:lnTo>
                  <a:lnTo>
                    <a:pt x="184128" y="124952"/>
                  </a:lnTo>
                  <a:lnTo>
                    <a:pt x="229087" y="163209"/>
                  </a:lnTo>
                  <a:lnTo>
                    <a:pt x="249545" y="178959"/>
                  </a:lnTo>
                  <a:lnTo>
                    <a:pt x="263487" y="188279"/>
                  </a:lnTo>
                  <a:lnTo>
                    <a:pt x="276191" y="197074"/>
                  </a:lnTo>
                  <a:lnTo>
                    <a:pt x="289479" y="205712"/>
                  </a:lnTo>
                  <a:lnTo>
                    <a:pt x="299155" y="212395"/>
                  </a:lnTo>
                  <a:lnTo>
                    <a:pt x="353960" y="247119"/>
                  </a:lnTo>
                  <a:lnTo>
                    <a:pt x="413273" y="287880"/>
                  </a:lnTo>
                  <a:lnTo>
                    <a:pt x="421167" y="293999"/>
                  </a:lnTo>
                  <a:lnTo>
                    <a:pt x="425558" y="296012"/>
                  </a:lnTo>
                  <a:lnTo>
                    <a:pt x="441792" y="300749"/>
                  </a:lnTo>
                  <a:lnTo>
                    <a:pt x="503095" y="334216"/>
                  </a:lnTo>
                  <a:lnTo>
                    <a:pt x="516095" y="342867"/>
                  </a:lnTo>
                  <a:lnTo>
                    <a:pt x="587871" y="384015"/>
                  </a:lnTo>
                  <a:lnTo>
                    <a:pt x="645505" y="420951"/>
                  </a:lnTo>
                  <a:lnTo>
                    <a:pt x="713518" y="460716"/>
                  </a:lnTo>
                  <a:lnTo>
                    <a:pt x="724789" y="467653"/>
                  </a:lnTo>
                  <a:lnTo>
                    <a:pt x="750228" y="479867"/>
                  </a:lnTo>
                  <a:lnTo>
                    <a:pt x="762060" y="486641"/>
                  </a:lnTo>
                  <a:lnTo>
                    <a:pt x="833735" y="519827"/>
                  </a:lnTo>
                  <a:lnTo>
                    <a:pt x="901799" y="556045"/>
                  </a:lnTo>
                  <a:lnTo>
                    <a:pt x="975054" y="591619"/>
                  </a:lnTo>
                  <a:lnTo>
                    <a:pt x="1045666" y="622789"/>
                  </a:lnTo>
                  <a:lnTo>
                    <a:pt x="1095315" y="647174"/>
                  </a:lnTo>
                  <a:lnTo>
                    <a:pt x="1101685" y="648619"/>
                  </a:lnTo>
                  <a:lnTo>
                    <a:pt x="1113843" y="655305"/>
                  </a:lnTo>
                  <a:lnTo>
                    <a:pt x="1137170" y="670568"/>
                  </a:lnTo>
                  <a:lnTo>
                    <a:pt x="1202809" y="705057"/>
                  </a:lnTo>
                  <a:lnTo>
                    <a:pt x="1273789" y="739850"/>
                  </a:lnTo>
                  <a:lnTo>
                    <a:pt x="1297176" y="752427"/>
                  </a:lnTo>
                  <a:lnTo>
                    <a:pt x="1315364" y="765972"/>
                  </a:lnTo>
                  <a:lnTo>
                    <a:pt x="1377706" y="796252"/>
                  </a:lnTo>
                  <a:lnTo>
                    <a:pt x="1439650" y="832108"/>
                  </a:lnTo>
                  <a:lnTo>
                    <a:pt x="1497167" y="860048"/>
                  </a:lnTo>
                  <a:lnTo>
                    <a:pt x="1527778" y="880274"/>
                  </a:lnTo>
                  <a:lnTo>
                    <a:pt x="1607809" y="916185"/>
                  </a:lnTo>
                  <a:lnTo>
                    <a:pt x="1709845" y="966438"/>
                  </a:lnTo>
                  <a:lnTo>
                    <a:pt x="1779644" y="1001685"/>
                  </a:lnTo>
                  <a:lnTo>
                    <a:pt x="1849587" y="1036272"/>
                  </a:lnTo>
                  <a:lnTo>
                    <a:pt x="1923460" y="1068724"/>
                  </a:lnTo>
                  <a:lnTo>
                    <a:pt x="1940350" y="1076331"/>
                  </a:lnTo>
                  <a:lnTo>
                    <a:pt x="1958372" y="1080912"/>
                  </a:lnTo>
                  <a:lnTo>
                    <a:pt x="2035192" y="1120393"/>
                  </a:lnTo>
                  <a:lnTo>
                    <a:pt x="2052610" y="1126602"/>
                  </a:lnTo>
                  <a:lnTo>
                    <a:pt x="2065749" y="1130314"/>
                  </a:lnTo>
                  <a:lnTo>
                    <a:pt x="2081945" y="1137919"/>
                  </a:lnTo>
                  <a:lnTo>
                    <a:pt x="2103418" y="1144254"/>
                  </a:lnTo>
                  <a:lnTo>
                    <a:pt x="2113730" y="1149272"/>
                  </a:lnTo>
                  <a:lnTo>
                    <a:pt x="2121488" y="1153725"/>
                  </a:lnTo>
                  <a:lnTo>
                    <a:pt x="2169037" y="1172053"/>
                  </a:lnTo>
                  <a:lnTo>
                    <a:pt x="2225341" y="1186224"/>
                  </a:lnTo>
                  <a:lnTo>
                    <a:pt x="2239356" y="1191738"/>
                  </a:lnTo>
                  <a:lnTo>
                    <a:pt x="2260665" y="1203039"/>
                  </a:lnTo>
                  <a:lnTo>
                    <a:pt x="2271883" y="1206196"/>
                  </a:lnTo>
                  <a:lnTo>
                    <a:pt x="2294419" y="1209342"/>
                  </a:lnTo>
                  <a:lnTo>
                    <a:pt x="2336797" y="1225953"/>
                  </a:lnTo>
                  <a:lnTo>
                    <a:pt x="2345819" y="1231501"/>
                  </a:lnTo>
                  <a:lnTo>
                    <a:pt x="2351638" y="1233134"/>
                  </a:lnTo>
                  <a:lnTo>
                    <a:pt x="2368860" y="1234325"/>
                  </a:lnTo>
                  <a:lnTo>
                    <a:pt x="2370767" y="1235316"/>
                  </a:lnTo>
                  <a:lnTo>
                    <a:pt x="2372039" y="1236929"/>
                  </a:lnTo>
                  <a:lnTo>
                    <a:pt x="2372887" y="1238956"/>
                  </a:lnTo>
                  <a:lnTo>
                    <a:pt x="2374404" y="1240308"/>
                  </a:lnTo>
                  <a:lnTo>
                    <a:pt x="2376369" y="1241209"/>
                  </a:lnTo>
                  <a:lnTo>
                    <a:pt x="2381092" y="1242211"/>
                  </a:lnTo>
                  <a:lnTo>
                    <a:pt x="2386366" y="1242656"/>
                  </a:lnTo>
                  <a:lnTo>
                    <a:pt x="2389105" y="1243727"/>
                  </a:lnTo>
                  <a:lnTo>
                    <a:pt x="2397512" y="1248833"/>
                  </a:lnTo>
                  <a:lnTo>
                    <a:pt x="2403189" y="1250362"/>
                  </a:lnTo>
                  <a:lnTo>
                    <a:pt x="2416290" y="1251222"/>
                  </a:lnTo>
                  <a:lnTo>
                    <a:pt x="2419533" y="1252296"/>
                  </a:lnTo>
                  <a:lnTo>
                    <a:pt x="2421695" y="1253964"/>
                  </a:lnTo>
                  <a:lnTo>
                    <a:pt x="2434590" y="126015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846320" y="3720722"/>
            <a:ext cx="582931" cy="239774"/>
            <a:chOff x="4846320" y="3720722"/>
            <a:chExt cx="582931" cy="239774"/>
          </a:xfrm>
        </p:grpSpPr>
        <p:sp>
          <p:nvSpPr>
            <p:cNvPr id="24" name="SMARTPenAnnotation6"/>
            <p:cNvSpPr/>
            <p:nvPr/>
          </p:nvSpPr>
          <p:spPr>
            <a:xfrm>
              <a:off x="5300967" y="3798960"/>
              <a:ext cx="128284" cy="84359"/>
            </a:xfrm>
            <a:custGeom>
              <a:avLst/>
              <a:gdLst/>
              <a:ahLst/>
              <a:cxnLst/>
              <a:rect l="0" t="0" r="0" b="0"/>
              <a:pathLst>
                <a:path w="128284" h="84359">
                  <a:moveTo>
                    <a:pt x="128283" y="41519"/>
                  </a:moveTo>
                  <a:lnTo>
                    <a:pt x="113521" y="34139"/>
                  </a:lnTo>
                  <a:lnTo>
                    <a:pt x="111774" y="32789"/>
                  </a:lnTo>
                  <a:lnTo>
                    <a:pt x="109657" y="30937"/>
                  </a:lnTo>
                  <a:lnTo>
                    <a:pt x="107293" y="28749"/>
                  </a:lnTo>
                  <a:lnTo>
                    <a:pt x="104765" y="27291"/>
                  </a:lnTo>
                  <a:lnTo>
                    <a:pt x="102126" y="26319"/>
                  </a:lnTo>
                  <a:lnTo>
                    <a:pt x="99415" y="25671"/>
                  </a:lnTo>
                  <a:lnTo>
                    <a:pt x="96655" y="24286"/>
                  </a:lnTo>
                  <a:lnTo>
                    <a:pt x="93863" y="22411"/>
                  </a:lnTo>
                  <a:lnTo>
                    <a:pt x="87088" y="17107"/>
                  </a:lnTo>
                  <a:lnTo>
                    <a:pt x="83621" y="16382"/>
                  </a:lnTo>
                  <a:lnTo>
                    <a:pt x="81363" y="16189"/>
                  </a:lnTo>
                  <a:lnTo>
                    <a:pt x="77953" y="16060"/>
                  </a:lnTo>
                  <a:lnTo>
                    <a:pt x="69084" y="15917"/>
                  </a:lnTo>
                  <a:lnTo>
                    <a:pt x="48830" y="15836"/>
                  </a:lnTo>
                  <a:lnTo>
                    <a:pt x="41977" y="16778"/>
                  </a:lnTo>
                  <a:lnTo>
                    <a:pt x="35503" y="18357"/>
                  </a:lnTo>
                  <a:lnTo>
                    <a:pt x="29282" y="20363"/>
                  </a:lnTo>
                  <a:lnTo>
                    <a:pt x="23230" y="23605"/>
                  </a:lnTo>
                  <a:lnTo>
                    <a:pt x="17290" y="27672"/>
                  </a:lnTo>
                  <a:lnTo>
                    <a:pt x="11425" y="32287"/>
                  </a:lnTo>
                  <a:lnTo>
                    <a:pt x="7515" y="36317"/>
                  </a:lnTo>
                  <a:lnTo>
                    <a:pt x="4908" y="39956"/>
                  </a:lnTo>
                  <a:lnTo>
                    <a:pt x="725" y="48090"/>
                  </a:lnTo>
                  <a:lnTo>
                    <a:pt x="381" y="50662"/>
                  </a:lnTo>
                  <a:lnTo>
                    <a:pt x="153" y="54282"/>
                  </a:lnTo>
                  <a:lnTo>
                    <a:pt x="0" y="58601"/>
                  </a:lnTo>
                  <a:lnTo>
                    <a:pt x="1803" y="63384"/>
                  </a:lnTo>
                  <a:lnTo>
                    <a:pt x="4911" y="68479"/>
                  </a:lnTo>
                  <a:lnTo>
                    <a:pt x="14483" y="81241"/>
                  </a:lnTo>
                  <a:lnTo>
                    <a:pt x="16222" y="82288"/>
                  </a:lnTo>
                  <a:lnTo>
                    <a:pt x="18333" y="82986"/>
                  </a:lnTo>
                  <a:lnTo>
                    <a:pt x="20693" y="83451"/>
                  </a:lnTo>
                  <a:lnTo>
                    <a:pt x="23219" y="83761"/>
                  </a:lnTo>
                  <a:lnTo>
                    <a:pt x="25855" y="83968"/>
                  </a:lnTo>
                  <a:lnTo>
                    <a:pt x="28565" y="84106"/>
                  </a:lnTo>
                  <a:lnTo>
                    <a:pt x="74964" y="84358"/>
                  </a:lnTo>
                  <a:lnTo>
                    <a:pt x="79403" y="83414"/>
                  </a:lnTo>
                  <a:lnTo>
                    <a:pt x="83313" y="81831"/>
                  </a:lnTo>
                  <a:lnTo>
                    <a:pt x="91884" y="76999"/>
                  </a:lnTo>
                  <a:lnTo>
                    <a:pt x="94491" y="74698"/>
                  </a:lnTo>
                  <a:lnTo>
                    <a:pt x="102469" y="67060"/>
                  </a:lnTo>
                  <a:lnTo>
                    <a:pt x="105358" y="63309"/>
                  </a:lnTo>
                  <a:lnTo>
                    <a:pt x="107285" y="59856"/>
                  </a:lnTo>
                  <a:lnTo>
                    <a:pt x="108569" y="56601"/>
                  </a:lnTo>
                  <a:lnTo>
                    <a:pt x="109426" y="52527"/>
                  </a:lnTo>
                  <a:lnTo>
                    <a:pt x="109996" y="47905"/>
                  </a:lnTo>
                  <a:lnTo>
                    <a:pt x="110377" y="42919"/>
                  </a:lnTo>
                  <a:lnTo>
                    <a:pt x="108726" y="38642"/>
                  </a:lnTo>
                  <a:lnTo>
                    <a:pt x="105720" y="34839"/>
                  </a:lnTo>
                  <a:lnTo>
                    <a:pt x="101810" y="31351"/>
                  </a:lnTo>
                  <a:lnTo>
                    <a:pt x="94927" y="24935"/>
                  </a:lnTo>
                  <a:lnTo>
                    <a:pt x="91758" y="21891"/>
                  </a:lnTo>
                  <a:lnTo>
                    <a:pt x="89646" y="18909"/>
                  </a:lnTo>
                  <a:lnTo>
                    <a:pt x="88237" y="15968"/>
                  </a:lnTo>
                  <a:lnTo>
                    <a:pt x="87298" y="13055"/>
                  </a:lnTo>
                  <a:lnTo>
                    <a:pt x="85720" y="11114"/>
                  </a:lnTo>
                  <a:lnTo>
                    <a:pt x="83715" y="9819"/>
                  </a:lnTo>
                  <a:lnTo>
                    <a:pt x="81426" y="8956"/>
                  </a:lnTo>
                  <a:lnTo>
                    <a:pt x="78947" y="7428"/>
                  </a:lnTo>
                  <a:lnTo>
                    <a:pt x="76342" y="5457"/>
                  </a:lnTo>
                  <a:lnTo>
                    <a:pt x="73653" y="3190"/>
                  </a:lnTo>
                  <a:lnTo>
                    <a:pt x="70908" y="1679"/>
                  </a:lnTo>
                  <a:lnTo>
                    <a:pt x="68125" y="672"/>
                  </a:lnTo>
                  <a:lnTo>
                    <a:pt x="65318" y="0"/>
                  </a:lnTo>
                  <a:lnTo>
                    <a:pt x="61541" y="505"/>
                  </a:lnTo>
                  <a:lnTo>
                    <a:pt x="57118" y="1794"/>
                  </a:lnTo>
                  <a:lnTo>
                    <a:pt x="45434" y="6156"/>
                  </a:lnTo>
                  <a:lnTo>
                    <a:pt x="43522" y="6514"/>
                  </a:lnTo>
                  <a:lnTo>
                    <a:pt x="41296" y="6753"/>
                  </a:lnTo>
                  <a:lnTo>
                    <a:pt x="38859" y="6911"/>
                  </a:lnTo>
                  <a:lnTo>
                    <a:pt x="36282" y="7970"/>
                  </a:lnTo>
                  <a:lnTo>
                    <a:pt x="33612" y="9628"/>
                  </a:lnTo>
                  <a:lnTo>
                    <a:pt x="30878" y="11686"/>
                  </a:lnTo>
                  <a:lnTo>
                    <a:pt x="28104" y="14011"/>
                  </a:lnTo>
                  <a:lnTo>
                    <a:pt x="25302" y="16513"/>
                  </a:lnTo>
                  <a:lnTo>
                    <a:pt x="22481" y="19134"/>
                  </a:lnTo>
                  <a:lnTo>
                    <a:pt x="20601" y="22786"/>
                  </a:lnTo>
                  <a:lnTo>
                    <a:pt x="19347" y="27125"/>
                  </a:lnTo>
                  <a:lnTo>
                    <a:pt x="18512" y="31923"/>
                  </a:lnTo>
                  <a:lnTo>
                    <a:pt x="17002" y="35122"/>
                  </a:lnTo>
                  <a:lnTo>
                    <a:pt x="15043" y="37255"/>
                  </a:lnTo>
                  <a:lnTo>
                    <a:pt x="12785" y="38676"/>
                  </a:lnTo>
                  <a:lnTo>
                    <a:pt x="11279" y="41529"/>
                  </a:lnTo>
                  <a:lnTo>
                    <a:pt x="10275" y="45336"/>
                  </a:lnTo>
                  <a:lnTo>
                    <a:pt x="8664" y="56032"/>
                  </a:lnTo>
                  <a:lnTo>
                    <a:pt x="8532" y="58814"/>
                  </a:lnTo>
                  <a:lnTo>
                    <a:pt x="8385" y="66986"/>
                  </a:lnTo>
                  <a:lnTo>
                    <a:pt x="10251" y="70880"/>
                  </a:lnTo>
                  <a:lnTo>
                    <a:pt x="13400" y="74428"/>
                  </a:lnTo>
                  <a:lnTo>
                    <a:pt x="17404" y="77746"/>
                  </a:lnTo>
                  <a:lnTo>
                    <a:pt x="21026" y="79958"/>
                  </a:lnTo>
                  <a:lnTo>
                    <a:pt x="24393" y="81432"/>
                  </a:lnTo>
                  <a:lnTo>
                    <a:pt x="27590" y="82416"/>
                  </a:lnTo>
                  <a:lnTo>
                    <a:pt x="30675" y="83072"/>
                  </a:lnTo>
                  <a:lnTo>
                    <a:pt x="33683" y="83508"/>
                  </a:lnTo>
                  <a:lnTo>
                    <a:pt x="36642" y="83799"/>
                  </a:lnTo>
                  <a:lnTo>
                    <a:pt x="39566" y="83994"/>
                  </a:lnTo>
                  <a:lnTo>
                    <a:pt x="42468" y="84123"/>
                  </a:lnTo>
                  <a:lnTo>
                    <a:pt x="45356" y="84210"/>
                  </a:lnTo>
                  <a:lnTo>
                    <a:pt x="50138" y="83315"/>
                  </a:lnTo>
                  <a:lnTo>
                    <a:pt x="56184" y="81765"/>
                  </a:lnTo>
                  <a:lnTo>
                    <a:pt x="63071" y="79780"/>
                  </a:lnTo>
                  <a:lnTo>
                    <a:pt x="69568" y="77504"/>
                  </a:lnTo>
                  <a:lnTo>
                    <a:pt x="75805" y="75034"/>
                  </a:lnTo>
                  <a:lnTo>
                    <a:pt x="81867" y="72435"/>
                  </a:lnTo>
                  <a:lnTo>
                    <a:pt x="86861" y="69750"/>
                  </a:lnTo>
                  <a:lnTo>
                    <a:pt x="91144" y="67007"/>
                  </a:lnTo>
                  <a:lnTo>
                    <a:pt x="94950" y="64227"/>
                  </a:lnTo>
                  <a:lnTo>
                    <a:pt x="98441" y="61420"/>
                  </a:lnTo>
                  <a:lnTo>
                    <a:pt x="101721" y="58597"/>
                  </a:lnTo>
                  <a:lnTo>
                    <a:pt x="104860" y="55762"/>
                  </a:lnTo>
                  <a:lnTo>
                    <a:pt x="110887" y="50072"/>
                  </a:lnTo>
                  <a:lnTo>
                    <a:pt x="113828" y="47221"/>
                  </a:lnTo>
                  <a:lnTo>
                    <a:pt x="114836" y="45320"/>
                  </a:lnTo>
                  <a:lnTo>
                    <a:pt x="114556" y="44053"/>
                  </a:lnTo>
                  <a:lnTo>
                    <a:pt x="113417" y="43209"/>
                  </a:lnTo>
                  <a:lnTo>
                    <a:pt x="112657" y="41693"/>
                  </a:lnTo>
                  <a:lnTo>
                    <a:pt x="112151" y="39730"/>
                  </a:lnTo>
                  <a:lnTo>
                    <a:pt x="111813" y="37469"/>
                  </a:lnTo>
                  <a:lnTo>
                    <a:pt x="109683" y="35962"/>
                  </a:lnTo>
                  <a:lnTo>
                    <a:pt x="106358" y="34957"/>
                  </a:lnTo>
                  <a:lnTo>
                    <a:pt x="102236" y="34287"/>
                  </a:lnTo>
                  <a:lnTo>
                    <a:pt x="97583" y="34793"/>
                  </a:lnTo>
                  <a:lnTo>
                    <a:pt x="92576" y="36083"/>
                  </a:lnTo>
                  <a:lnTo>
                    <a:pt x="87333" y="37895"/>
                  </a:lnTo>
                  <a:lnTo>
                    <a:pt x="82886" y="39103"/>
                  </a:lnTo>
                  <a:lnTo>
                    <a:pt x="78968" y="39909"/>
                  </a:lnTo>
                  <a:lnTo>
                    <a:pt x="75404" y="40445"/>
                  </a:lnTo>
                  <a:lnTo>
                    <a:pt x="71122" y="41756"/>
                  </a:lnTo>
                  <a:lnTo>
                    <a:pt x="66363" y="43582"/>
                  </a:lnTo>
                  <a:lnTo>
                    <a:pt x="61286" y="45752"/>
                  </a:lnTo>
                  <a:lnTo>
                    <a:pt x="56948" y="48152"/>
                  </a:lnTo>
                  <a:lnTo>
                    <a:pt x="53104" y="50703"/>
                  </a:lnTo>
                  <a:lnTo>
                    <a:pt x="49588" y="53357"/>
                  </a:lnTo>
                  <a:lnTo>
                    <a:pt x="46292" y="55126"/>
                  </a:lnTo>
                  <a:lnTo>
                    <a:pt x="43142" y="56306"/>
                  </a:lnTo>
                  <a:lnTo>
                    <a:pt x="40090" y="57092"/>
                  </a:lnTo>
                  <a:lnTo>
                    <a:pt x="38055" y="58568"/>
                  </a:lnTo>
                  <a:lnTo>
                    <a:pt x="36699" y="60506"/>
                  </a:lnTo>
                  <a:lnTo>
                    <a:pt x="35794" y="62750"/>
                  </a:lnTo>
                  <a:lnTo>
                    <a:pt x="34238" y="64245"/>
                  </a:lnTo>
                  <a:lnTo>
                    <a:pt x="32249" y="65242"/>
                  </a:lnTo>
                  <a:lnTo>
                    <a:pt x="25813" y="67121"/>
                  </a:lnTo>
                  <a:lnTo>
                    <a:pt x="28130" y="64645"/>
                  </a:lnTo>
                  <a:lnTo>
                    <a:pt x="32829" y="59846"/>
                  </a:lnTo>
                  <a:lnTo>
                    <a:pt x="36011" y="59190"/>
                  </a:lnTo>
                  <a:lnTo>
                    <a:pt x="41264" y="58768"/>
                  </a:lnTo>
                  <a:lnTo>
                    <a:pt x="44523" y="58711"/>
                  </a:lnTo>
                  <a:lnTo>
                    <a:pt x="51130" y="58665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7"/>
            <p:cNvSpPr/>
            <p:nvPr/>
          </p:nvSpPr>
          <p:spPr>
            <a:xfrm>
              <a:off x="4846320" y="3720722"/>
              <a:ext cx="385763" cy="239774"/>
            </a:xfrm>
            <a:custGeom>
              <a:avLst/>
              <a:gdLst/>
              <a:ahLst/>
              <a:cxnLst/>
              <a:rect l="0" t="0" r="0" b="0"/>
              <a:pathLst>
                <a:path w="385763" h="239774">
                  <a:moveTo>
                    <a:pt x="0" y="205482"/>
                  </a:moveTo>
                  <a:lnTo>
                    <a:pt x="9101" y="200932"/>
                  </a:lnTo>
                  <a:lnTo>
                    <a:pt x="11783" y="198639"/>
                  </a:lnTo>
                  <a:lnTo>
                    <a:pt x="13570" y="196158"/>
                  </a:lnTo>
                  <a:lnTo>
                    <a:pt x="16508" y="190860"/>
                  </a:lnTo>
                  <a:lnTo>
                    <a:pt x="20989" y="185332"/>
                  </a:lnTo>
                  <a:lnTo>
                    <a:pt x="23518" y="180619"/>
                  </a:lnTo>
                  <a:lnTo>
                    <a:pt x="26156" y="174619"/>
                  </a:lnTo>
                  <a:lnTo>
                    <a:pt x="28867" y="167762"/>
                  </a:lnTo>
                  <a:lnTo>
                    <a:pt x="31627" y="161286"/>
                  </a:lnTo>
                  <a:lnTo>
                    <a:pt x="37234" y="149010"/>
                  </a:lnTo>
                  <a:lnTo>
                    <a:pt x="48594" y="125606"/>
                  </a:lnTo>
                  <a:lnTo>
                    <a:pt x="80010" y="62609"/>
                  </a:lnTo>
                  <a:lnTo>
                    <a:pt x="83820" y="56893"/>
                  </a:lnTo>
                  <a:lnTo>
                    <a:pt x="88265" y="51178"/>
                  </a:lnTo>
                  <a:lnTo>
                    <a:pt x="93133" y="45463"/>
                  </a:lnTo>
                  <a:lnTo>
                    <a:pt x="101082" y="39113"/>
                  </a:lnTo>
                  <a:lnTo>
                    <a:pt x="109396" y="35036"/>
                  </a:lnTo>
                  <a:lnTo>
                    <a:pt x="111030" y="35654"/>
                  </a:lnTo>
                  <a:lnTo>
                    <a:pt x="117882" y="41075"/>
                  </a:lnTo>
                  <a:lnTo>
                    <a:pt x="123194" y="46053"/>
                  </a:lnTo>
                  <a:lnTo>
                    <a:pt x="131540" y="54210"/>
                  </a:lnTo>
                  <a:lnTo>
                    <a:pt x="135318" y="58914"/>
                  </a:lnTo>
                  <a:lnTo>
                    <a:pt x="139742" y="64908"/>
                  </a:lnTo>
                  <a:lnTo>
                    <a:pt x="144596" y="71761"/>
                  </a:lnTo>
                  <a:lnTo>
                    <a:pt x="147832" y="78235"/>
                  </a:lnTo>
                  <a:lnTo>
                    <a:pt x="149990" y="84456"/>
                  </a:lnTo>
                  <a:lnTo>
                    <a:pt x="151428" y="90508"/>
                  </a:lnTo>
                  <a:lnTo>
                    <a:pt x="153340" y="97401"/>
                  </a:lnTo>
                  <a:lnTo>
                    <a:pt x="158003" y="112679"/>
                  </a:lnTo>
                  <a:lnTo>
                    <a:pt x="159628" y="118848"/>
                  </a:lnTo>
                  <a:lnTo>
                    <a:pt x="160711" y="123914"/>
                  </a:lnTo>
                  <a:lnTo>
                    <a:pt x="161433" y="128243"/>
                  </a:lnTo>
                  <a:lnTo>
                    <a:pt x="164775" y="135594"/>
                  </a:lnTo>
                  <a:lnTo>
                    <a:pt x="167000" y="138888"/>
                  </a:lnTo>
                  <a:lnTo>
                    <a:pt x="169472" y="145087"/>
                  </a:lnTo>
                  <a:lnTo>
                    <a:pt x="170131" y="148074"/>
                  </a:lnTo>
                  <a:lnTo>
                    <a:pt x="173404" y="153933"/>
                  </a:lnTo>
                  <a:lnTo>
                    <a:pt x="175610" y="156828"/>
                  </a:lnTo>
                  <a:lnTo>
                    <a:pt x="183141" y="162586"/>
                  </a:lnTo>
                  <a:lnTo>
                    <a:pt x="187816" y="165455"/>
                  </a:lnTo>
                  <a:lnTo>
                    <a:pt x="190933" y="166415"/>
                  </a:lnTo>
                  <a:lnTo>
                    <a:pt x="193011" y="166103"/>
                  </a:lnTo>
                  <a:lnTo>
                    <a:pt x="194397" y="164942"/>
                  </a:lnTo>
                  <a:lnTo>
                    <a:pt x="195320" y="163216"/>
                  </a:lnTo>
                  <a:lnTo>
                    <a:pt x="196346" y="158757"/>
                  </a:lnTo>
                  <a:lnTo>
                    <a:pt x="198525" y="155282"/>
                  </a:lnTo>
                  <a:lnTo>
                    <a:pt x="201882" y="151061"/>
                  </a:lnTo>
                  <a:lnTo>
                    <a:pt x="206025" y="146341"/>
                  </a:lnTo>
                  <a:lnTo>
                    <a:pt x="208788" y="141290"/>
                  </a:lnTo>
                  <a:lnTo>
                    <a:pt x="210629" y="136018"/>
                  </a:lnTo>
                  <a:lnTo>
                    <a:pt x="211856" y="130597"/>
                  </a:lnTo>
                  <a:lnTo>
                    <a:pt x="213628" y="125079"/>
                  </a:lnTo>
                  <a:lnTo>
                    <a:pt x="215761" y="119495"/>
                  </a:lnTo>
                  <a:lnTo>
                    <a:pt x="218135" y="113867"/>
                  </a:lnTo>
                  <a:lnTo>
                    <a:pt x="220671" y="108211"/>
                  </a:lnTo>
                  <a:lnTo>
                    <a:pt x="226028" y="96846"/>
                  </a:lnTo>
                  <a:lnTo>
                    <a:pt x="228790" y="90196"/>
                  </a:lnTo>
                  <a:lnTo>
                    <a:pt x="231584" y="82905"/>
                  </a:lnTo>
                  <a:lnTo>
                    <a:pt x="234400" y="75186"/>
                  </a:lnTo>
                  <a:lnTo>
                    <a:pt x="237229" y="68136"/>
                  </a:lnTo>
                  <a:lnTo>
                    <a:pt x="240067" y="61531"/>
                  </a:lnTo>
                  <a:lnTo>
                    <a:pt x="242912" y="55222"/>
                  </a:lnTo>
                  <a:lnTo>
                    <a:pt x="247667" y="47206"/>
                  </a:lnTo>
                  <a:lnTo>
                    <a:pt x="253693" y="38053"/>
                  </a:lnTo>
                  <a:lnTo>
                    <a:pt x="260569" y="28140"/>
                  </a:lnTo>
                  <a:lnTo>
                    <a:pt x="266105" y="20579"/>
                  </a:lnTo>
                  <a:lnTo>
                    <a:pt x="270748" y="14586"/>
                  </a:lnTo>
                  <a:lnTo>
                    <a:pt x="280494" y="2675"/>
                  </a:lnTo>
                  <a:lnTo>
                    <a:pt x="282245" y="1697"/>
                  </a:lnTo>
                  <a:lnTo>
                    <a:pt x="286732" y="611"/>
                  </a:lnTo>
                  <a:lnTo>
                    <a:pt x="294613" y="0"/>
                  </a:lnTo>
                  <a:lnTo>
                    <a:pt x="297374" y="867"/>
                  </a:lnTo>
                  <a:lnTo>
                    <a:pt x="302981" y="4370"/>
                  </a:lnTo>
                  <a:lnTo>
                    <a:pt x="311493" y="11697"/>
                  </a:lnTo>
                  <a:lnTo>
                    <a:pt x="313389" y="15332"/>
                  </a:lnTo>
                  <a:lnTo>
                    <a:pt x="314653" y="19661"/>
                  </a:lnTo>
                  <a:lnTo>
                    <a:pt x="315496" y="24451"/>
                  </a:lnTo>
                  <a:lnTo>
                    <a:pt x="317011" y="30503"/>
                  </a:lnTo>
                  <a:lnTo>
                    <a:pt x="318973" y="37394"/>
                  </a:lnTo>
                  <a:lnTo>
                    <a:pt x="321233" y="44846"/>
                  </a:lnTo>
                  <a:lnTo>
                    <a:pt x="323693" y="51719"/>
                  </a:lnTo>
                  <a:lnTo>
                    <a:pt x="326285" y="58206"/>
                  </a:lnTo>
                  <a:lnTo>
                    <a:pt x="328966" y="64436"/>
                  </a:lnTo>
                  <a:lnTo>
                    <a:pt x="331706" y="71446"/>
                  </a:lnTo>
                  <a:lnTo>
                    <a:pt x="337289" y="86856"/>
                  </a:lnTo>
                  <a:lnTo>
                    <a:pt x="340112" y="95918"/>
                  </a:lnTo>
                  <a:lnTo>
                    <a:pt x="348635" y="125923"/>
                  </a:lnTo>
                  <a:lnTo>
                    <a:pt x="354339" y="144406"/>
                  </a:lnTo>
                  <a:lnTo>
                    <a:pt x="356241" y="152382"/>
                  </a:lnTo>
                  <a:lnTo>
                    <a:pt x="357509" y="159605"/>
                  </a:lnTo>
                  <a:lnTo>
                    <a:pt x="358354" y="166325"/>
                  </a:lnTo>
                  <a:lnTo>
                    <a:pt x="359870" y="173662"/>
                  </a:lnTo>
                  <a:lnTo>
                    <a:pt x="361833" y="181412"/>
                  </a:lnTo>
                  <a:lnTo>
                    <a:pt x="364095" y="189435"/>
                  </a:lnTo>
                  <a:lnTo>
                    <a:pt x="369147" y="205970"/>
                  </a:lnTo>
                  <a:lnTo>
                    <a:pt x="371828" y="214380"/>
                  </a:lnTo>
                  <a:lnTo>
                    <a:pt x="374568" y="220939"/>
                  </a:lnTo>
                  <a:lnTo>
                    <a:pt x="377346" y="226265"/>
                  </a:lnTo>
                  <a:lnTo>
                    <a:pt x="385762" y="239773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SMARTPenAnnotation8"/>
          <p:cNvSpPr/>
          <p:nvPr/>
        </p:nvSpPr>
        <p:spPr>
          <a:xfrm>
            <a:off x="5386387" y="3806200"/>
            <a:ext cx="1894439" cy="83969"/>
          </a:xfrm>
          <a:custGeom>
            <a:avLst/>
            <a:gdLst/>
            <a:ahLst/>
            <a:cxnLst/>
            <a:rect l="0" t="0" r="0" b="0"/>
            <a:pathLst>
              <a:path w="1894439" h="83969">
                <a:moveTo>
                  <a:pt x="0" y="42852"/>
                </a:moveTo>
                <a:lnTo>
                  <a:pt x="4551" y="47403"/>
                </a:lnTo>
                <a:lnTo>
                  <a:pt x="7796" y="48744"/>
                </a:lnTo>
                <a:lnTo>
                  <a:pt x="16483" y="50233"/>
                </a:lnTo>
                <a:lnTo>
                  <a:pt x="62068" y="51394"/>
                </a:lnTo>
                <a:lnTo>
                  <a:pt x="65191" y="52357"/>
                </a:lnTo>
                <a:lnTo>
                  <a:pt x="68226" y="53951"/>
                </a:lnTo>
                <a:lnTo>
                  <a:pt x="71201" y="55966"/>
                </a:lnTo>
                <a:lnTo>
                  <a:pt x="77047" y="58205"/>
                </a:lnTo>
                <a:lnTo>
                  <a:pt x="88234" y="59466"/>
                </a:lnTo>
                <a:lnTo>
                  <a:pt x="143135" y="59927"/>
                </a:lnTo>
                <a:lnTo>
                  <a:pt x="182221" y="59995"/>
                </a:lnTo>
                <a:lnTo>
                  <a:pt x="193382" y="62536"/>
                </a:lnTo>
                <a:lnTo>
                  <a:pt x="200359" y="64547"/>
                </a:lnTo>
                <a:lnTo>
                  <a:pt x="210651" y="66782"/>
                </a:lnTo>
                <a:lnTo>
                  <a:pt x="262795" y="68523"/>
                </a:lnTo>
                <a:lnTo>
                  <a:pt x="502121" y="68570"/>
                </a:lnTo>
                <a:lnTo>
                  <a:pt x="513995" y="71110"/>
                </a:lnTo>
                <a:lnTo>
                  <a:pt x="519829" y="73120"/>
                </a:lnTo>
                <a:lnTo>
                  <a:pt x="531390" y="75355"/>
                </a:lnTo>
                <a:lnTo>
                  <a:pt x="571469" y="76612"/>
                </a:lnTo>
                <a:lnTo>
                  <a:pt x="888663" y="77142"/>
                </a:lnTo>
                <a:lnTo>
                  <a:pt x="907724" y="74602"/>
                </a:lnTo>
                <a:lnTo>
                  <a:pt x="929213" y="72203"/>
                </a:lnTo>
                <a:lnTo>
                  <a:pt x="945113" y="74312"/>
                </a:lnTo>
                <a:lnTo>
                  <a:pt x="997428" y="76893"/>
                </a:lnTo>
                <a:lnTo>
                  <a:pt x="1273646" y="77142"/>
                </a:lnTo>
                <a:lnTo>
                  <a:pt x="1293140" y="79682"/>
                </a:lnTo>
                <a:lnTo>
                  <a:pt x="1305006" y="81693"/>
                </a:lnTo>
                <a:lnTo>
                  <a:pt x="1353750" y="83927"/>
                </a:lnTo>
                <a:lnTo>
                  <a:pt x="1408434" y="83968"/>
                </a:lnTo>
                <a:lnTo>
                  <a:pt x="1425684" y="82645"/>
                </a:lnTo>
                <a:lnTo>
                  <a:pt x="1439089" y="80811"/>
                </a:lnTo>
                <a:lnTo>
                  <a:pt x="1467056" y="78229"/>
                </a:lnTo>
                <a:lnTo>
                  <a:pt x="1523706" y="77238"/>
                </a:lnTo>
                <a:lnTo>
                  <a:pt x="1581280" y="76209"/>
                </a:lnTo>
                <a:lnTo>
                  <a:pt x="1597112" y="74615"/>
                </a:lnTo>
                <a:lnTo>
                  <a:pt x="1613381" y="72600"/>
                </a:lnTo>
                <a:lnTo>
                  <a:pt x="1636539" y="70361"/>
                </a:lnTo>
                <a:lnTo>
                  <a:pt x="1656038" y="68413"/>
                </a:lnTo>
                <a:lnTo>
                  <a:pt x="1667905" y="66560"/>
                </a:lnTo>
                <a:lnTo>
                  <a:pt x="1680580" y="64373"/>
                </a:lnTo>
                <a:lnTo>
                  <a:pt x="1697202" y="61942"/>
                </a:lnTo>
                <a:lnTo>
                  <a:pt x="1710622" y="59909"/>
                </a:lnTo>
                <a:lnTo>
                  <a:pt x="1719535" y="58033"/>
                </a:lnTo>
                <a:lnTo>
                  <a:pt x="1729287" y="55830"/>
                </a:lnTo>
                <a:lnTo>
                  <a:pt x="1742662" y="53383"/>
                </a:lnTo>
                <a:lnTo>
                  <a:pt x="1797958" y="51539"/>
                </a:lnTo>
                <a:lnTo>
                  <a:pt x="1841436" y="51428"/>
                </a:lnTo>
                <a:lnTo>
                  <a:pt x="1845797" y="50474"/>
                </a:lnTo>
                <a:lnTo>
                  <a:pt x="1849657" y="48886"/>
                </a:lnTo>
                <a:lnTo>
                  <a:pt x="1853182" y="46875"/>
                </a:lnTo>
                <a:lnTo>
                  <a:pt x="1862179" y="44640"/>
                </a:lnTo>
                <a:lnTo>
                  <a:pt x="1891250" y="42957"/>
                </a:lnTo>
                <a:lnTo>
                  <a:pt x="1892340" y="43875"/>
                </a:lnTo>
                <a:lnTo>
                  <a:pt x="1893068" y="45439"/>
                </a:lnTo>
                <a:lnTo>
                  <a:pt x="1893553" y="47434"/>
                </a:lnTo>
                <a:lnTo>
                  <a:pt x="1893876" y="49717"/>
                </a:lnTo>
                <a:lnTo>
                  <a:pt x="1894091" y="52191"/>
                </a:lnTo>
                <a:lnTo>
                  <a:pt x="1894438" y="58455"/>
                </a:lnTo>
                <a:lnTo>
                  <a:pt x="1892561" y="58969"/>
                </a:lnTo>
                <a:lnTo>
                  <a:pt x="1870212" y="60859"/>
                </a:lnTo>
                <a:lnTo>
                  <a:pt x="1864029" y="62477"/>
                </a:lnTo>
                <a:lnTo>
                  <a:pt x="1857048" y="64508"/>
                </a:lnTo>
                <a:lnTo>
                  <a:pt x="1844212" y="66764"/>
                </a:lnTo>
                <a:lnTo>
                  <a:pt x="1807699" y="68464"/>
                </a:lnTo>
                <a:lnTo>
                  <a:pt x="1804256" y="67547"/>
                </a:lnTo>
                <a:lnTo>
                  <a:pt x="1801007" y="65983"/>
                </a:lnTo>
                <a:lnTo>
                  <a:pt x="1797889" y="63987"/>
                </a:lnTo>
                <a:lnTo>
                  <a:pt x="1791884" y="61770"/>
                </a:lnTo>
                <a:lnTo>
                  <a:pt x="1780609" y="60523"/>
                </a:lnTo>
                <a:lnTo>
                  <a:pt x="1721476" y="60018"/>
                </a:lnTo>
                <a:lnTo>
                  <a:pt x="1696458" y="59051"/>
                </a:lnTo>
                <a:lnTo>
                  <a:pt x="1688185" y="57461"/>
                </a:lnTo>
                <a:lnTo>
                  <a:pt x="1679812" y="55449"/>
                </a:lnTo>
                <a:lnTo>
                  <a:pt x="1665429" y="53213"/>
                </a:lnTo>
                <a:lnTo>
                  <a:pt x="1616283" y="51581"/>
                </a:lnTo>
                <a:lnTo>
                  <a:pt x="1587981" y="50542"/>
                </a:lnTo>
                <a:lnTo>
                  <a:pt x="1577766" y="48931"/>
                </a:lnTo>
                <a:lnTo>
                  <a:pt x="1569052" y="46905"/>
                </a:lnTo>
                <a:lnTo>
                  <a:pt x="1546668" y="44653"/>
                </a:lnTo>
                <a:lnTo>
                  <a:pt x="1523703" y="42700"/>
                </a:lnTo>
                <a:lnTo>
                  <a:pt x="1514912" y="40846"/>
                </a:lnTo>
                <a:lnTo>
                  <a:pt x="1507147" y="38657"/>
                </a:lnTo>
                <a:lnTo>
                  <a:pt x="1490898" y="36225"/>
                </a:lnTo>
                <a:lnTo>
                  <a:pt x="1431812" y="34330"/>
                </a:lnTo>
                <a:lnTo>
                  <a:pt x="1383481" y="33334"/>
                </a:lnTo>
                <a:lnTo>
                  <a:pt x="1371900" y="31744"/>
                </a:lnTo>
                <a:lnTo>
                  <a:pt x="1360370" y="29732"/>
                </a:lnTo>
                <a:lnTo>
                  <a:pt x="1339939" y="27496"/>
                </a:lnTo>
                <a:lnTo>
                  <a:pt x="1284837" y="25812"/>
                </a:lnTo>
                <a:lnTo>
                  <a:pt x="1221467" y="25710"/>
                </a:lnTo>
                <a:lnTo>
                  <a:pt x="1194067" y="23168"/>
                </a:lnTo>
                <a:lnTo>
                  <a:pt x="1176092" y="21157"/>
                </a:lnTo>
                <a:lnTo>
                  <a:pt x="1148500" y="18923"/>
                </a:lnTo>
                <a:lnTo>
                  <a:pt x="1091146" y="17292"/>
                </a:lnTo>
                <a:lnTo>
                  <a:pt x="1036818" y="16203"/>
                </a:lnTo>
                <a:lnTo>
                  <a:pt x="1024587" y="14609"/>
                </a:lnTo>
                <a:lnTo>
                  <a:pt x="1011671" y="12593"/>
                </a:lnTo>
                <a:lnTo>
                  <a:pt x="992239" y="10354"/>
                </a:lnTo>
                <a:lnTo>
                  <a:pt x="909632" y="4365"/>
                </a:lnTo>
                <a:lnTo>
                  <a:pt x="874074" y="2907"/>
                </a:lnTo>
                <a:lnTo>
                  <a:pt x="756931" y="854"/>
                </a:lnTo>
                <a:lnTo>
                  <a:pt x="534667" y="0"/>
                </a:lnTo>
                <a:lnTo>
                  <a:pt x="513220" y="2534"/>
                </a:lnTo>
                <a:lnTo>
                  <a:pt x="502167" y="4543"/>
                </a:lnTo>
                <a:lnTo>
                  <a:pt x="484805" y="6776"/>
                </a:lnTo>
                <a:lnTo>
                  <a:pt x="432952" y="8458"/>
                </a:lnTo>
                <a:lnTo>
                  <a:pt x="251029" y="8562"/>
                </a:lnTo>
                <a:lnTo>
                  <a:pt x="237299" y="11102"/>
                </a:lnTo>
                <a:lnTo>
                  <a:pt x="229637" y="13113"/>
                </a:lnTo>
                <a:lnTo>
                  <a:pt x="218583" y="15347"/>
                </a:lnTo>
                <a:lnTo>
                  <a:pt x="174647" y="16978"/>
                </a:lnTo>
                <a:lnTo>
                  <a:pt x="111442" y="17135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5514975" y="3634740"/>
            <a:ext cx="1671638" cy="522923"/>
            <a:chOff x="5514975" y="3634740"/>
            <a:chExt cx="1671638" cy="522923"/>
          </a:xfrm>
        </p:grpSpPr>
        <p:sp>
          <p:nvSpPr>
            <p:cNvPr id="29" name="SMARTPenAnnotation9"/>
            <p:cNvSpPr/>
            <p:nvPr/>
          </p:nvSpPr>
          <p:spPr>
            <a:xfrm>
              <a:off x="5549265" y="3771900"/>
              <a:ext cx="42863" cy="385763"/>
            </a:xfrm>
            <a:custGeom>
              <a:avLst/>
              <a:gdLst/>
              <a:ahLst/>
              <a:cxnLst/>
              <a:rect l="0" t="0" r="0" b="0"/>
              <a:pathLst>
                <a:path w="42863" h="385763">
                  <a:moveTo>
                    <a:pt x="0" y="0"/>
                  </a:moveTo>
                  <a:lnTo>
                    <a:pt x="4551" y="9101"/>
                  </a:lnTo>
                  <a:lnTo>
                    <a:pt x="6843" y="18450"/>
                  </a:lnTo>
                  <a:lnTo>
                    <a:pt x="9324" y="31350"/>
                  </a:lnTo>
                  <a:lnTo>
                    <a:pt x="11931" y="46617"/>
                  </a:lnTo>
                  <a:lnTo>
                    <a:pt x="14622" y="57748"/>
                  </a:lnTo>
                  <a:lnTo>
                    <a:pt x="17367" y="66121"/>
                  </a:lnTo>
                  <a:lnTo>
                    <a:pt x="20151" y="72656"/>
                  </a:lnTo>
                  <a:lnTo>
                    <a:pt x="22006" y="79869"/>
                  </a:lnTo>
                  <a:lnTo>
                    <a:pt x="23243" y="87536"/>
                  </a:lnTo>
                  <a:lnTo>
                    <a:pt x="29779" y="152228"/>
                  </a:lnTo>
                  <a:lnTo>
                    <a:pt x="32285" y="182274"/>
                  </a:lnTo>
                  <a:lnTo>
                    <a:pt x="32953" y="192953"/>
                  </a:lnTo>
                  <a:lnTo>
                    <a:pt x="34351" y="202931"/>
                  </a:lnTo>
                  <a:lnTo>
                    <a:pt x="36236" y="212440"/>
                  </a:lnTo>
                  <a:lnTo>
                    <a:pt x="38445" y="221636"/>
                  </a:lnTo>
                  <a:lnTo>
                    <a:pt x="39917" y="229672"/>
                  </a:lnTo>
                  <a:lnTo>
                    <a:pt x="40899" y="236935"/>
                  </a:lnTo>
                  <a:lnTo>
                    <a:pt x="41553" y="243682"/>
                  </a:lnTo>
                  <a:lnTo>
                    <a:pt x="41989" y="251037"/>
                  </a:lnTo>
                  <a:lnTo>
                    <a:pt x="42474" y="266829"/>
                  </a:lnTo>
                  <a:lnTo>
                    <a:pt x="42862" y="38576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0"/>
            <p:cNvSpPr/>
            <p:nvPr/>
          </p:nvSpPr>
          <p:spPr>
            <a:xfrm>
              <a:off x="5514975" y="3772018"/>
              <a:ext cx="218765" cy="154036"/>
            </a:xfrm>
            <a:custGeom>
              <a:avLst/>
              <a:gdLst/>
              <a:ahLst/>
              <a:cxnLst/>
              <a:rect l="0" t="0" r="0" b="0"/>
              <a:pathLst>
                <a:path w="218765" h="154036">
                  <a:moveTo>
                    <a:pt x="0" y="42744"/>
                  </a:moveTo>
                  <a:lnTo>
                    <a:pt x="0" y="33643"/>
                  </a:lnTo>
                  <a:lnTo>
                    <a:pt x="1904" y="30009"/>
                  </a:lnTo>
                  <a:lnTo>
                    <a:pt x="5079" y="26634"/>
                  </a:lnTo>
                  <a:lnTo>
                    <a:pt x="9102" y="23431"/>
                  </a:lnTo>
                  <a:lnTo>
                    <a:pt x="12735" y="20344"/>
                  </a:lnTo>
                  <a:lnTo>
                    <a:pt x="16110" y="17333"/>
                  </a:lnTo>
                  <a:lnTo>
                    <a:pt x="19312" y="14374"/>
                  </a:lnTo>
                  <a:lnTo>
                    <a:pt x="23352" y="12401"/>
                  </a:lnTo>
                  <a:lnTo>
                    <a:pt x="27951" y="11085"/>
                  </a:lnTo>
                  <a:lnTo>
                    <a:pt x="32921" y="10208"/>
                  </a:lnTo>
                  <a:lnTo>
                    <a:pt x="38140" y="8671"/>
                  </a:lnTo>
                  <a:lnTo>
                    <a:pt x="43524" y="6693"/>
                  </a:lnTo>
                  <a:lnTo>
                    <a:pt x="49018" y="4423"/>
                  </a:lnTo>
                  <a:lnTo>
                    <a:pt x="57444" y="2909"/>
                  </a:lnTo>
                  <a:lnTo>
                    <a:pt x="67823" y="1900"/>
                  </a:lnTo>
                  <a:lnTo>
                    <a:pt x="89199" y="779"/>
                  </a:lnTo>
                  <a:lnTo>
                    <a:pt x="105049" y="280"/>
                  </a:lnTo>
                  <a:lnTo>
                    <a:pt x="133784" y="0"/>
                  </a:lnTo>
                  <a:lnTo>
                    <a:pt x="142529" y="913"/>
                  </a:lnTo>
                  <a:lnTo>
                    <a:pt x="150264" y="2474"/>
                  </a:lnTo>
                  <a:lnTo>
                    <a:pt x="157326" y="4468"/>
                  </a:lnTo>
                  <a:lnTo>
                    <a:pt x="162986" y="5796"/>
                  </a:lnTo>
                  <a:lnTo>
                    <a:pt x="167713" y="6682"/>
                  </a:lnTo>
                  <a:lnTo>
                    <a:pt x="171816" y="7273"/>
                  </a:lnTo>
                  <a:lnTo>
                    <a:pt x="177408" y="9572"/>
                  </a:lnTo>
                  <a:lnTo>
                    <a:pt x="183995" y="13009"/>
                  </a:lnTo>
                  <a:lnTo>
                    <a:pt x="191243" y="17206"/>
                  </a:lnTo>
                  <a:lnTo>
                    <a:pt x="197028" y="20956"/>
                  </a:lnTo>
                  <a:lnTo>
                    <a:pt x="201837" y="24409"/>
                  </a:lnTo>
                  <a:lnTo>
                    <a:pt x="205995" y="27663"/>
                  </a:lnTo>
                  <a:lnTo>
                    <a:pt x="208767" y="30785"/>
                  </a:lnTo>
                  <a:lnTo>
                    <a:pt x="210615" y="33819"/>
                  </a:lnTo>
                  <a:lnTo>
                    <a:pt x="211847" y="36794"/>
                  </a:lnTo>
                  <a:lnTo>
                    <a:pt x="215756" y="47720"/>
                  </a:lnTo>
                  <a:lnTo>
                    <a:pt x="218133" y="54634"/>
                  </a:lnTo>
                  <a:lnTo>
                    <a:pt x="218764" y="60195"/>
                  </a:lnTo>
                  <a:lnTo>
                    <a:pt x="218233" y="64856"/>
                  </a:lnTo>
                  <a:lnTo>
                    <a:pt x="216926" y="68915"/>
                  </a:lnTo>
                  <a:lnTo>
                    <a:pt x="215102" y="72574"/>
                  </a:lnTo>
                  <a:lnTo>
                    <a:pt x="212934" y="75966"/>
                  </a:lnTo>
                  <a:lnTo>
                    <a:pt x="210536" y="79179"/>
                  </a:lnTo>
                  <a:lnTo>
                    <a:pt x="207032" y="83227"/>
                  </a:lnTo>
                  <a:lnTo>
                    <a:pt x="202791" y="87830"/>
                  </a:lnTo>
                  <a:lnTo>
                    <a:pt x="198059" y="92804"/>
                  </a:lnTo>
                  <a:lnTo>
                    <a:pt x="192999" y="97072"/>
                  </a:lnTo>
                  <a:lnTo>
                    <a:pt x="187721" y="100871"/>
                  </a:lnTo>
                  <a:lnTo>
                    <a:pt x="182298" y="104355"/>
                  </a:lnTo>
                  <a:lnTo>
                    <a:pt x="176776" y="108583"/>
                  </a:lnTo>
                  <a:lnTo>
                    <a:pt x="171191" y="113307"/>
                  </a:lnTo>
                  <a:lnTo>
                    <a:pt x="165562" y="118361"/>
                  </a:lnTo>
                  <a:lnTo>
                    <a:pt x="159904" y="122683"/>
                  </a:lnTo>
                  <a:lnTo>
                    <a:pt x="154228" y="126517"/>
                  </a:lnTo>
                  <a:lnTo>
                    <a:pt x="148538" y="130025"/>
                  </a:lnTo>
                  <a:lnTo>
                    <a:pt x="142841" y="133316"/>
                  </a:lnTo>
                  <a:lnTo>
                    <a:pt x="131429" y="139513"/>
                  </a:lnTo>
                  <a:lnTo>
                    <a:pt x="114295" y="148357"/>
                  </a:lnTo>
                  <a:lnTo>
                    <a:pt x="109534" y="150300"/>
                  </a:lnTo>
                  <a:lnTo>
                    <a:pt x="105408" y="151596"/>
                  </a:lnTo>
                  <a:lnTo>
                    <a:pt x="101704" y="152459"/>
                  </a:lnTo>
                  <a:lnTo>
                    <a:pt x="96377" y="153035"/>
                  </a:lnTo>
                  <a:lnTo>
                    <a:pt x="89969" y="153419"/>
                  </a:lnTo>
                  <a:lnTo>
                    <a:pt x="72377" y="153959"/>
                  </a:lnTo>
                  <a:lnTo>
                    <a:pt x="68253" y="154035"/>
                  </a:lnTo>
                  <a:lnTo>
                    <a:pt x="64552" y="153133"/>
                  </a:lnTo>
                  <a:lnTo>
                    <a:pt x="57899" y="149591"/>
                  </a:lnTo>
                  <a:lnTo>
                    <a:pt x="51768" y="147381"/>
                  </a:lnTo>
                  <a:lnTo>
                    <a:pt x="42862" y="13704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1"/>
            <p:cNvSpPr/>
            <p:nvPr/>
          </p:nvSpPr>
          <p:spPr>
            <a:xfrm>
              <a:off x="5772150" y="3749922"/>
              <a:ext cx="248603" cy="166333"/>
            </a:xfrm>
            <a:custGeom>
              <a:avLst/>
              <a:gdLst/>
              <a:ahLst/>
              <a:cxnLst/>
              <a:rect l="0" t="0" r="0" b="0"/>
              <a:pathLst>
                <a:path w="248603" h="166333">
                  <a:moveTo>
                    <a:pt x="0" y="133420"/>
                  </a:moveTo>
                  <a:lnTo>
                    <a:pt x="52935" y="133420"/>
                  </a:lnTo>
                  <a:lnTo>
                    <a:pt x="57197" y="132468"/>
                  </a:lnTo>
                  <a:lnTo>
                    <a:pt x="61944" y="130880"/>
                  </a:lnTo>
                  <a:lnTo>
                    <a:pt x="67014" y="128869"/>
                  </a:lnTo>
                  <a:lnTo>
                    <a:pt x="71345" y="126576"/>
                  </a:lnTo>
                  <a:lnTo>
                    <a:pt x="78699" y="121488"/>
                  </a:lnTo>
                  <a:lnTo>
                    <a:pt x="84851" y="117846"/>
                  </a:lnTo>
                  <a:lnTo>
                    <a:pt x="92762" y="113512"/>
                  </a:lnTo>
                  <a:lnTo>
                    <a:pt x="101847" y="108718"/>
                  </a:lnTo>
                  <a:lnTo>
                    <a:pt x="108855" y="104570"/>
                  </a:lnTo>
                  <a:lnTo>
                    <a:pt x="114480" y="100851"/>
                  </a:lnTo>
                  <a:lnTo>
                    <a:pt x="119183" y="97420"/>
                  </a:lnTo>
                  <a:lnTo>
                    <a:pt x="124222" y="93227"/>
                  </a:lnTo>
                  <a:lnTo>
                    <a:pt x="129487" y="88528"/>
                  </a:lnTo>
                  <a:lnTo>
                    <a:pt x="134902" y="83489"/>
                  </a:lnTo>
                  <a:lnTo>
                    <a:pt x="156176" y="62746"/>
                  </a:lnTo>
                  <a:lnTo>
                    <a:pt x="161267" y="56777"/>
                  </a:lnTo>
                  <a:lnTo>
                    <a:pt x="164661" y="51844"/>
                  </a:lnTo>
                  <a:lnTo>
                    <a:pt x="169385" y="42872"/>
                  </a:lnTo>
                  <a:lnTo>
                    <a:pt x="174659" y="32534"/>
                  </a:lnTo>
                  <a:lnTo>
                    <a:pt x="175495" y="28063"/>
                  </a:lnTo>
                  <a:lnTo>
                    <a:pt x="175099" y="24129"/>
                  </a:lnTo>
                  <a:lnTo>
                    <a:pt x="173882" y="20555"/>
                  </a:lnTo>
                  <a:lnTo>
                    <a:pt x="173071" y="17219"/>
                  </a:lnTo>
                  <a:lnTo>
                    <a:pt x="172531" y="14043"/>
                  </a:lnTo>
                  <a:lnTo>
                    <a:pt x="172170" y="10973"/>
                  </a:lnTo>
                  <a:lnTo>
                    <a:pt x="170977" y="8926"/>
                  </a:lnTo>
                  <a:lnTo>
                    <a:pt x="169230" y="7561"/>
                  </a:lnTo>
                  <a:lnTo>
                    <a:pt x="167113" y="6652"/>
                  </a:lnTo>
                  <a:lnTo>
                    <a:pt x="159680" y="5641"/>
                  </a:lnTo>
                  <a:lnTo>
                    <a:pt x="155030" y="5372"/>
                  </a:lnTo>
                  <a:lnTo>
                    <a:pt x="150978" y="4239"/>
                  </a:lnTo>
                  <a:lnTo>
                    <a:pt x="143936" y="442"/>
                  </a:lnTo>
                  <a:lnTo>
                    <a:pt x="140725" y="0"/>
                  </a:lnTo>
                  <a:lnTo>
                    <a:pt x="137631" y="659"/>
                  </a:lnTo>
                  <a:lnTo>
                    <a:pt x="131654" y="3930"/>
                  </a:lnTo>
                  <a:lnTo>
                    <a:pt x="125823" y="8559"/>
                  </a:lnTo>
                  <a:lnTo>
                    <a:pt x="121982" y="10174"/>
                  </a:lnTo>
                  <a:lnTo>
                    <a:pt x="117516" y="11251"/>
                  </a:lnTo>
                  <a:lnTo>
                    <a:pt x="112634" y="11969"/>
                  </a:lnTo>
                  <a:lnTo>
                    <a:pt x="108427" y="14353"/>
                  </a:lnTo>
                  <a:lnTo>
                    <a:pt x="104669" y="17847"/>
                  </a:lnTo>
                  <a:lnTo>
                    <a:pt x="101212" y="22081"/>
                  </a:lnTo>
                  <a:lnTo>
                    <a:pt x="97954" y="25857"/>
                  </a:lnTo>
                  <a:lnTo>
                    <a:pt x="94830" y="29326"/>
                  </a:lnTo>
                  <a:lnTo>
                    <a:pt x="91795" y="32592"/>
                  </a:lnTo>
                  <a:lnTo>
                    <a:pt x="88819" y="37626"/>
                  </a:lnTo>
                  <a:lnTo>
                    <a:pt x="85883" y="43840"/>
                  </a:lnTo>
                  <a:lnTo>
                    <a:pt x="82972" y="50840"/>
                  </a:lnTo>
                  <a:lnTo>
                    <a:pt x="80080" y="57412"/>
                  </a:lnTo>
                  <a:lnTo>
                    <a:pt x="74326" y="69794"/>
                  </a:lnTo>
                  <a:lnTo>
                    <a:pt x="72411" y="75762"/>
                  </a:lnTo>
                  <a:lnTo>
                    <a:pt x="71134" y="81647"/>
                  </a:lnTo>
                  <a:lnTo>
                    <a:pt x="70282" y="87474"/>
                  </a:lnTo>
                  <a:lnTo>
                    <a:pt x="70667" y="94217"/>
                  </a:lnTo>
                  <a:lnTo>
                    <a:pt x="71877" y="101570"/>
                  </a:lnTo>
                  <a:lnTo>
                    <a:pt x="73635" y="109329"/>
                  </a:lnTo>
                  <a:lnTo>
                    <a:pt x="74807" y="115454"/>
                  </a:lnTo>
                  <a:lnTo>
                    <a:pt x="75589" y="120490"/>
                  </a:lnTo>
                  <a:lnTo>
                    <a:pt x="76110" y="124800"/>
                  </a:lnTo>
                  <a:lnTo>
                    <a:pt x="78362" y="129579"/>
                  </a:lnTo>
                  <a:lnTo>
                    <a:pt x="81769" y="134669"/>
                  </a:lnTo>
                  <a:lnTo>
                    <a:pt x="85945" y="139968"/>
                  </a:lnTo>
                  <a:lnTo>
                    <a:pt x="89682" y="144453"/>
                  </a:lnTo>
                  <a:lnTo>
                    <a:pt x="93125" y="148395"/>
                  </a:lnTo>
                  <a:lnTo>
                    <a:pt x="96373" y="151976"/>
                  </a:lnTo>
                  <a:lnTo>
                    <a:pt x="99491" y="154363"/>
                  </a:lnTo>
                  <a:lnTo>
                    <a:pt x="105495" y="157016"/>
                  </a:lnTo>
                  <a:lnTo>
                    <a:pt x="123332" y="163060"/>
                  </a:lnTo>
                  <a:lnTo>
                    <a:pt x="130799" y="164610"/>
                  </a:lnTo>
                  <a:lnTo>
                    <a:pt x="138634" y="165643"/>
                  </a:lnTo>
                  <a:lnTo>
                    <a:pt x="146715" y="166332"/>
                  </a:lnTo>
                  <a:lnTo>
                    <a:pt x="153055" y="165839"/>
                  </a:lnTo>
                  <a:lnTo>
                    <a:pt x="158234" y="164558"/>
                  </a:lnTo>
                  <a:lnTo>
                    <a:pt x="162640" y="162751"/>
                  </a:lnTo>
                  <a:lnTo>
                    <a:pt x="167481" y="160594"/>
                  </a:lnTo>
                  <a:lnTo>
                    <a:pt x="177941" y="155658"/>
                  </a:lnTo>
                  <a:lnTo>
                    <a:pt x="211523" y="139080"/>
                  </a:lnTo>
                  <a:lnTo>
                    <a:pt x="218168" y="135289"/>
                  </a:lnTo>
                  <a:lnTo>
                    <a:pt x="225455" y="130856"/>
                  </a:lnTo>
                  <a:lnTo>
                    <a:pt x="248602" y="11627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2"/>
            <p:cNvSpPr/>
            <p:nvPr/>
          </p:nvSpPr>
          <p:spPr>
            <a:xfrm>
              <a:off x="6063615" y="3754754"/>
              <a:ext cx="111443" cy="198801"/>
            </a:xfrm>
            <a:custGeom>
              <a:avLst/>
              <a:gdLst/>
              <a:ahLst/>
              <a:cxnLst/>
              <a:rect l="0" t="0" r="0" b="0"/>
              <a:pathLst>
                <a:path w="111443" h="198801">
                  <a:moveTo>
                    <a:pt x="0" y="8573"/>
                  </a:moveTo>
                  <a:lnTo>
                    <a:pt x="0" y="27886"/>
                  </a:lnTo>
                  <a:lnTo>
                    <a:pt x="952" y="34783"/>
                  </a:lnTo>
                  <a:lnTo>
                    <a:pt x="4551" y="55147"/>
                  </a:lnTo>
                  <a:lnTo>
                    <a:pt x="6843" y="64388"/>
                  </a:lnTo>
                  <a:lnTo>
                    <a:pt x="9324" y="72453"/>
                  </a:lnTo>
                  <a:lnTo>
                    <a:pt x="11931" y="79734"/>
                  </a:lnTo>
                  <a:lnTo>
                    <a:pt x="13669" y="85542"/>
                  </a:lnTo>
                  <a:lnTo>
                    <a:pt x="14828" y="90365"/>
                  </a:lnTo>
                  <a:lnTo>
                    <a:pt x="15600" y="94534"/>
                  </a:lnTo>
                  <a:lnTo>
                    <a:pt x="18998" y="109325"/>
                  </a:lnTo>
                  <a:lnTo>
                    <a:pt x="21238" y="118604"/>
                  </a:lnTo>
                  <a:lnTo>
                    <a:pt x="22731" y="126694"/>
                  </a:lnTo>
                  <a:lnTo>
                    <a:pt x="23726" y="133993"/>
                  </a:lnTo>
                  <a:lnTo>
                    <a:pt x="24390" y="140764"/>
                  </a:lnTo>
                  <a:lnTo>
                    <a:pt x="25785" y="147183"/>
                  </a:lnTo>
                  <a:lnTo>
                    <a:pt x="27667" y="153367"/>
                  </a:lnTo>
                  <a:lnTo>
                    <a:pt x="29875" y="159395"/>
                  </a:lnTo>
                  <a:lnTo>
                    <a:pt x="31346" y="164366"/>
                  </a:lnTo>
                  <a:lnTo>
                    <a:pt x="32328" y="168632"/>
                  </a:lnTo>
                  <a:lnTo>
                    <a:pt x="32981" y="172429"/>
                  </a:lnTo>
                  <a:lnTo>
                    <a:pt x="32465" y="175913"/>
                  </a:lnTo>
                  <a:lnTo>
                    <a:pt x="31168" y="179188"/>
                  </a:lnTo>
                  <a:lnTo>
                    <a:pt x="29351" y="182324"/>
                  </a:lnTo>
                  <a:lnTo>
                    <a:pt x="24792" y="190888"/>
                  </a:lnTo>
                  <a:lnTo>
                    <a:pt x="22243" y="195839"/>
                  </a:lnTo>
                  <a:lnTo>
                    <a:pt x="20543" y="198187"/>
                  </a:lnTo>
                  <a:lnTo>
                    <a:pt x="19410" y="198800"/>
                  </a:lnTo>
                  <a:lnTo>
                    <a:pt x="17592" y="197491"/>
                  </a:lnTo>
                  <a:lnTo>
                    <a:pt x="14803" y="192231"/>
                  </a:lnTo>
                  <a:lnTo>
                    <a:pt x="12726" y="188162"/>
                  </a:lnTo>
                  <a:lnTo>
                    <a:pt x="12294" y="177829"/>
                  </a:lnTo>
                  <a:lnTo>
                    <a:pt x="12959" y="163320"/>
                  </a:lnTo>
                  <a:lnTo>
                    <a:pt x="15284" y="132595"/>
                  </a:lnTo>
                  <a:lnTo>
                    <a:pt x="16318" y="112589"/>
                  </a:lnTo>
                  <a:lnTo>
                    <a:pt x="19451" y="101729"/>
                  </a:lnTo>
                  <a:lnTo>
                    <a:pt x="24397" y="89727"/>
                  </a:lnTo>
                  <a:lnTo>
                    <a:pt x="53713" y="29813"/>
                  </a:lnTo>
                  <a:lnTo>
                    <a:pt x="56764" y="24638"/>
                  </a:lnTo>
                  <a:lnTo>
                    <a:pt x="59749" y="20236"/>
                  </a:lnTo>
                  <a:lnTo>
                    <a:pt x="62693" y="16348"/>
                  </a:lnTo>
                  <a:lnTo>
                    <a:pt x="65608" y="13757"/>
                  </a:lnTo>
                  <a:lnTo>
                    <a:pt x="68504" y="12029"/>
                  </a:lnTo>
                  <a:lnTo>
                    <a:pt x="71386" y="10877"/>
                  </a:lnTo>
                  <a:lnTo>
                    <a:pt x="74261" y="10109"/>
                  </a:lnTo>
                  <a:lnTo>
                    <a:pt x="77129" y="9597"/>
                  </a:lnTo>
                  <a:lnTo>
                    <a:pt x="79995" y="9256"/>
                  </a:lnTo>
                  <a:lnTo>
                    <a:pt x="82857" y="8076"/>
                  </a:lnTo>
                  <a:lnTo>
                    <a:pt x="85718" y="6336"/>
                  </a:lnTo>
                  <a:lnTo>
                    <a:pt x="88578" y="4225"/>
                  </a:lnTo>
                  <a:lnTo>
                    <a:pt x="91437" y="2817"/>
                  </a:lnTo>
                  <a:lnTo>
                    <a:pt x="94295" y="1878"/>
                  </a:lnTo>
                  <a:lnTo>
                    <a:pt x="111442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3"/>
            <p:cNvSpPr/>
            <p:nvPr/>
          </p:nvSpPr>
          <p:spPr>
            <a:xfrm>
              <a:off x="6209347" y="3771900"/>
              <a:ext cx="161360" cy="282315"/>
            </a:xfrm>
            <a:custGeom>
              <a:avLst/>
              <a:gdLst/>
              <a:ahLst/>
              <a:cxnLst/>
              <a:rect l="0" t="0" r="0" b="0"/>
              <a:pathLst>
                <a:path w="161360" h="282315">
                  <a:moveTo>
                    <a:pt x="34290" y="0"/>
                  </a:moveTo>
                  <a:lnTo>
                    <a:pt x="29740" y="9101"/>
                  </a:lnTo>
                  <a:lnTo>
                    <a:pt x="27505" y="16110"/>
                  </a:lnTo>
                  <a:lnTo>
                    <a:pt x="26512" y="22400"/>
                  </a:lnTo>
                  <a:lnTo>
                    <a:pt x="26071" y="28370"/>
                  </a:lnTo>
                  <a:lnTo>
                    <a:pt x="25822" y="55290"/>
                  </a:lnTo>
                  <a:lnTo>
                    <a:pt x="27693" y="68292"/>
                  </a:lnTo>
                  <a:lnTo>
                    <a:pt x="30844" y="82675"/>
                  </a:lnTo>
                  <a:lnTo>
                    <a:pt x="34850" y="97979"/>
                  </a:lnTo>
                  <a:lnTo>
                    <a:pt x="37521" y="111040"/>
                  </a:lnTo>
                  <a:lnTo>
                    <a:pt x="39301" y="122604"/>
                  </a:lnTo>
                  <a:lnTo>
                    <a:pt x="40488" y="133171"/>
                  </a:lnTo>
                  <a:lnTo>
                    <a:pt x="42233" y="142120"/>
                  </a:lnTo>
                  <a:lnTo>
                    <a:pt x="44348" y="149992"/>
                  </a:lnTo>
                  <a:lnTo>
                    <a:pt x="46710" y="157145"/>
                  </a:lnTo>
                  <a:lnTo>
                    <a:pt x="49238" y="165723"/>
                  </a:lnTo>
                  <a:lnTo>
                    <a:pt x="54586" y="185415"/>
                  </a:lnTo>
                  <a:lnTo>
                    <a:pt x="56393" y="194095"/>
                  </a:lnTo>
                  <a:lnTo>
                    <a:pt x="57598" y="201786"/>
                  </a:lnTo>
                  <a:lnTo>
                    <a:pt x="58401" y="208819"/>
                  </a:lnTo>
                  <a:lnTo>
                    <a:pt x="58937" y="215413"/>
                  </a:lnTo>
                  <a:lnTo>
                    <a:pt x="59294" y="221713"/>
                  </a:lnTo>
                  <a:lnTo>
                    <a:pt x="59531" y="227819"/>
                  </a:lnTo>
                  <a:lnTo>
                    <a:pt x="60643" y="234746"/>
                  </a:lnTo>
                  <a:lnTo>
                    <a:pt x="62336" y="242223"/>
                  </a:lnTo>
                  <a:lnTo>
                    <a:pt x="64418" y="250064"/>
                  </a:lnTo>
                  <a:lnTo>
                    <a:pt x="65805" y="256244"/>
                  </a:lnTo>
                  <a:lnTo>
                    <a:pt x="66730" y="261317"/>
                  </a:lnTo>
                  <a:lnTo>
                    <a:pt x="67758" y="269493"/>
                  </a:lnTo>
                  <a:lnTo>
                    <a:pt x="68214" y="276302"/>
                  </a:lnTo>
                  <a:lnTo>
                    <a:pt x="68548" y="282314"/>
                  </a:lnTo>
                  <a:lnTo>
                    <a:pt x="66654" y="281554"/>
                  </a:lnTo>
                  <a:lnTo>
                    <a:pt x="63486" y="280095"/>
                  </a:lnTo>
                  <a:lnTo>
                    <a:pt x="59469" y="278170"/>
                  </a:lnTo>
                  <a:lnTo>
                    <a:pt x="56791" y="274982"/>
                  </a:lnTo>
                  <a:lnTo>
                    <a:pt x="55006" y="270951"/>
                  </a:lnTo>
                  <a:lnTo>
                    <a:pt x="53815" y="266359"/>
                  </a:lnTo>
                  <a:lnTo>
                    <a:pt x="49953" y="258717"/>
                  </a:lnTo>
                  <a:lnTo>
                    <a:pt x="47589" y="255345"/>
                  </a:lnTo>
                  <a:lnTo>
                    <a:pt x="45061" y="249287"/>
                  </a:lnTo>
                  <a:lnTo>
                    <a:pt x="42424" y="241439"/>
                  </a:lnTo>
                  <a:lnTo>
                    <a:pt x="39712" y="232397"/>
                  </a:lnTo>
                  <a:lnTo>
                    <a:pt x="37905" y="223511"/>
                  </a:lnTo>
                  <a:lnTo>
                    <a:pt x="36700" y="214729"/>
                  </a:lnTo>
                  <a:lnTo>
                    <a:pt x="35897" y="206018"/>
                  </a:lnTo>
                  <a:lnTo>
                    <a:pt x="34409" y="198305"/>
                  </a:lnTo>
                  <a:lnTo>
                    <a:pt x="32464" y="191258"/>
                  </a:lnTo>
                  <a:lnTo>
                    <a:pt x="30215" y="184655"/>
                  </a:lnTo>
                  <a:lnTo>
                    <a:pt x="28716" y="175491"/>
                  </a:lnTo>
                  <a:lnTo>
                    <a:pt x="27717" y="164619"/>
                  </a:lnTo>
                  <a:lnTo>
                    <a:pt x="27050" y="152608"/>
                  </a:lnTo>
                  <a:lnTo>
                    <a:pt x="26310" y="129103"/>
                  </a:lnTo>
                  <a:lnTo>
                    <a:pt x="25796" y="83288"/>
                  </a:lnTo>
                  <a:lnTo>
                    <a:pt x="25752" y="63369"/>
                  </a:lnTo>
                  <a:lnTo>
                    <a:pt x="26693" y="54628"/>
                  </a:lnTo>
                  <a:lnTo>
                    <a:pt x="28273" y="46896"/>
                  </a:lnTo>
                  <a:lnTo>
                    <a:pt x="30279" y="39837"/>
                  </a:lnTo>
                  <a:lnTo>
                    <a:pt x="32569" y="34178"/>
                  </a:lnTo>
                  <a:lnTo>
                    <a:pt x="35047" y="29452"/>
                  </a:lnTo>
                  <a:lnTo>
                    <a:pt x="37652" y="25350"/>
                  </a:lnTo>
                  <a:lnTo>
                    <a:pt x="40342" y="22615"/>
                  </a:lnTo>
                  <a:lnTo>
                    <a:pt x="43087" y="20791"/>
                  </a:lnTo>
                  <a:lnTo>
                    <a:pt x="45870" y="19576"/>
                  </a:lnTo>
                  <a:lnTo>
                    <a:pt x="49630" y="18765"/>
                  </a:lnTo>
                  <a:lnTo>
                    <a:pt x="54042" y="18225"/>
                  </a:lnTo>
                  <a:lnTo>
                    <a:pt x="58888" y="17865"/>
                  </a:lnTo>
                  <a:lnTo>
                    <a:pt x="63071" y="17625"/>
                  </a:lnTo>
                  <a:lnTo>
                    <a:pt x="70259" y="17358"/>
                  </a:lnTo>
                  <a:lnTo>
                    <a:pt x="84212" y="17208"/>
                  </a:lnTo>
                  <a:lnTo>
                    <a:pt x="89478" y="18139"/>
                  </a:lnTo>
                  <a:lnTo>
                    <a:pt x="94895" y="19713"/>
                  </a:lnTo>
                  <a:lnTo>
                    <a:pt x="106946" y="24001"/>
                  </a:lnTo>
                  <a:lnTo>
                    <a:pt x="121827" y="29082"/>
                  </a:lnTo>
                  <a:lnTo>
                    <a:pt x="128843" y="31770"/>
                  </a:lnTo>
                  <a:lnTo>
                    <a:pt x="135425" y="34515"/>
                  </a:lnTo>
                  <a:lnTo>
                    <a:pt x="141718" y="37298"/>
                  </a:lnTo>
                  <a:lnTo>
                    <a:pt x="145914" y="40105"/>
                  </a:lnTo>
                  <a:lnTo>
                    <a:pt x="148711" y="42929"/>
                  </a:lnTo>
                  <a:lnTo>
                    <a:pt x="152772" y="48607"/>
                  </a:lnTo>
                  <a:lnTo>
                    <a:pt x="157751" y="54305"/>
                  </a:lnTo>
                  <a:lnTo>
                    <a:pt x="159460" y="57158"/>
                  </a:lnTo>
                  <a:lnTo>
                    <a:pt x="161359" y="62869"/>
                  </a:lnTo>
                  <a:lnTo>
                    <a:pt x="160912" y="67629"/>
                  </a:lnTo>
                  <a:lnTo>
                    <a:pt x="159662" y="73661"/>
                  </a:lnTo>
                  <a:lnTo>
                    <a:pt x="157877" y="80540"/>
                  </a:lnTo>
                  <a:lnTo>
                    <a:pt x="154781" y="87031"/>
                  </a:lnTo>
                  <a:lnTo>
                    <a:pt x="150812" y="93263"/>
                  </a:lnTo>
                  <a:lnTo>
                    <a:pt x="146261" y="99323"/>
                  </a:lnTo>
                  <a:lnTo>
                    <a:pt x="140370" y="105267"/>
                  </a:lnTo>
                  <a:lnTo>
                    <a:pt x="133585" y="111136"/>
                  </a:lnTo>
                  <a:lnTo>
                    <a:pt x="126204" y="116953"/>
                  </a:lnTo>
                  <a:lnTo>
                    <a:pt x="118426" y="121783"/>
                  </a:lnTo>
                  <a:lnTo>
                    <a:pt x="110383" y="125956"/>
                  </a:lnTo>
                  <a:lnTo>
                    <a:pt x="102164" y="129691"/>
                  </a:lnTo>
                  <a:lnTo>
                    <a:pt x="95732" y="133133"/>
                  </a:lnTo>
                  <a:lnTo>
                    <a:pt x="90492" y="136380"/>
                  </a:lnTo>
                  <a:lnTo>
                    <a:pt x="86045" y="139497"/>
                  </a:lnTo>
                  <a:lnTo>
                    <a:pt x="81176" y="141576"/>
                  </a:lnTo>
                  <a:lnTo>
                    <a:pt x="76025" y="142961"/>
                  </a:lnTo>
                  <a:lnTo>
                    <a:pt x="70685" y="143885"/>
                  </a:lnTo>
                  <a:lnTo>
                    <a:pt x="65221" y="144501"/>
                  </a:lnTo>
                  <a:lnTo>
                    <a:pt x="59674" y="144911"/>
                  </a:lnTo>
                  <a:lnTo>
                    <a:pt x="54070" y="145185"/>
                  </a:lnTo>
                  <a:lnTo>
                    <a:pt x="37684" y="145489"/>
                  </a:lnTo>
                  <a:lnTo>
                    <a:pt x="27980" y="145570"/>
                  </a:lnTo>
                  <a:lnTo>
                    <a:pt x="20559" y="144672"/>
                  </a:lnTo>
                  <a:lnTo>
                    <a:pt x="14658" y="143120"/>
                  </a:lnTo>
                  <a:lnTo>
                    <a:pt x="0" y="13716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4"/>
            <p:cNvSpPr/>
            <p:nvPr/>
          </p:nvSpPr>
          <p:spPr>
            <a:xfrm>
              <a:off x="6415087" y="3892694"/>
              <a:ext cx="17146" cy="33511"/>
            </a:xfrm>
            <a:custGeom>
              <a:avLst/>
              <a:gdLst/>
              <a:ahLst/>
              <a:cxnLst/>
              <a:rect l="0" t="0" r="0" b="0"/>
              <a:pathLst>
                <a:path w="17146" h="33511">
                  <a:moveTo>
                    <a:pt x="0" y="33510"/>
                  </a:moveTo>
                  <a:lnTo>
                    <a:pt x="8219" y="33510"/>
                  </a:lnTo>
                  <a:lnTo>
                    <a:pt x="7385" y="31606"/>
                  </a:lnTo>
                  <a:lnTo>
                    <a:pt x="3917" y="24409"/>
                  </a:lnTo>
                  <a:lnTo>
                    <a:pt x="3564" y="20775"/>
                  </a:lnTo>
                  <a:lnTo>
                    <a:pt x="4281" y="17401"/>
                  </a:lnTo>
                  <a:lnTo>
                    <a:pt x="5712" y="14198"/>
                  </a:lnTo>
                  <a:lnTo>
                    <a:pt x="6665" y="11111"/>
                  </a:lnTo>
                  <a:lnTo>
                    <a:pt x="7301" y="8100"/>
                  </a:lnTo>
                  <a:lnTo>
                    <a:pt x="7725" y="5140"/>
                  </a:lnTo>
                  <a:lnTo>
                    <a:pt x="8960" y="3167"/>
                  </a:lnTo>
                  <a:lnTo>
                    <a:pt x="10736" y="1852"/>
                  </a:lnTo>
                  <a:lnTo>
                    <a:pt x="15246" y="0"/>
                  </a:lnTo>
                  <a:lnTo>
                    <a:pt x="17145" y="779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5"/>
            <p:cNvSpPr/>
            <p:nvPr/>
          </p:nvSpPr>
          <p:spPr>
            <a:xfrm>
              <a:off x="6646544" y="3634740"/>
              <a:ext cx="204260" cy="301486"/>
            </a:xfrm>
            <a:custGeom>
              <a:avLst/>
              <a:gdLst/>
              <a:ahLst/>
              <a:cxnLst/>
              <a:rect l="0" t="0" r="0" b="0"/>
              <a:pathLst>
                <a:path w="204260" h="301486">
                  <a:moveTo>
                    <a:pt x="17146" y="0"/>
                  </a:moveTo>
                  <a:lnTo>
                    <a:pt x="21697" y="9101"/>
                  </a:lnTo>
                  <a:lnTo>
                    <a:pt x="23037" y="13687"/>
                  </a:lnTo>
                  <a:lnTo>
                    <a:pt x="23931" y="18650"/>
                  </a:lnTo>
                  <a:lnTo>
                    <a:pt x="24527" y="23863"/>
                  </a:lnTo>
                  <a:lnTo>
                    <a:pt x="25189" y="32196"/>
                  </a:lnTo>
                  <a:lnTo>
                    <a:pt x="25365" y="35751"/>
                  </a:lnTo>
                  <a:lnTo>
                    <a:pt x="28102" y="44782"/>
                  </a:lnTo>
                  <a:lnTo>
                    <a:pt x="30164" y="49857"/>
                  </a:lnTo>
                  <a:lnTo>
                    <a:pt x="31540" y="55145"/>
                  </a:lnTo>
                  <a:lnTo>
                    <a:pt x="32456" y="60576"/>
                  </a:lnTo>
                  <a:lnTo>
                    <a:pt x="33068" y="66101"/>
                  </a:lnTo>
                  <a:lnTo>
                    <a:pt x="34428" y="71690"/>
                  </a:lnTo>
                  <a:lnTo>
                    <a:pt x="36287" y="77321"/>
                  </a:lnTo>
                  <a:lnTo>
                    <a:pt x="38479" y="82979"/>
                  </a:lnTo>
                  <a:lnTo>
                    <a:pt x="43455" y="96887"/>
                  </a:lnTo>
                  <a:lnTo>
                    <a:pt x="46115" y="104596"/>
                  </a:lnTo>
                  <a:lnTo>
                    <a:pt x="48841" y="114498"/>
                  </a:lnTo>
                  <a:lnTo>
                    <a:pt x="51611" y="125862"/>
                  </a:lnTo>
                  <a:lnTo>
                    <a:pt x="54410" y="138201"/>
                  </a:lnTo>
                  <a:lnTo>
                    <a:pt x="57228" y="148331"/>
                  </a:lnTo>
                  <a:lnTo>
                    <a:pt x="60060" y="156990"/>
                  </a:lnTo>
                  <a:lnTo>
                    <a:pt x="62900" y="164667"/>
                  </a:lnTo>
                  <a:lnTo>
                    <a:pt x="64794" y="172643"/>
                  </a:lnTo>
                  <a:lnTo>
                    <a:pt x="66056" y="180818"/>
                  </a:lnTo>
                  <a:lnTo>
                    <a:pt x="66898" y="189125"/>
                  </a:lnTo>
                  <a:lnTo>
                    <a:pt x="67459" y="196568"/>
                  </a:lnTo>
                  <a:lnTo>
                    <a:pt x="67832" y="203435"/>
                  </a:lnTo>
                  <a:lnTo>
                    <a:pt x="68082" y="209918"/>
                  </a:lnTo>
                  <a:lnTo>
                    <a:pt x="68551" y="275638"/>
                  </a:lnTo>
                  <a:lnTo>
                    <a:pt x="68577" y="298294"/>
                  </a:lnTo>
                  <a:lnTo>
                    <a:pt x="67626" y="300780"/>
                  </a:lnTo>
                  <a:lnTo>
                    <a:pt x="66040" y="301485"/>
                  </a:lnTo>
                  <a:lnTo>
                    <a:pt x="64029" y="301003"/>
                  </a:lnTo>
                  <a:lnTo>
                    <a:pt x="62689" y="299728"/>
                  </a:lnTo>
                  <a:lnTo>
                    <a:pt x="61795" y="297926"/>
                  </a:lnTo>
                  <a:lnTo>
                    <a:pt x="61200" y="295772"/>
                  </a:lnTo>
                  <a:lnTo>
                    <a:pt x="59849" y="294336"/>
                  </a:lnTo>
                  <a:lnTo>
                    <a:pt x="57997" y="293379"/>
                  </a:lnTo>
                  <a:lnTo>
                    <a:pt x="55810" y="292741"/>
                  </a:lnTo>
                  <a:lnTo>
                    <a:pt x="54352" y="290411"/>
                  </a:lnTo>
                  <a:lnTo>
                    <a:pt x="52732" y="282741"/>
                  </a:lnTo>
                  <a:lnTo>
                    <a:pt x="52300" y="278029"/>
                  </a:lnTo>
                  <a:lnTo>
                    <a:pt x="52012" y="272983"/>
                  </a:lnTo>
                  <a:lnTo>
                    <a:pt x="51692" y="262295"/>
                  </a:lnTo>
                  <a:lnTo>
                    <a:pt x="51550" y="251196"/>
                  </a:lnTo>
                  <a:lnTo>
                    <a:pt x="52464" y="243663"/>
                  </a:lnTo>
                  <a:lnTo>
                    <a:pt x="54026" y="234832"/>
                  </a:lnTo>
                  <a:lnTo>
                    <a:pt x="56020" y="225135"/>
                  </a:lnTo>
                  <a:lnTo>
                    <a:pt x="58302" y="215812"/>
                  </a:lnTo>
                  <a:lnTo>
                    <a:pt x="60776" y="206740"/>
                  </a:lnTo>
                  <a:lnTo>
                    <a:pt x="63377" y="197834"/>
                  </a:lnTo>
                  <a:lnTo>
                    <a:pt x="66064" y="190944"/>
                  </a:lnTo>
                  <a:lnTo>
                    <a:pt x="68808" y="185398"/>
                  </a:lnTo>
                  <a:lnTo>
                    <a:pt x="74396" y="176697"/>
                  </a:lnTo>
                  <a:lnTo>
                    <a:pt x="80055" y="169654"/>
                  </a:lnTo>
                  <a:lnTo>
                    <a:pt x="85745" y="163349"/>
                  </a:lnTo>
                  <a:lnTo>
                    <a:pt x="88596" y="160334"/>
                  </a:lnTo>
                  <a:lnTo>
                    <a:pt x="92402" y="158324"/>
                  </a:lnTo>
                  <a:lnTo>
                    <a:pt x="96844" y="156985"/>
                  </a:lnTo>
                  <a:lnTo>
                    <a:pt x="101710" y="156091"/>
                  </a:lnTo>
                  <a:lnTo>
                    <a:pt x="105908" y="154543"/>
                  </a:lnTo>
                  <a:lnTo>
                    <a:pt x="109657" y="152559"/>
                  </a:lnTo>
                  <a:lnTo>
                    <a:pt x="113110" y="150283"/>
                  </a:lnTo>
                  <a:lnTo>
                    <a:pt x="116364" y="149718"/>
                  </a:lnTo>
                  <a:lnTo>
                    <a:pt x="119487" y="150295"/>
                  </a:lnTo>
                  <a:lnTo>
                    <a:pt x="122521" y="151631"/>
                  </a:lnTo>
                  <a:lnTo>
                    <a:pt x="127400" y="153475"/>
                  </a:lnTo>
                  <a:lnTo>
                    <a:pt x="140443" y="158063"/>
                  </a:lnTo>
                  <a:lnTo>
                    <a:pt x="146016" y="159668"/>
                  </a:lnTo>
                  <a:lnTo>
                    <a:pt x="150684" y="160738"/>
                  </a:lnTo>
                  <a:lnTo>
                    <a:pt x="154749" y="161451"/>
                  </a:lnTo>
                  <a:lnTo>
                    <a:pt x="159363" y="163831"/>
                  </a:lnTo>
                  <a:lnTo>
                    <a:pt x="164345" y="167323"/>
                  </a:lnTo>
                  <a:lnTo>
                    <a:pt x="169571" y="171556"/>
                  </a:lnTo>
                  <a:lnTo>
                    <a:pt x="174960" y="176283"/>
                  </a:lnTo>
                  <a:lnTo>
                    <a:pt x="180458" y="181339"/>
                  </a:lnTo>
                  <a:lnTo>
                    <a:pt x="186028" y="186615"/>
                  </a:lnTo>
                  <a:lnTo>
                    <a:pt x="192216" y="195017"/>
                  </a:lnTo>
                  <a:lnTo>
                    <a:pt x="195920" y="202879"/>
                  </a:lnTo>
                  <a:lnTo>
                    <a:pt x="200741" y="212723"/>
                  </a:lnTo>
                  <a:lnTo>
                    <a:pt x="202407" y="218968"/>
                  </a:lnTo>
                  <a:lnTo>
                    <a:pt x="203518" y="225989"/>
                  </a:lnTo>
                  <a:lnTo>
                    <a:pt x="204259" y="233526"/>
                  </a:lnTo>
                  <a:lnTo>
                    <a:pt x="203800" y="240457"/>
                  </a:lnTo>
                  <a:lnTo>
                    <a:pt x="202542" y="246982"/>
                  </a:lnTo>
                  <a:lnTo>
                    <a:pt x="200751" y="253237"/>
                  </a:lnTo>
                  <a:lnTo>
                    <a:pt x="198604" y="258359"/>
                  </a:lnTo>
                  <a:lnTo>
                    <a:pt x="193678" y="266591"/>
                  </a:lnTo>
                  <a:lnTo>
                    <a:pt x="189127" y="271072"/>
                  </a:lnTo>
                  <a:lnTo>
                    <a:pt x="183235" y="275965"/>
                  </a:lnTo>
                  <a:lnTo>
                    <a:pt x="176449" y="281131"/>
                  </a:lnTo>
                  <a:lnTo>
                    <a:pt x="170021" y="284576"/>
                  </a:lnTo>
                  <a:lnTo>
                    <a:pt x="163830" y="286872"/>
                  </a:lnTo>
                  <a:lnTo>
                    <a:pt x="157798" y="288403"/>
                  </a:lnTo>
                  <a:lnTo>
                    <a:pt x="151871" y="290376"/>
                  </a:lnTo>
                  <a:lnTo>
                    <a:pt x="146015" y="292644"/>
                  </a:lnTo>
                  <a:lnTo>
                    <a:pt x="140206" y="295108"/>
                  </a:lnTo>
                  <a:lnTo>
                    <a:pt x="133476" y="296751"/>
                  </a:lnTo>
                  <a:lnTo>
                    <a:pt x="126131" y="297846"/>
                  </a:lnTo>
                  <a:lnTo>
                    <a:pt x="118377" y="298577"/>
                  </a:lnTo>
                  <a:lnTo>
                    <a:pt x="110351" y="298111"/>
                  </a:lnTo>
                  <a:lnTo>
                    <a:pt x="102143" y="296848"/>
                  </a:lnTo>
                  <a:lnTo>
                    <a:pt x="93813" y="295054"/>
                  </a:lnTo>
                  <a:lnTo>
                    <a:pt x="86355" y="293857"/>
                  </a:lnTo>
                  <a:lnTo>
                    <a:pt x="79478" y="293060"/>
                  </a:lnTo>
                  <a:lnTo>
                    <a:pt x="72988" y="292528"/>
                  </a:lnTo>
                  <a:lnTo>
                    <a:pt x="67708" y="292174"/>
                  </a:lnTo>
                  <a:lnTo>
                    <a:pt x="59304" y="291780"/>
                  </a:lnTo>
                  <a:lnTo>
                    <a:pt x="52392" y="291605"/>
                  </a:lnTo>
                  <a:lnTo>
                    <a:pt x="49216" y="291558"/>
                  </a:lnTo>
                  <a:lnTo>
                    <a:pt x="43288" y="289622"/>
                  </a:lnTo>
                  <a:lnTo>
                    <a:pt x="35527" y="286426"/>
                  </a:lnTo>
                  <a:lnTo>
                    <a:pt x="0" y="27432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6"/>
            <p:cNvSpPr/>
            <p:nvPr/>
          </p:nvSpPr>
          <p:spPr>
            <a:xfrm>
              <a:off x="6903719" y="3814762"/>
              <a:ext cx="17147" cy="117562"/>
            </a:xfrm>
            <a:custGeom>
              <a:avLst/>
              <a:gdLst/>
              <a:ahLst/>
              <a:cxnLst/>
              <a:rect l="0" t="0" r="0" b="0"/>
              <a:pathLst>
                <a:path w="17147" h="117562">
                  <a:moveTo>
                    <a:pt x="17146" y="0"/>
                  </a:moveTo>
                  <a:lnTo>
                    <a:pt x="17146" y="64821"/>
                  </a:lnTo>
                  <a:lnTo>
                    <a:pt x="16193" y="82267"/>
                  </a:lnTo>
                  <a:lnTo>
                    <a:pt x="14606" y="95802"/>
                  </a:lnTo>
                  <a:lnTo>
                    <a:pt x="12595" y="106731"/>
                  </a:lnTo>
                  <a:lnTo>
                    <a:pt x="11254" y="113064"/>
                  </a:lnTo>
                  <a:lnTo>
                    <a:pt x="10360" y="116334"/>
                  </a:lnTo>
                  <a:lnTo>
                    <a:pt x="9765" y="117561"/>
                  </a:lnTo>
                  <a:lnTo>
                    <a:pt x="9368" y="117427"/>
                  </a:lnTo>
                  <a:lnTo>
                    <a:pt x="8927" y="114737"/>
                  </a:lnTo>
                  <a:lnTo>
                    <a:pt x="7856" y="113639"/>
                  </a:lnTo>
                  <a:lnTo>
                    <a:pt x="6191" y="112907"/>
                  </a:lnTo>
                  <a:lnTo>
                    <a:pt x="0" y="11144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7"/>
            <p:cNvSpPr/>
            <p:nvPr/>
          </p:nvSpPr>
          <p:spPr>
            <a:xfrm>
              <a:off x="6920865" y="3720465"/>
              <a:ext cx="1" cy="8573"/>
            </a:xfrm>
            <a:custGeom>
              <a:avLst/>
              <a:gdLst/>
              <a:ahLst/>
              <a:cxnLst/>
              <a:rect l="0" t="0" r="0" b="0"/>
              <a:pathLst>
                <a:path w="1" h="8573">
                  <a:moveTo>
                    <a:pt x="0" y="8572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8"/>
            <p:cNvSpPr/>
            <p:nvPr/>
          </p:nvSpPr>
          <p:spPr>
            <a:xfrm>
              <a:off x="6955155" y="3729037"/>
              <a:ext cx="171451" cy="221620"/>
            </a:xfrm>
            <a:custGeom>
              <a:avLst/>
              <a:gdLst/>
              <a:ahLst/>
              <a:cxnLst/>
              <a:rect l="0" t="0" r="0" b="0"/>
              <a:pathLst>
                <a:path w="171451" h="221620">
                  <a:moveTo>
                    <a:pt x="171450" y="0"/>
                  </a:moveTo>
                  <a:lnTo>
                    <a:pt x="166898" y="4551"/>
                  </a:lnTo>
                  <a:lnTo>
                    <a:pt x="163653" y="6844"/>
                  </a:lnTo>
                  <a:lnTo>
                    <a:pt x="159585" y="9325"/>
                  </a:lnTo>
                  <a:lnTo>
                    <a:pt x="154967" y="11932"/>
                  </a:lnTo>
                  <a:lnTo>
                    <a:pt x="149031" y="15575"/>
                  </a:lnTo>
                  <a:lnTo>
                    <a:pt x="127025" y="29803"/>
                  </a:lnTo>
                  <a:lnTo>
                    <a:pt x="110747" y="40551"/>
                  </a:lnTo>
                  <a:lnTo>
                    <a:pt x="103359" y="45131"/>
                  </a:lnTo>
                  <a:lnTo>
                    <a:pt x="96529" y="49138"/>
                  </a:lnTo>
                  <a:lnTo>
                    <a:pt x="90070" y="52761"/>
                  </a:lnTo>
                  <a:lnTo>
                    <a:pt x="84812" y="56129"/>
                  </a:lnTo>
                  <a:lnTo>
                    <a:pt x="80353" y="59327"/>
                  </a:lnTo>
                  <a:lnTo>
                    <a:pt x="76429" y="62411"/>
                  </a:lnTo>
                  <a:lnTo>
                    <a:pt x="73812" y="65420"/>
                  </a:lnTo>
                  <a:lnTo>
                    <a:pt x="72068" y="68378"/>
                  </a:lnTo>
                  <a:lnTo>
                    <a:pt x="70906" y="71303"/>
                  </a:lnTo>
                  <a:lnTo>
                    <a:pt x="67074" y="77093"/>
                  </a:lnTo>
                  <a:lnTo>
                    <a:pt x="64718" y="79970"/>
                  </a:lnTo>
                  <a:lnTo>
                    <a:pt x="63148" y="82841"/>
                  </a:lnTo>
                  <a:lnTo>
                    <a:pt x="61403" y="88571"/>
                  </a:lnTo>
                  <a:lnTo>
                    <a:pt x="61890" y="91432"/>
                  </a:lnTo>
                  <a:lnTo>
                    <a:pt x="64972" y="97152"/>
                  </a:lnTo>
                  <a:lnTo>
                    <a:pt x="67510" y="101176"/>
                  </a:lnTo>
                  <a:lnTo>
                    <a:pt x="68819" y="101740"/>
                  </a:lnTo>
                  <a:lnTo>
                    <a:pt x="72814" y="102368"/>
                  </a:lnTo>
                  <a:lnTo>
                    <a:pt x="77118" y="103488"/>
                  </a:lnTo>
                  <a:lnTo>
                    <a:pt x="82844" y="105187"/>
                  </a:lnTo>
                  <a:lnTo>
                    <a:pt x="89519" y="107272"/>
                  </a:lnTo>
                  <a:lnTo>
                    <a:pt x="94922" y="108662"/>
                  </a:lnTo>
                  <a:lnTo>
                    <a:pt x="99476" y="109589"/>
                  </a:lnTo>
                  <a:lnTo>
                    <a:pt x="103465" y="110207"/>
                  </a:lnTo>
                  <a:lnTo>
                    <a:pt x="108029" y="110619"/>
                  </a:lnTo>
                  <a:lnTo>
                    <a:pt x="112977" y="110894"/>
                  </a:lnTo>
                  <a:lnTo>
                    <a:pt x="118180" y="111076"/>
                  </a:lnTo>
                  <a:lnTo>
                    <a:pt x="122602" y="112151"/>
                  </a:lnTo>
                  <a:lnTo>
                    <a:pt x="126502" y="113820"/>
                  </a:lnTo>
                  <a:lnTo>
                    <a:pt x="130054" y="115885"/>
                  </a:lnTo>
                  <a:lnTo>
                    <a:pt x="133375" y="117261"/>
                  </a:lnTo>
                  <a:lnTo>
                    <a:pt x="136542" y="118180"/>
                  </a:lnTo>
                  <a:lnTo>
                    <a:pt x="139605" y="118791"/>
                  </a:lnTo>
                  <a:lnTo>
                    <a:pt x="141648" y="121104"/>
                  </a:lnTo>
                  <a:lnTo>
                    <a:pt x="143009" y="124551"/>
                  </a:lnTo>
                  <a:lnTo>
                    <a:pt x="143917" y="128754"/>
                  </a:lnTo>
                  <a:lnTo>
                    <a:pt x="145475" y="133461"/>
                  </a:lnTo>
                  <a:lnTo>
                    <a:pt x="147465" y="138504"/>
                  </a:lnTo>
                  <a:lnTo>
                    <a:pt x="149745" y="143771"/>
                  </a:lnTo>
                  <a:lnTo>
                    <a:pt x="151264" y="148235"/>
                  </a:lnTo>
                  <a:lnTo>
                    <a:pt x="152278" y="152163"/>
                  </a:lnTo>
                  <a:lnTo>
                    <a:pt x="152953" y="155735"/>
                  </a:lnTo>
                  <a:lnTo>
                    <a:pt x="152451" y="159068"/>
                  </a:lnTo>
                  <a:lnTo>
                    <a:pt x="151164" y="162243"/>
                  </a:lnTo>
                  <a:lnTo>
                    <a:pt x="149353" y="165312"/>
                  </a:lnTo>
                  <a:lnTo>
                    <a:pt x="147341" y="171262"/>
                  </a:lnTo>
                  <a:lnTo>
                    <a:pt x="146805" y="174182"/>
                  </a:lnTo>
                  <a:lnTo>
                    <a:pt x="143669" y="179967"/>
                  </a:lnTo>
                  <a:lnTo>
                    <a:pt x="141499" y="182843"/>
                  </a:lnTo>
                  <a:lnTo>
                    <a:pt x="138148" y="185713"/>
                  </a:lnTo>
                  <a:lnTo>
                    <a:pt x="134008" y="188578"/>
                  </a:lnTo>
                  <a:lnTo>
                    <a:pt x="129344" y="191442"/>
                  </a:lnTo>
                  <a:lnTo>
                    <a:pt x="109126" y="204573"/>
                  </a:lnTo>
                  <a:lnTo>
                    <a:pt x="102278" y="207819"/>
                  </a:lnTo>
                  <a:lnTo>
                    <a:pt x="95808" y="209984"/>
                  </a:lnTo>
                  <a:lnTo>
                    <a:pt x="89589" y="211427"/>
                  </a:lnTo>
                  <a:lnTo>
                    <a:pt x="84491" y="212389"/>
                  </a:lnTo>
                  <a:lnTo>
                    <a:pt x="80140" y="213030"/>
                  </a:lnTo>
                  <a:lnTo>
                    <a:pt x="76287" y="213458"/>
                  </a:lnTo>
                  <a:lnTo>
                    <a:pt x="71812" y="214695"/>
                  </a:lnTo>
                  <a:lnTo>
                    <a:pt x="66925" y="216472"/>
                  </a:lnTo>
                  <a:lnTo>
                    <a:pt x="61761" y="218610"/>
                  </a:lnTo>
                  <a:lnTo>
                    <a:pt x="57367" y="220035"/>
                  </a:lnTo>
                  <a:lnTo>
                    <a:pt x="53484" y="220985"/>
                  </a:lnTo>
                  <a:lnTo>
                    <a:pt x="49944" y="221619"/>
                  </a:lnTo>
                  <a:lnTo>
                    <a:pt x="43773" y="221088"/>
                  </a:lnTo>
                  <a:lnTo>
                    <a:pt x="35850" y="219782"/>
                  </a:lnTo>
                  <a:lnTo>
                    <a:pt x="26757" y="217959"/>
                  </a:lnTo>
                  <a:lnTo>
                    <a:pt x="19743" y="215791"/>
                  </a:lnTo>
                  <a:lnTo>
                    <a:pt x="14114" y="213393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9"/>
            <p:cNvSpPr/>
            <p:nvPr/>
          </p:nvSpPr>
          <p:spPr>
            <a:xfrm>
              <a:off x="7161310" y="3866197"/>
              <a:ext cx="25303" cy="51436"/>
            </a:xfrm>
            <a:custGeom>
              <a:avLst/>
              <a:gdLst/>
              <a:ahLst/>
              <a:cxnLst/>
              <a:rect l="0" t="0" r="0" b="0"/>
              <a:pathLst>
                <a:path w="25303" h="51436">
                  <a:moveTo>
                    <a:pt x="25302" y="51435"/>
                  </a:moveTo>
                  <a:lnTo>
                    <a:pt x="10540" y="51435"/>
                  </a:lnTo>
                  <a:lnTo>
                    <a:pt x="8793" y="50482"/>
                  </a:lnTo>
                  <a:lnTo>
                    <a:pt x="6676" y="48895"/>
                  </a:lnTo>
                  <a:lnTo>
                    <a:pt x="4313" y="46884"/>
                  </a:lnTo>
                  <a:lnTo>
                    <a:pt x="2737" y="44591"/>
                  </a:lnTo>
                  <a:lnTo>
                    <a:pt x="1686" y="42110"/>
                  </a:lnTo>
                  <a:lnTo>
                    <a:pt x="985" y="39504"/>
                  </a:lnTo>
                  <a:lnTo>
                    <a:pt x="518" y="36813"/>
                  </a:lnTo>
                  <a:lnTo>
                    <a:pt x="207" y="34067"/>
                  </a:lnTo>
                  <a:lnTo>
                    <a:pt x="0" y="31284"/>
                  </a:lnTo>
                  <a:lnTo>
                    <a:pt x="814" y="28476"/>
                  </a:lnTo>
                  <a:lnTo>
                    <a:pt x="2309" y="25652"/>
                  </a:lnTo>
                  <a:lnTo>
                    <a:pt x="4258" y="22816"/>
                  </a:lnTo>
                  <a:lnTo>
                    <a:pt x="6510" y="19021"/>
                  </a:lnTo>
                  <a:lnTo>
                    <a:pt x="8964" y="14585"/>
                  </a:lnTo>
                  <a:lnTo>
                    <a:pt x="11552" y="9724"/>
                  </a:lnTo>
                  <a:lnTo>
                    <a:pt x="14231" y="6482"/>
                  </a:lnTo>
                  <a:lnTo>
                    <a:pt x="16968" y="4322"/>
                  </a:lnTo>
                  <a:lnTo>
                    <a:pt x="25302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0"/>
            <p:cNvSpPr/>
            <p:nvPr/>
          </p:nvSpPr>
          <p:spPr>
            <a:xfrm>
              <a:off x="6939202" y="3669029"/>
              <a:ext cx="15954" cy="25719"/>
            </a:xfrm>
            <a:custGeom>
              <a:avLst/>
              <a:gdLst/>
              <a:ahLst/>
              <a:cxnLst/>
              <a:rect l="0" t="0" r="0" b="0"/>
              <a:pathLst>
                <a:path w="15954" h="25719">
                  <a:moveTo>
                    <a:pt x="7380" y="25718"/>
                  </a:moveTo>
                  <a:lnTo>
                    <a:pt x="0" y="10956"/>
                  </a:lnTo>
                  <a:lnTo>
                    <a:pt x="555" y="9209"/>
                  </a:lnTo>
                  <a:lnTo>
                    <a:pt x="1877" y="7092"/>
                  </a:lnTo>
                  <a:lnTo>
                    <a:pt x="6293" y="1401"/>
                  </a:lnTo>
                  <a:lnTo>
                    <a:pt x="7608" y="934"/>
                  </a:lnTo>
                  <a:lnTo>
                    <a:pt x="9437" y="623"/>
                  </a:lnTo>
                  <a:lnTo>
                    <a:pt x="15953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SMARTPenAnnotation21"/>
          <p:cNvSpPr/>
          <p:nvPr/>
        </p:nvSpPr>
        <p:spPr>
          <a:xfrm>
            <a:off x="5360670" y="3240405"/>
            <a:ext cx="2503171" cy="548641"/>
          </a:xfrm>
          <a:custGeom>
            <a:avLst/>
            <a:gdLst/>
            <a:ahLst/>
            <a:cxnLst/>
            <a:rect l="0" t="0" r="0" b="0"/>
            <a:pathLst>
              <a:path w="2503171" h="548641">
                <a:moveTo>
                  <a:pt x="0" y="548640"/>
                </a:moveTo>
                <a:lnTo>
                  <a:pt x="4550" y="548640"/>
                </a:lnTo>
                <a:lnTo>
                  <a:pt x="6843" y="547687"/>
                </a:lnTo>
                <a:lnTo>
                  <a:pt x="14622" y="542748"/>
                </a:lnTo>
                <a:lnTo>
                  <a:pt x="22959" y="539909"/>
                </a:lnTo>
                <a:lnTo>
                  <a:pt x="28619" y="535869"/>
                </a:lnTo>
                <a:lnTo>
                  <a:pt x="32414" y="534411"/>
                </a:lnTo>
                <a:lnTo>
                  <a:pt x="49653" y="532071"/>
                </a:lnTo>
                <a:lnTo>
                  <a:pt x="53104" y="531879"/>
                </a:lnTo>
                <a:lnTo>
                  <a:pt x="67064" y="527058"/>
                </a:lnTo>
                <a:lnTo>
                  <a:pt x="104634" y="511602"/>
                </a:lnTo>
                <a:lnTo>
                  <a:pt x="153989" y="495929"/>
                </a:lnTo>
                <a:lnTo>
                  <a:pt x="159809" y="493496"/>
                </a:lnTo>
                <a:lnTo>
                  <a:pt x="192812" y="486733"/>
                </a:lnTo>
                <a:lnTo>
                  <a:pt x="200946" y="482073"/>
                </a:lnTo>
                <a:lnTo>
                  <a:pt x="207737" y="476827"/>
                </a:lnTo>
                <a:lnTo>
                  <a:pt x="255206" y="460759"/>
                </a:lnTo>
                <a:lnTo>
                  <a:pt x="288160" y="450636"/>
                </a:lnTo>
                <a:lnTo>
                  <a:pt x="314583" y="439625"/>
                </a:lnTo>
                <a:lnTo>
                  <a:pt x="322695" y="437324"/>
                </a:lnTo>
                <a:lnTo>
                  <a:pt x="363312" y="421717"/>
                </a:lnTo>
                <a:lnTo>
                  <a:pt x="397949" y="409327"/>
                </a:lnTo>
                <a:lnTo>
                  <a:pt x="451825" y="395674"/>
                </a:lnTo>
                <a:lnTo>
                  <a:pt x="505104" y="378865"/>
                </a:lnTo>
                <a:lnTo>
                  <a:pt x="522623" y="373172"/>
                </a:lnTo>
                <a:lnTo>
                  <a:pt x="554613" y="366977"/>
                </a:lnTo>
                <a:lnTo>
                  <a:pt x="603139" y="351328"/>
                </a:lnTo>
                <a:lnTo>
                  <a:pt x="673026" y="334498"/>
                </a:lnTo>
                <a:lnTo>
                  <a:pt x="734910" y="319804"/>
                </a:lnTo>
                <a:lnTo>
                  <a:pt x="756654" y="312350"/>
                </a:lnTo>
                <a:lnTo>
                  <a:pt x="830631" y="299503"/>
                </a:lnTo>
                <a:lnTo>
                  <a:pt x="899585" y="283048"/>
                </a:lnTo>
                <a:lnTo>
                  <a:pt x="972311" y="268368"/>
                </a:lnTo>
                <a:lnTo>
                  <a:pt x="1048958" y="254588"/>
                </a:lnTo>
                <a:lnTo>
                  <a:pt x="1115809" y="246500"/>
                </a:lnTo>
                <a:lnTo>
                  <a:pt x="1187432" y="236331"/>
                </a:lnTo>
                <a:lnTo>
                  <a:pt x="1263002" y="223764"/>
                </a:lnTo>
                <a:lnTo>
                  <a:pt x="1305950" y="222009"/>
                </a:lnTo>
                <a:lnTo>
                  <a:pt x="1377148" y="208269"/>
                </a:lnTo>
                <a:lnTo>
                  <a:pt x="1446850" y="197103"/>
                </a:lnTo>
                <a:lnTo>
                  <a:pt x="1484995" y="190275"/>
                </a:lnTo>
                <a:lnTo>
                  <a:pt x="1515813" y="187974"/>
                </a:lnTo>
                <a:lnTo>
                  <a:pt x="1531381" y="182801"/>
                </a:lnTo>
                <a:lnTo>
                  <a:pt x="1605105" y="170411"/>
                </a:lnTo>
                <a:lnTo>
                  <a:pt x="1650946" y="158051"/>
                </a:lnTo>
                <a:lnTo>
                  <a:pt x="1719500" y="147954"/>
                </a:lnTo>
                <a:lnTo>
                  <a:pt x="1783856" y="134218"/>
                </a:lnTo>
                <a:lnTo>
                  <a:pt x="1834745" y="121154"/>
                </a:lnTo>
                <a:lnTo>
                  <a:pt x="1903140" y="106517"/>
                </a:lnTo>
                <a:lnTo>
                  <a:pt x="1994009" y="92638"/>
                </a:lnTo>
                <a:lnTo>
                  <a:pt x="2066558" y="76978"/>
                </a:lnTo>
                <a:lnTo>
                  <a:pt x="2143441" y="62286"/>
                </a:lnTo>
                <a:lnTo>
                  <a:pt x="2220425" y="48524"/>
                </a:lnTo>
                <a:lnTo>
                  <a:pt x="2302981" y="37118"/>
                </a:lnTo>
                <a:lnTo>
                  <a:pt x="2381186" y="25581"/>
                </a:lnTo>
                <a:lnTo>
                  <a:pt x="2416468" y="18444"/>
                </a:lnTo>
                <a:lnTo>
                  <a:pt x="2451872" y="17258"/>
                </a:lnTo>
                <a:lnTo>
                  <a:pt x="2455636" y="16268"/>
                </a:lnTo>
                <a:lnTo>
                  <a:pt x="2465485" y="11276"/>
                </a:lnTo>
                <a:lnTo>
                  <a:pt x="2471498" y="9774"/>
                </a:lnTo>
                <a:lnTo>
                  <a:pt x="2480238" y="8928"/>
                </a:lnTo>
                <a:lnTo>
                  <a:pt x="2482167" y="7857"/>
                </a:lnTo>
                <a:lnTo>
                  <a:pt x="2483453" y="6190"/>
                </a:lnTo>
                <a:lnTo>
                  <a:pt x="2484310" y="4127"/>
                </a:lnTo>
                <a:lnTo>
                  <a:pt x="2485834" y="2751"/>
                </a:lnTo>
                <a:lnTo>
                  <a:pt x="2487803" y="1834"/>
                </a:lnTo>
                <a:lnTo>
                  <a:pt x="2492530" y="815"/>
                </a:lnTo>
                <a:lnTo>
                  <a:pt x="25031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2"/>
          <p:cNvSpPr/>
          <p:nvPr/>
        </p:nvSpPr>
        <p:spPr>
          <a:xfrm>
            <a:off x="5677852" y="3369142"/>
            <a:ext cx="531496" cy="243926"/>
          </a:xfrm>
          <a:custGeom>
            <a:avLst/>
            <a:gdLst/>
            <a:ahLst/>
            <a:cxnLst/>
            <a:rect l="0" t="0" r="0" b="0"/>
            <a:pathLst>
              <a:path w="531496" h="243926">
                <a:moveTo>
                  <a:pt x="0" y="119865"/>
                </a:moveTo>
                <a:lnTo>
                  <a:pt x="4551" y="124416"/>
                </a:lnTo>
                <a:lnTo>
                  <a:pt x="9325" y="131730"/>
                </a:lnTo>
                <a:lnTo>
                  <a:pt x="11932" y="136348"/>
                </a:lnTo>
                <a:lnTo>
                  <a:pt x="15574" y="140379"/>
                </a:lnTo>
                <a:lnTo>
                  <a:pt x="24702" y="147397"/>
                </a:lnTo>
                <a:lnTo>
                  <a:pt x="28851" y="151555"/>
                </a:lnTo>
                <a:lnTo>
                  <a:pt x="32569" y="156232"/>
                </a:lnTo>
                <a:lnTo>
                  <a:pt x="36000" y="161254"/>
                </a:lnTo>
                <a:lnTo>
                  <a:pt x="39240" y="165556"/>
                </a:lnTo>
                <a:lnTo>
                  <a:pt x="45380" y="172875"/>
                </a:lnTo>
                <a:lnTo>
                  <a:pt x="48351" y="177112"/>
                </a:lnTo>
                <a:lnTo>
                  <a:pt x="51284" y="181842"/>
                </a:lnTo>
                <a:lnTo>
                  <a:pt x="54192" y="186901"/>
                </a:lnTo>
                <a:lnTo>
                  <a:pt x="57083" y="191225"/>
                </a:lnTo>
                <a:lnTo>
                  <a:pt x="62835" y="198571"/>
                </a:lnTo>
                <a:lnTo>
                  <a:pt x="68567" y="205010"/>
                </a:lnTo>
                <a:lnTo>
                  <a:pt x="74289" y="211047"/>
                </a:lnTo>
                <a:lnTo>
                  <a:pt x="96085" y="233091"/>
                </a:lnTo>
                <a:lnTo>
                  <a:pt x="98347" y="235354"/>
                </a:lnTo>
                <a:lnTo>
                  <a:pt x="99855" y="237815"/>
                </a:lnTo>
                <a:lnTo>
                  <a:pt x="101530" y="243090"/>
                </a:lnTo>
                <a:lnTo>
                  <a:pt x="102929" y="243925"/>
                </a:lnTo>
                <a:lnTo>
                  <a:pt x="104814" y="243529"/>
                </a:lnTo>
                <a:lnTo>
                  <a:pt x="107024" y="242313"/>
                </a:lnTo>
                <a:lnTo>
                  <a:pt x="107544" y="241502"/>
                </a:lnTo>
                <a:lnTo>
                  <a:pt x="106939" y="240961"/>
                </a:lnTo>
                <a:lnTo>
                  <a:pt x="105582" y="240601"/>
                </a:lnTo>
                <a:lnTo>
                  <a:pt x="101536" y="237661"/>
                </a:lnTo>
                <a:lnTo>
                  <a:pt x="99123" y="235543"/>
                </a:lnTo>
                <a:lnTo>
                  <a:pt x="97514" y="233179"/>
                </a:lnTo>
                <a:lnTo>
                  <a:pt x="95728" y="228012"/>
                </a:lnTo>
                <a:lnTo>
                  <a:pt x="92393" y="217460"/>
                </a:lnTo>
                <a:lnTo>
                  <a:pt x="90170" y="210646"/>
                </a:lnTo>
                <a:lnTo>
                  <a:pt x="87736" y="205151"/>
                </a:lnTo>
                <a:lnTo>
                  <a:pt x="85161" y="200535"/>
                </a:lnTo>
                <a:lnTo>
                  <a:pt x="82492" y="196505"/>
                </a:lnTo>
                <a:lnTo>
                  <a:pt x="79759" y="191913"/>
                </a:lnTo>
                <a:lnTo>
                  <a:pt x="76986" y="186947"/>
                </a:lnTo>
                <a:lnTo>
                  <a:pt x="74184" y="181731"/>
                </a:lnTo>
                <a:lnTo>
                  <a:pt x="72316" y="172539"/>
                </a:lnTo>
                <a:lnTo>
                  <a:pt x="71071" y="160696"/>
                </a:lnTo>
                <a:lnTo>
                  <a:pt x="70240" y="147086"/>
                </a:lnTo>
                <a:lnTo>
                  <a:pt x="70639" y="134202"/>
                </a:lnTo>
                <a:lnTo>
                  <a:pt x="71858" y="121803"/>
                </a:lnTo>
                <a:lnTo>
                  <a:pt x="73623" y="109727"/>
                </a:lnTo>
                <a:lnTo>
                  <a:pt x="75752" y="100724"/>
                </a:lnTo>
                <a:lnTo>
                  <a:pt x="78124" y="93769"/>
                </a:lnTo>
                <a:lnTo>
                  <a:pt x="80658" y="88181"/>
                </a:lnTo>
                <a:lnTo>
                  <a:pt x="83299" y="83502"/>
                </a:lnTo>
                <a:lnTo>
                  <a:pt x="86013" y="79431"/>
                </a:lnTo>
                <a:lnTo>
                  <a:pt x="91568" y="72367"/>
                </a:lnTo>
                <a:lnTo>
                  <a:pt x="97212" y="66052"/>
                </a:lnTo>
                <a:lnTo>
                  <a:pt x="100050" y="63987"/>
                </a:lnTo>
                <a:lnTo>
                  <a:pt x="105744" y="61693"/>
                </a:lnTo>
                <a:lnTo>
                  <a:pt x="109549" y="62034"/>
                </a:lnTo>
                <a:lnTo>
                  <a:pt x="118856" y="64952"/>
                </a:lnTo>
                <a:lnTo>
                  <a:pt x="126802" y="69424"/>
                </a:lnTo>
                <a:lnTo>
                  <a:pt x="133509" y="74587"/>
                </a:lnTo>
                <a:lnTo>
                  <a:pt x="139665" y="80057"/>
                </a:lnTo>
                <a:lnTo>
                  <a:pt x="142640" y="83801"/>
                </a:lnTo>
                <a:lnTo>
                  <a:pt x="145576" y="88202"/>
                </a:lnTo>
                <a:lnTo>
                  <a:pt x="148486" y="93042"/>
                </a:lnTo>
                <a:lnTo>
                  <a:pt x="152330" y="97220"/>
                </a:lnTo>
                <a:lnTo>
                  <a:pt x="161683" y="104403"/>
                </a:lnTo>
                <a:lnTo>
                  <a:pt x="165891" y="108605"/>
                </a:lnTo>
                <a:lnTo>
                  <a:pt x="169649" y="113311"/>
                </a:lnTo>
                <a:lnTo>
                  <a:pt x="173107" y="118353"/>
                </a:lnTo>
                <a:lnTo>
                  <a:pt x="175412" y="122667"/>
                </a:lnTo>
                <a:lnTo>
                  <a:pt x="179609" y="134242"/>
                </a:lnTo>
                <a:lnTo>
                  <a:pt x="181652" y="138975"/>
                </a:lnTo>
                <a:lnTo>
                  <a:pt x="183966" y="144035"/>
                </a:lnTo>
                <a:lnTo>
                  <a:pt x="186462" y="148361"/>
                </a:lnTo>
                <a:lnTo>
                  <a:pt x="191774" y="155707"/>
                </a:lnTo>
                <a:lnTo>
                  <a:pt x="194525" y="159953"/>
                </a:lnTo>
                <a:lnTo>
                  <a:pt x="197311" y="164688"/>
                </a:lnTo>
                <a:lnTo>
                  <a:pt x="200120" y="169749"/>
                </a:lnTo>
                <a:lnTo>
                  <a:pt x="203899" y="174076"/>
                </a:lnTo>
                <a:lnTo>
                  <a:pt x="213177" y="181424"/>
                </a:lnTo>
                <a:lnTo>
                  <a:pt x="216413" y="184717"/>
                </a:lnTo>
                <a:lnTo>
                  <a:pt x="218571" y="187864"/>
                </a:lnTo>
                <a:lnTo>
                  <a:pt x="220009" y="190916"/>
                </a:lnTo>
                <a:lnTo>
                  <a:pt x="220967" y="191997"/>
                </a:lnTo>
                <a:lnTo>
                  <a:pt x="221607" y="191766"/>
                </a:lnTo>
                <a:lnTo>
                  <a:pt x="222033" y="190659"/>
                </a:lnTo>
                <a:lnTo>
                  <a:pt x="222633" y="184550"/>
                </a:lnTo>
                <a:lnTo>
                  <a:pt x="222773" y="176872"/>
                </a:lnTo>
                <a:lnTo>
                  <a:pt x="222810" y="172157"/>
                </a:lnTo>
                <a:lnTo>
                  <a:pt x="221882" y="165204"/>
                </a:lnTo>
                <a:lnTo>
                  <a:pt x="220312" y="156758"/>
                </a:lnTo>
                <a:lnTo>
                  <a:pt x="218312" y="147318"/>
                </a:lnTo>
                <a:lnTo>
                  <a:pt x="217931" y="137215"/>
                </a:lnTo>
                <a:lnTo>
                  <a:pt x="218630" y="126669"/>
                </a:lnTo>
                <a:lnTo>
                  <a:pt x="220048" y="115829"/>
                </a:lnTo>
                <a:lnTo>
                  <a:pt x="220994" y="105744"/>
                </a:lnTo>
                <a:lnTo>
                  <a:pt x="221625" y="96163"/>
                </a:lnTo>
                <a:lnTo>
                  <a:pt x="222511" y="74107"/>
                </a:lnTo>
                <a:lnTo>
                  <a:pt x="222636" y="69357"/>
                </a:lnTo>
                <a:lnTo>
                  <a:pt x="220814" y="65239"/>
                </a:lnTo>
                <a:lnTo>
                  <a:pt x="217695" y="61540"/>
                </a:lnTo>
                <a:lnTo>
                  <a:pt x="213710" y="58122"/>
                </a:lnTo>
                <a:lnTo>
                  <a:pt x="212005" y="54890"/>
                </a:lnTo>
                <a:lnTo>
                  <a:pt x="211822" y="51784"/>
                </a:lnTo>
                <a:lnTo>
                  <a:pt x="213821" y="44504"/>
                </a:lnTo>
                <a:lnTo>
                  <a:pt x="214937" y="43907"/>
                </a:lnTo>
                <a:lnTo>
                  <a:pt x="218717" y="43244"/>
                </a:lnTo>
                <a:lnTo>
                  <a:pt x="221060" y="44019"/>
                </a:lnTo>
                <a:lnTo>
                  <a:pt x="230811" y="49662"/>
                </a:lnTo>
                <a:lnTo>
                  <a:pt x="243553" y="54691"/>
                </a:lnTo>
                <a:lnTo>
                  <a:pt x="253139" y="58327"/>
                </a:lnTo>
                <a:lnTo>
                  <a:pt x="257921" y="64257"/>
                </a:lnTo>
                <a:lnTo>
                  <a:pt x="260530" y="68506"/>
                </a:lnTo>
                <a:lnTo>
                  <a:pt x="265969" y="75766"/>
                </a:lnTo>
                <a:lnTo>
                  <a:pt x="271560" y="83121"/>
                </a:lnTo>
                <a:lnTo>
                  <a:pt x="274385" y="87749"/>
                </a:lnTo>
                <a:lnTo>
                  <a:pt x="277221" y="92739"/>
                </a:lnTo>
                <a:lnTo>
                  <a:pt x="281017" y="98924"/>
                </a:lnTo>
                <a:lnTo>
                  <a:pt x="290314" y="113415"/>
                </a:lnTo>
                <a:lnTo>
                  <a:pt x="295460" y="120327"/>
                </a:lnTo>
                <a:lnTo>
                  <a:pt x="300796" y="126841"/>
                </a:lnTo>
                <a:lnTo>
                  <a:pt x="310852" y="138205"/>
                </a:lnTo>
                <a:lnTo>
                  <a:pt x="318497" y="146432"/>
                </a:lnTo>
                <a:lnTo>
                  <a:pt x="322821" y="149006"/>
                </a:lnTo>
                <a:lnTo>
                  <a:pt x="337057" y="153582"/>
                </a:lnTo>
                <a:lnTo>
                  <a:pt x="348683" y="159594"/>
                </a:lnTo>
                <a:lnTo>
                  <a:pt x="362816" y="161799"/>
                </a:lnTo>
                <a:lnTo>
                  <a:pt x="376609" y="162544"/>
                </a:lnTo>
                <a:lnTo>
                  <a:pt x="388505" y="162692"/>
                </a:lnTo>
                <a:lnTo>
                  <a:pt x="391401" y="161751"/>
                </a:lnTo>
                <a:lnTo>
                  <a:pt x="397158" y="158166"/>
                </a:lnTo>
                <a:lnTo>
                  <a:pt x="405755" y="150793"/>
                </a:lnTo>
                <a:lnTo>
                  <a:pt x="408616" y="147151"/>
                </a:lnTo>
                <a:lnTo>
                  <a:pt x="411476" y="142818"/>
                </a:lnTo>
                <a:lnTo>
                  <a:pt x="414335" y="138024"/>
                </a:lnTo>
                <a:lnTo>
                  <a:pt x="422591" y="125078"/>
                </a:lnTo>
                <a:lnTo>
                  <a:pt x="427460" y="117626"/>
                </a:lnTo>
                <a:lnTo>
                  <a:pt x="430706" y="111705"/>
                </a:lnTo>
                <a:lnTo>
                  <a:pt x="432870" y="106805"/>
                </a:lnTo>
                <a:lnTo>
                  <a:pt x="434312" y="102586"/>
                </a:lnTo>
                <a:lnTo>
                  <a:pt x="436226" y="97868"/>
                </a:lnTo>
                <a:lnTo>
                  <a:pt x="438455" y="92818"/>
                </a:lnTo>
                <a:lnTo>
                  <a:pt x="440893" y="87546"/>
                </a:lnTo>
                <a:lnTo>
                  <a:pt x="442519" y="82127"/>
                </a:lnTo>
                <a:lnTo>
                  <a:pt x="443603" y="76608"/>
                </a:lnTo>
                <a:lnTo>
                  <a:pt x="444325" y="71025"/>
                </a:lnTo>
                <a:lnTo>
                  <a:pt x="442902" y="66350"/>
                </a:lnTo>
                <a:lnTo>
                  <a:pt x="440048" y="62281"/>
                </a:lnTo>
                <a:lnTo>
                  <a:pt x="436241" y="58616"/>
                </a:lnTo>
                <a:lnTo>
                  <a:pt x="433702" y="54267"/>
                </a:lnTo>
                <a:lnTo>
                  <a:pt x="432010" y="49463"/>
                </a:lnTo>
                <a:lnTo>
                  <a:pt x="430881" y="44355"/>
                </a:lnTo>
                <a:lnTo>
                  <a:pt x="429177" y="39998"/>
                </a:lnTo>
                <a:lnTo>
                  <a:pt x="424743" y="32616"/>
                </a:lnTo>
                <a:lnTo>
                  <a:pt x="419597" y="26160"/>
                </a:lnTo>
                <a:lnTo>
                  <a:pt x="414135" y="20116"/>
                </a:lnTo>
                <a:lnTo>
                  <a:pt x="408533" y="14255"/>
                </a:lnTo>
                <a:lnTo>
                  <a:pt x="400023" y="5600"/>
                </a:lnTo>
                <a:lnTo>
                  <a:pt x="397174" y="3683"/>
                </a:lnTo>
                <a:lnTo>
                  <a:pt x="391470" y="1554"/>
                </a:lnTo>
                <a:lnTo>
                  <a:pt x="375107" y="186"/>
                </a:lnTo>
                <a:lnTo>
                  <a:pt x="371502" y="0"/>
                </a:lnTo>
                <a:lnTo>
                  <a:pt x="369588" y="902"/>
                </a:lnTo>
                <a:lnTo>
                  <a:pt x="364921" y="4445"/>
                </a:lnTo>
                <a:lnTo>
                  <a:pt x="363296" y="6724"/>
                </a:lnTo>
                <a:lnTo>
                  <a:pt x="361490" y="11795"/>
                </a:lnTo>
                <a:lnTo>
                  <a:pt x="355923" y="33658"/>
                </a:lnTo>
                <a:lnTo>
                  <a:pt x="357297" y="41438"/>
                </a:lnTo>
                <a:lnTo>
                  <a:pt x="361070" y="48531"/>
                </a:lnTo>
                <a:lnTo>
                  <a:pt x="366444" y="55164"/>
                </a:lnTo>
                <a:lnTo>
                  <a:pt x="370978" y="60538"/>
                </a:lnTo>
                <a:lnTo>
                  <a:pt x="374954" y="65074"/>
                </a:lnTo>
                <a:lnTo>
                  <a:pt x="378557" y="69050"/>
                </a:lnTo>
                <a:lnTo>
                  <a:pt x="381911" y="73606"/>
                </a:lnTo>
                <a:lnTo>
                  <a:pt x="385100" y="78548"/>
                </a:lnTo>
                <a:lnTo>
                  <a:pt x="388179" y="83748"/>
                </a:lnTo>
                <a:lnTo>
                  <a:pt x="392136" y="89120"/>
                </a:lnTo>
                <a:lnTo>
                  <a:pt x="396679" y="94606"/>
                </a:lnTo>
                <a:lnTo>
                  <a:pt x="405854" y="104829"/>
                </a:lnTo>
                <a:lnTo>
                  <a:pt x="413107" y="112547"/>
                </a:lnTo>
                <a:lnTo>
                  <a:pt x="416375" y="114987"/>
                </a:lnTo>
                <a:lnTo>
                  <a:pt x="428463" y="121442"/>
                </a:lnTo>
                <a:lnTo>
                  <a:pt x="431375" y="123773"/>
                </a:lnTo>
                <a:lnTo>
                  <a:pt x="435221" y="125328"/>
                </a:lnTo>
                <a:lnTo>
                  <a:pt x="448783" y="127517"/>
                </a:lnTo>
                <a:lnTo>
                  <a:pt x="464921" y="128256"/>
                </a:lnTo>
                <a:lnTo>
                  <a:pt x="469968" y="128316"/>
                </a:lnTo>
                <a:lnTo>
                  <a:pt x="480655" y="125844"/>
                </a:lnTo>
                <a:lnTo>
                  <a:pt x="491754" y="121570"/>
                </a:lnTo>
                <a:lnTo>
                  <a:pt x="503037" y="116495"/>
                </a:lnTo>
                <a:lnTo>
                  <a:pt x="511863" y="111065"/>
                </a:lnTo>
                <a:lnTo>
                  <a:pt x="531495" y="941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3"/>
          <p:cNvSpPr/>
          <p:nvPr/>
        </p:nvSpPr>
        <p:spPr>
          <a:xfrm>
            <a:off x="6217920" y="346329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4"/>
          <p:cNvSpPr/>
          <p:nvPr/>
        </p:nvSpPr>
        <p:spPr>
          <a:xfrm>
            <a:off x="6189004" y="3200477"/>
            <a:ext cx="303237" cy="270043"/>
          </a:xfrm>
          <a:custGeom>
            <a:avLst/>
            <a:gdLst/>
            <a:ahLst/>
            <a:cxnLst/>
            <a:rect l="0" t="0" r="0" b="0"/>
            <a:pathLst>
              <a:path w="303237" h="270043">
                <a:moveTo>
                  <a:pt x="54633" y="99935"/>
                </a:moveTo>
                <a:lnTo>
                  <a:pt x="32491" y="107316"/>
                </a:lnTo>
                <a:lnTo>
                  <a:pt x="27964" y="110518"/>
                </a:lnTo>
                <a:lnTo>
                  <a:pt x="25424" y="112706"/>
                </a:lnTo>
                <a:lnTo>
                  <a:pt x="20061" y="120216"/>
                </a:lnTo>
                <a:lnTo>
                  <a:pt x="17298" y="124885"/>
                </a:lnTo>
                <a:lnTo>
                  <a:pt x="15455" y="129904"/>
                </a:lnTo>
                <a:lnTo>
                  <a:pt x="14227" y="135154"/>
                </a:lnTo>
                <a:lnTo>
                  <a:pt x="13408" y="140560"/>
                </a:lnTo>
                <a:lnTo>
                  <a:pt x="12862" y="145116"/>
                </a:lnTo>
                <a:lnTo>
                  <a:pt x="12256" y="152718"/>
                </a:lnTo>
                <a:lnTo>
                  <a:pt x="11986" y="166891"/>
                </a:lnTo>
                <a:lnTo>
                  <a:pt x="11914" y="176005"/>
                </a:lnTo>
                <a:lnTo>
                  <a:pt x="14724" y="185891"/>
                </a:lnTo>
                <a:lnTo>
                  <a:pt x="19455" y="196292"/>
                </a:lnTo>
                <a:lnTo>
                  <a:pt x="25466" y="207035"/>
                </a:lnTo>
                <a:lnTo>
                  <a:pt x="30426" y="215150"/>
                </a:lnTo>
                <a:lnTo>
                  <a:pt x="34685" y="221513"/>
                </a:lnTo>
                <a:lnTo>
                  <a:pt x="38477" y="226707"/>
                </a:lnTo>
                <a:lnTo>
                  <a:pt x="45230" y="235018"/>
                </a:lnTo>
                <a:lnTo>
                  <a:pt x="48364" y="238568"/>
                </a:lnTo>
                <a:lnTo>
                  <a:pt x="50454" y="241887"/>
                </a:lnTo>
                <a:lnTo>
                  <a:pt x="52776" y="248115"/>
                </a:lnTo>
                <a:lnTo>
                  <a:pt x="56348" y="254058"/>
                </a:lnTo>
                <a:lnTo>
                  <a:pt x="58634" y="256976"/>
                </a:lnTo>
                <a:lnTo>
                  <a:pt x="61110" y="258921"/>
                </a:lnTo>
                <a:lnTo>
                  <a:pt x="63713" y="260219"/>
                </a:lnTo>
                <a:lnTo>
                  <a:pt x="66402" y="261083"/>
                </a:lnTo>
                <a:lnTo>
                  <a:pt x="71929" y="264584"/>
                </a:lnTo>
                <a:lnTo>
                  <a:pt x="74736" y="266851"/>
                </a:lnTo>
                <a:lnTo>
                  <a:pt x="77560" y="268362"/>
                </a:lnTo>
                <a:lnTo>
                  <a:pt x="83238" y="270042"/>
                </a:lnTo>
                <a:lnTo>
                  <a:pt x="85133" y="269537"/>
                </a:lnTo>
                <a:lnTo>
                  <a:pt x="86396" y="268248"/>
                </a:lnTo>
                <a:lnTo>
                  <a:pt x="87239" y="266436"/>
                </a:lnTo>
                <a:lnTo>
                  <a:pt x="88753" y="265228"/>
                </a:lnTo>
                <a:lnTo>
                  <a:pt x="90715" y="264423"/>
                </a:lnTo>
                <a:lnTo>
                  <a:pt x="92975" y="263886"/>
                </a:lnTo>
                <a:lnTo>
                  <a:pt x="94482" y="262576"/>
                </a:lnTo>
                <a:lnTo>
                  <a:pt x="95486" y="260750"/>
                </a:lnTo>
                <a:lnTo>
                  <a:pt x="97555" y="255229"/>
                </a:lnTo>
                <a:lnTo>
                  <a:pt x="99440" y="251089"/>
                </a:lnTo>
                <a:lnTo>
                  <a:pt x="101650" y="246425"/>
                </a:lnTo>
                <a:lnTo>
                  <a:pt x="106644" y="238701"/>
                </a:lnTo>
                <a:lnTo>
                  <a:pt x="109310" y="235309"/>
                </a:lnTo>
                <a:lnTo>
                  <a:pt x="109182" y="231142"/>
                </a:lnTo>
                <a:lnTo>
                  <a:pt x="107191" y="226459"/>
                </a:lnTo>
                <a:lnTo>
                  <a:pt x="103959" y="221431"/>
                </a:lnTo>
                <a:lnTo>
                  <a:pt x="101805" y="216175"/>
                </a:lnTo>
                <a:lnTo>
                  <a:pt x="100369" y="210766"/>
                </a:lnTo>
                <a:lnTo>
                  <a:pt x="99411" y="205255"/>
                </a:lnTo>
                <a:lnTo>
                  <a:pt x="98772" y="199676"/>
                </a:lnTo>
                <a:lnTo>
                  <a:pt x="98347" y="194051"/>
                </a:lnTo>
                <a:lnTo>
                  <a:pt x="98063" y="188397"/>
                </a:lnTo>
                <a:lnTo>
                  <a:pt x="97748" y="174494"/>
                </a:lnTo>
                <a:lnTo>
                  <a:pt x="97663" y="166786"/>
                </a:lnTo>
                <a:lnTo>
                  <a:pt x="95703" y="157837"/>
                </a:lnTo>
                <a:lnTo>
                  <a:pt x="92490" y="148062"/>
                </a:lnTo>
                <a:lnTo>
                  <a:pt x="88444" y="137735"/>
                </a:lnTo>
                <a:lnTo>
                  <a:pt x="84794" y="128945"/>
                </a:lnTo>
                <a:lnTo>
                  <a:pt x="81407" y="121180"/>
                </a:lnTo>
                <a:lnTo>
                  <a:pt x="75105" y="107472"/>
                </a:lnTo>
                <a:lnTo>
                  <a:pt x="64298" y="85235"/>
                </a:lnTo>
                <a:lnTo>
                  <a:pt x="51308" y="59112"/>
                </a:lnTo>
                <a:lnTo>
                  <a:pt x="43844" y="47002"/>
                </a:lnTo>
                <a:lnTo>
                  <a:pt x="36010" y="36071"/>
                </a:lnTo>
                <a:lnTo>
                  <a:pt x="27930" y="25927"/>
                </a:lnTo>
                <a:lnTo>
                  <a:pt x="21592" y="18211"/>
                </a:lnTo>
                <a:lnTo>
                  <a:pt x="16412" y="12115"/>
                </a:lnTo>
                <a:lnTo>
                  <a:pt x="8119" y="3754"/>
                </a:lnTo>
                <a:lnTo>
                  <a:pt x="1257" y="38"/>
                </a:lnTo>
                <a:lnTo>
                  <a:pt x="0" y="0"/>
                </a:lnTo>
                <a:lnTo>
                  <a:pt x="113" y="927"/>
                </a:lnTo>
                <a:lnTo>
                  <a:pt x="1141" y="2497"/>
                </a:lnTo>
                <a:lnTo>
                  <a:pt x="2284" y="6782"/>
                </a:lnTo>
                <a:lnTo>
                  <a:pt x="2589" y="9258"/>
                </a:lnTo>
                <a:lnTo>
                  <a:pt x="3744" y="11861"/>
                </a:lnTo>
                <a:lnTo>
                  <a:pt x="9921" y="21028"/>
                </a:lnTo>
                <a:lnTo>
                  <a:pt x="12443" y="25423"/>
                </a:lnTo>
                <a:lnTo>
                  <a:pt x="15076" y="30258"/>
                </a:lnTo>
                <a:lnTo>
                  <a:pt x="20542" y="38170"/>
                </a:lnTo>
                <a:lnTo>
                  <a:pt x="26147" y="45814"/>
                </a:lnTo>
                <a:lnTo>
                  <a:pt x="28974" y="50519"/>
                </a:lnTo>
                <a:lnTo>
                  <a:pt x="31813" y="55561"/>
                </a:lnTo>
                <a:lnTo>
                  <a:pt x="36562" y="62733"/>
                </a:lnTo>
                <a:lnTo>
                  <a:pt x="49459" y="80861"/>
                </a:lnTo>
                <a:lnTo>
                  <a:pt x="55946" y="88171"/>
                </a:lnTo>
                <a:lnTo>
                  <a:pt x="62176" y="93997"/>
                </a:lnTo>
                <a:lnTo>
                  <a:pt x="68234" y="98834"/>
                </a:lnTo>
                <a:lnTo>
                  <a:pt x="74178" y="103963"/>
                </a:lnTo>
                <a:lnTo>
                  <a:pt x="80045" y="109288"/>
                </a:lnTo>
                <a:lnTo>
                  <a:pt x="91645" y="120285"/>
                </a:lnTo>
                <a:lnTo>
                  <a:pt x="153978" y="182154"/>
                </a:lnTo>
                <a:lnTo>
                  <a:pt x="161821" y="189037"/>
                </a:lnTo>
                <a:lnTo>
                  <a:pt x="168002" y="193627"/>
                </a:lnTo>
                <a:lnTo>
                  <a:pt x="173075" y="196686"/>
                </a:lnTo>
                <a:lnTo>
                  <a:pt x="180266" y="200631"/>
                </a:lnTo>
                <a:lnTo>
                  <a:pt x="198418" y="210094"/>
                </a:lnTo>
                <a:lnTo>
                  <a:pt x="205734" y="213379"/>
                </a:lnTo>
                <a:lnTo>
                  <a:pt x="211565" y="215570"/>
                </a:lnTo>
                <a:lnTo>
                  <a:pt x="216405" y="217030"/>
                </a:lnTo>
                <a:lnTo>
                  <a:pt x="221536" y="218003"/>
                </a:lnTo>
                <a:lnTo>
                  <a:pt x="226862" y="218652"/>
                </a:lnTo>
                <a:lnTo>
                  <a:pt x="232317" y="219085"/>
                </a:lnTo>
                <a:lnTo>
                  <a:pt x="235954" y="218421"/>
                </a:lnTo>
                <a:lnTo>
                  <a:pt x="238379" y="217026"/>
                </a:lnTo>
                <a:lnTo>
                  <a:pt x="244331" y="210511"/>
                </a:lnTo>
                <a:lnTo>
                  <a:pt x="246821" y="207942"/>
                </a:lnTo>
                <a:lnTo>
                  <a:pt x="248480" y="202420"/>
                </a:lnTo>
                <a:lnTo>
                  <a:pt x="249587" y="194928"/>
                </a:lnTo>
                <a:lnTo>
                  <a:pt x="250326" y="186124"/>
                </a:lnTo>
                <a:lnTo>
                  <a:pt x="250817" y="178349"/>
                </a:lnTo>
                <a:lnTo>
                  <a:pt x="251364" y="164631"/>
                </a:lnTo>
                <a:lnTo>
                  <a:pt x="251671" y="146197"/>
                </a:lnTo>
                <a:lnTo>
                  <a:pt x="250762" y="140302"/>
                </a:lnTo>
                <a:lnTo>
                  <a:pt x="249203" y="134466"/>
                </a:lnTo>
                <a:lnTo>
                  <a:pt x="247211" y="128671"/>
                </a:lnTo>
                <a:lnTo>
                  <a:pt x="245883" y="121950"/>
                </a:lnTo>
                <a:lnTo>
                  <a:pt x="244999" y="114612"/>
                </a:lnTo>
                <a:lnTo>
                  <a:pt x="244408" y="106862"/>
                </a:lnTo>
                <a:lnTo>
                  <a:pt x="243063" y="99790"/>
                </a:lnTo>
                <a:lnTo>
                  <a:pt x="241213" y="93171"/>
                </a:lnTo>
                <a:lnTo>
                  <a:pt x="239027" y="86853"/>
                </a:lnTo>
                <a:lnTo>
                  <a:pt x="237570" y="81689"/>
                </a:lnTo>
                <a:lnTo>
                  <a:pt x="235951" y="73411"/>
                </a:lnTo>
                <a:lnTo>
                  <a:pt x="232692" y="66556"/>
                </a:lnTo>
                <a:lnTo>
                  <a:pt x="230489" y="63395"/>
                </a:lnTo>
                <a:lnTo>
                  <a:pt x="229020" y="62240"/>
                </a:lnTo>
                <a:lnTo>
                  <a:pt x="228041" y="62423"/>
                </a:lnTo>
                <a:lnTo>
                  <a:pt x="227388" y="63497"/>
                </a:lnTo>
                <a:lnTo>
                  <a:pt x="226663" y="67230"/>
                </a:lnTo>
                <a:lnTo>
                  <a:pt x="226255" y="74687"/>
                </a:lnTo>
                <a:lnTo>
                  <a:pt x="226198" y="77388"/>
                </a:lnTo>
                <a:lnTo>
                  <a:pt x="228674" y="85469"/>
                </a:lnTo>
                <a:lnTo>
                  <a:pt x="242575" y="119832"/>
                </a:lnTo>
                <a:lnTo>
                  <a:pt x="247556" y="130344"/>
                </a:lnTo>
                <a:lnTo>
                  <a:pt x="252781" y="140211"/>
                </a:lnTo>
                <a:lnTo>
                  <a:pt x="258169" y="149646"/>
                </a:lnTo>
                <a:lnTo>
                  <a:pt x="261761" y="156888"/>
                </a:lnTo>
                <a:lnTo>
                  <a:pt x="264156" y="162668"/>
                </a:lnTo>
                <a:lnTo>
                  <a:pt x="265753" y="167475"/>
                </a:lnTo>
                <a:lnTo>
                  <a:pt x="270066" y="175355"/>
                </a:lnTo>
                <a:lnTo>
                  <a:pt x="275159" y="182033"/>
                </a:lnTo>
                <a:lnTo>
                  <a:pt x="280597" y="188175"/>
                </a:lnTo>
                <a:lnTo>
                  <a:pt x="282428" y="191147"/>
                </a:lnTo>
                <a:lnTo>
                  <a:pt x="284463" y="196989"/>
                </a:lnTo>
                <a:lnTo>
                  <a:pt x="285958" y="198927"/>
                </a:lnTo>
                <a:lnTo>
                  <a:pt x="287907" y="200220"/>
                </a:lnTo>
                <a:lnTo>
                  <a:pt x="290159" y="201082"/>
                </a:lnTo>
                <a:lnTo>
                  <a:pt x="291660" y="202609"/>
                </a:lnTo>
                <a:lnTo>
                  <a:pt x="292661" y="204579"/>
                </a:lnTo>
                <a:lnTo>
                  <a:pt x="293329" y="206846"/>
                </a:lnTo>
                <a:lnTo>
                  <a:pt x="294726" y="207404"/>
                </a:lnTo>
                <a:lnTo>
                  <a:pt x="296610" y="206823"/>
                </a:lnTo>
                <a:lnTo>
                  <a:pt x="303236" y="2028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5"/>
          <p:cNvSpPr/>
          <p:nvPr/>
        </p:nvSpPr>
        <p:spPr>
          <a:xfrm>
            <a:off x="6476520" y="3223260"/>
            <a:ext cx="230033" cy="171298"/>
          </a:xfrm>
          <a:custGeom>
            <a:avLst/>
            <a:gdLst/>
            <a:ahLst/>
            <a:cxnLst/>
            <a:rect l="0" t="0" r="0" b="0"/>
            <a:pathLst>
              <a:path w="230033" h="171298">
                <a:moveTo>
                  <a:pt x="84299" y="0"/>
                </a:moveTo>
                <a:lnTo>
                  <a:pt x="75198" y="4551"/>
                </a:lnTo>
                <a:lnTo>
                  <a:pt x="68189" y="9325"/>
                </a:lnTo>
                <a:lnTo>
                  <a:pt x="64986" y="11931"/>
                </a:lnTo>
                <a:lnTo>
                  <a:pt x="60947" y="14622"/>
                </a:lnTo>
                <a:lnTo>
                  <a:pt x="56349" y="17368"/>
                </a:lnTo>
                <a:lnTo>
                  <a:pt x="51378" y="20151"/>
                </a:lnTo>
                <a:lnTo>
                  <a:pt x="46160" y="23911"/>
                </a:lnTo>
                <a:lnTo>
                  <a:pt x="40775" y="28323"/>
                </a:lnTo>
                <a:lnTo>
                  <a:pt x="35280" y="33169"/>
                </a:lnTo>
                <a:lnTo>
                  <a:pt x="31618" y="38305"/>
                </a:lnTo>
                <a:lnTo>
                  <a:pt x="29175" y="43634"/>
                </a:lnTo>
                <a:lnTo>
                  <a:pt x="27548" y="49092"/>
                </a:lnTo>
                <a:lnTo>
                  <a:pt x="24558" y="53683"/>
                </a:lnTo>
                <a:lnTo>
                  <a:pt x="20659" y="57696"/>
                </a:lnTo>
                <a:lnTo>
                  <a:pt x="16155" y="61324"/>
                </a:lnTo>
                <a:lnTo>
                  <a:pt x="13153" y="65647"/>
                </a:lnTo>
                <a:lnTo>
                  <a:pt x="11151" y="70435"/>
                </a:lnTo>
                <a:lnTo>
                  <a:pt x="9816" y="75532"/>
                </a:lnTo>
                <a:lnTo>
                  <a:pt x="7974" y="80834"/>
                </a:lnTo>
                <a:lnTo>
                  <a:pt x="5794" y="86274"/>
                </a:lnTo>
                <a:lnTo>
                  <a:pt x="3387" y="91806"/>
                </a:lnTo>
                <a:lnTo>
                  <a:pt x="1783" y="96447"/>
                </a:lnTo>
                <a:lnTo>
                  <a:pt x="714" y="100492"/>
                </a:lnTo>
                <a:lnTo>
                  <a:pt x="0" y="104142"/>
                </a:lnTo>
                <a:lnTo>
                  <a:pt x="478" y="108481"/>
                </a:lnTo>
                <a:lnTo>
                  <a:pt x="1748" y="113278"/>
                </a:lnTo>
                <a:lnTo>
                  <a:pt x="3548" y="118381"/>
                </a:lnTo>
                <a:lnTo>
                  <a:pt x="4747" y="123688"/>
                </a:lnTo>
                <a:lnTo>
                  <a:pt x="5547" y="129131"/>
                </a:lnTo>
                <a:lnTo>
                  <a:pt x="6081" y="134665"/>
                </a:lnTo>
                <a:lnTo>
                  <a:pt x="7389" y="139306"/>
                </a:lnTo>
                <a:lnTo>
                  <a:pt x="9213" y="143353"/>
                </a:lnTo>
                <a:lnTo>
                  <a:pt x="11382" y="147004"/>
                </a:lnTo>
                <a:lnTo>
                  <a:pt x="13781" y="150390"/>
                </a:lnTo>
                <a:lnTo>
                  <a:pt x="16332" y="153600"/>
                </a:lnTo>
                <a:lnTo>
                  <a:pt x="18985" y="156692"/>
                </a:lnTo>
                <a:lnTo>
                  <a:pt x="21707" y="159706"/>
                </a:lnTo>
                <a:lnTo>
                  <a:pt x="27271" y="165595"/>
                </a:lnTo>
                <a:lnTo>
                  <a:pt x="31040" y="167547"/>
                </a:lnTo>
                <a:lnTo>
                  <a:pt x="35458" y="168848"/>
                </a:lnTo>
                <a:lnTo>
                  <a:pt x="40309" y="169715"/>
                </a:lnTo>
                <a:lnTo>
                  <a:pt x="44495" y="170293"/>
                </a:lnTo>
                <a:lnTo>
                  <a:pt x="48239" y="170678"/>
                </a:lnTo>
                <a:lnTo>
                  <a:pt x="54937" y="171107"/>
                </a:lnTo>
                <a:lnTo>
                  <a:pt x="61090" y="171297"/>
                </a:lnTo>
                <a:lnTo>
                  <a:pt x="65017" y="170396"/>
                </a:lnTo>
                <a:lnTo>
                  <a:pt x="69540" y="168842"/>
                </a:lnTo>
                <a:lnTo>
                  <a:pt x="74459" y="166854"/>
                </a:lnTo>
                <a:lnTo>
                  <a:pt x="78692" y="165528"/>
                </a:lnTo>
                <a:lnTo>
                  <a:pt x="82466" y="164644"/>
                </a:lnTo>
                <a:lnTo>
                  <a:pt x="85935" y="164055"/>
                </a:lnTo>
                <a:lnTo>
                  <a:pt x="89200" y="161758"/>
                </a:lnTo>
                <a:lnTo>
                  <a:pt x="92329" y="158321"/>
                </a:lnTo>
                <a:lnTo>
                  <a:pt x="95368" y="154124"/>
                </a:lnTo>
                <a:lnTo>
                  <a:pt x="99298" y="149422"/>
                </a:lnTo>
                <a:lnTo>
                  <a:pt x="103824" y="144382"/>
                </a:lnTo>
                <a:lnTo>
                  <a:pt x="108746" y="139117"/>
                </a:lnTo>
                <a:lnTo>
                  <a:pt x="112027" y="133702"/>
                </a:lnTo>
                <a:lnTo>
                  <a:pt x="114214" y="128187"/>
                </a:lnTo>
                <a:lnTo>
                  <a:pt x="115673" y="122605"/>
                </a:lnTo>
                <a:lnTo>
                  <a:pt x="117597" y="116979"/>
                </a:lnTo>
                <a:lnTo>
                  <a:pt x="119833" y="111324"/>
                </a:lnTo>
                <a:lnTo>
                  <a:pt x="122276" y="105648"/>
                </a:lnTo>
                <a:lnTo>
                  <a:pt x="123905" y="99960"/>
                </a:lnTo>
                <a:lnTo>
                  <a:pt x="124991" y="94262"/>
                </a:lnTo>
                <a:lnTo>
                  <a:pt x="125714" y="88559"/>
                </a:lnTo>
                <a:lnTo>
                  <a:pt x="125245" y="81899"/>
                </a:lnTo>
                <a:lnTo>
                  <a:pt x="123979" y="74602"/>
                </a:lnTo>
                <a:lnTo>
                  <a:pt x="122182" y="66879"/>
                </a:lnTo>
                <a:lnTo>
                  <a:pt x="120032" y="58874"/>
                </a:lnTo>
                <a:lnTo>
                  <a:pt x="115104" y="42358"/>
                </a:lnTo>
                <a:lnTo>
                  <a:pt x="112456" y="35859"/>
                </a:lnTo>
                <a:lnTo>
                  <a:pt x="109738" y="30573"/>
                </a:lnTo>
                <a:lnTo>
                  <a:pt x="106974" y="26097"/>
                </a:lnTo>
                <a:lnTo>
                  <a:pt x="103226" y="22160"/>
                </a:lnTo>
                <a:lnTo>
                  <a:pt x="98822" y="18583"/>
                </a:lnTo>
                <a:lnTo>
                  <a:pt x="87168" y="10550"/>
                </a:lnTo>
                <a:lnTo>
                  <a:pt x="86212" y="10843"/>
                </a:lnTo>
                <a:lnTo>
                  <a:pt x="85574" y="11991"/>
                </a:lnTo>
                <a:lnTo>
                  <a:pt x="85150" y="13709"/>
                </a:lnTo>
                <a:lnTo>
                  <a:pt x="85818" y="15807"/>
                </a:lnTo>
                <a:lnTo>
                  <a:pt x="89102" y="20677"/>
                </a:lnTo>
                <a:lnTo>
                  <a:pt x="96277" y="31097"/>
                </a:lnTo>
                <a:lnTo>
                  <a:pt x="100857" y="37876"/>
                </a:lnTo>
                <a:lnTo>
                  <a:pt x="104863" y="43348"/>
                </a:lnTo>
                <a:lnTo>
                  <a:pt x="108486" y="47949"/>
                </a:lnTo>
                <a:lnTo>
                  <a:pt x="111854" y="51968"/>
                </a:lnTo>
                <a:lnTo>
                  <a:pt x="115052" y="55600"/>
                </a:lnTo>
                <a:lnTo>
                  <a:pt x="121145" y="62176"/>
                </a:lnTo>
                <a:lnTo>
                  <a:pt x="145947" y="87330"/>
                </a:lnTo>
                <a:lnTo>
                  <a:pt x="153021" y="92510"/>
                </a:lnTo>
                <a:lnTo>
                  <a:pt x="162498" y="98820"/>
                </a:lnTo>
                <a:lnTo>
                  <a:pt x="173580" y="105886"/>
                </a:lnTo>
                <a:lnTo>
                  <a:pt x="181920" y="111548"/>
                </a:lnTo>
                <a:lnTo>
                  <a:pt x="188432" y="116275"/>
                </a:lnTo>
                <a:lnTo>
                  <a:pt x="193727" y="120379"/>
                </a:lnTo>
                <a:lnTo>
                  <a:pt x="198209" y="123115"/>
                </a:lnTo>
                <a:lnTo>
                  <a:pt x="202149" y="124939"/>
                </a:lnTo>
                <a:lnTo>
                  <a:pt x="209067" y="126966"/>
                </a:lnTo>
                <a:lnTo>
                  <a:pt x="215317" y="127867"/>
                </a:lnTo>
                <a:lnTo>
                  <a:pt x="221270" y="128267"/>
                </a:lnTo>
                <a:lnTo>
                  <a:pt x="230032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6"/>
          <p:cNvSpPr/>
          <p:nvPr/>
        </p:nvSpPr>
        <p:spPr>
          <a:xfrm>
            <a:off x="6672262" y="3180463"/>
            <a:ext cx="274321" cy="159115"/>
          </a:xfrm>
          <a:custGeom>
            <a:avLst/>
            <a:gdLst/>
            <a:ahLst/>
            <a:cxnLst/>
            <a:rect l="0" t="0" r="0" b="0"/>
            <a:pathLst>
              <a:path w="274321" h="159115">
                <a:moveTo>
                  <a:pt x="0" y="34224"/>
                </a:moveTo>
                <a:lnTo>
                  <a:pt x="9102" y="38775"/>
                </a:lnTo>
                <a:lnTo>
                  <a:pt x="12736" y="42021"/>
                </a:lnTo>
                <a:lnTo>
                  <a:pt x="16111" y="46089"/>
                </a:lnTo>
                <a:lnTo>
                  <a:pt x="19313" y="50707"/>
                </a:lnTo>
                <a:lnTo>
                  <a:pt x="22400" y="55690"/>
                </a:lnTo>
                <a:lnTo>
                  <a:pt x="25411" y="60917"/>
                </a:lnTo>
                <a:lnTo>
                  <a:pt x="28371" y="66307"/>
                </a:lnTo>
                <a:lnTo>
                  <a:pt x="31296" y="70853"/>
                </a:lnTo>
                <a:lnTo>
                  <a:pt x="34199" y="74835"/>
                </a:lnTo>
                <a:lnTo>
                  <a:pt x="37087" y="78443"/>
                </a:lnTo>
                <a:lnTo>
                  <a:pt x="39965" y="82754"/>
                </a:lnTo>
                <a:lnTo>
                  <a:pt x="42836" y="87532"/>
                </a:lnTo>
                <a:lnTo>
                  <a:pt x="45702" y="92623"/>
                </a:lnTo>
                <a:lnTo>
                  <a:pt x="49518" y="97922"/>
                </a:lnTo>
                <a:lnTo>
                  <a:pt x="53967" y="103359"/>
                </a:lnTo>
                <a:lnTo>
                  <a:pt x="63038" y="113528"/>
                </a:lnTo>
                <a:lnTo>
                  <a:pt x="70245" y="121223"/>
                </a:lnTo>
                <a:lnTo>
                  <a:pt x="79656" y="130910"/>
                </a:lnTo>
                <a:lnTo>
                  <a:pt x="107335" y="158694"/>
                </a:lnTo>
                <a:lnTo>
                  <a:pt x="108704" y="159114"/>
                </a:lnTo>
                <a:lnTo>
                  <a:pt x="109617" y="158442"/>
                </a:lnTo>
                <a:lnTo>
                  <a:pt x="110226" y="157041"/>
                </a:lnTo>
                <a:lnTo>
                  <a:pt x="109679" y="155155"/>
                </a:lnTo>
                <a:lnTo>
                  <a:pt x="106531" y="150518"/>
                </a:lnTo>
                <a:lnTo>
                  <a:pt x="104359" y="147948"/>
                </a:lnTo>
                <a:lnTo>
                  <a:pt x="101957" y="145283"/>
                </a:lnTo>
                <a:lnTo>
                  <a:pt x="99404" y="142553"/>
                </a:lnTo>
                <a:lnTo>
                  <a:pt x="97702" y="138828"/>
                </a:lnTo>
                <a:lnTo>
                  <a:pt x="96567" y="134440"/>
                </a:lnTo>
                <a:lnTo>
                  <a:pt x="95810" y="129610"/>
                </a:lnTo>
                <a:lnTo>
                  <a:pt x="94354" y="122580"/>
                </a:lnTo>
                <a:lnTo>
                  <a:pt x="90195" y="104608"/>
                </a:lnTo>
                <a:lnTo>
                  <a:pt x="88705" y="96387"/>
                </a:lnTo>
                <a:lnTo>
                  <a:pt x="87712" y="89001"/>
                </a:lnTo>
                <a:lnTo>
                  <a:pt x="87050" y="82172"/>
                </a:lnTo>
                <a:lnTo>
                  <a:pt x="86608" y="72857"/>
                </a:lnTo>
                <a:lnTo>
                  <a:pt x="86117" y="49807"/>
                </a:lnTo>
                <a:lnTo>
                  <a:pt x="86940" y="39850"/>
                </a:lnTo>
                <a:lnTo>
                  <a:pt x="88440" y="31307"/>
                </a:lnTo>
                <a:lnTo>
                  <a:pt x="90392" y="23707"/>
                </a:lnTo>
                <a:lnTo>
                  <a:pt x="92647" y="17688"/>
                </a:lnTo>
                <a:lnTo>
                  <a:pt x="95102" y="12722"/>
                </a:lnTo>
                <a:lnTo>
                  <a:pt x="97692" y="8460"/>
                </a:lnTo>
                <a:lnTo>
                  <a:pt x="101322" y="5618"/>
                </a:lnTo>
                <a:lnTo>
                  <a:pt x="105649" y="3723"/>
                </a:lnTo>
                <a:lnTo>
                  <a:pt x="110437" y="2460"/>
                </a:lnTo>
                <a:lnTo>
                  <a:pt x="118298" y="1057"/>
                </a:lnTo>
                <a:lnTo>
                  <a:pt x="124968" y="433"/>
                </a:lnTo>
                <a:lnTo>
                  <a:pt x="131106" y="156"/>
                </a:lnTo>
                <a:lnTo>
                  <a:pt x="139917" y="0"/>
                </a:lnTo>
                <a:lnTo>
                  <a:pt x="143760" y="1883"/>
                </a:lnTo>
                <a:lnTo>
                  <a:pt x="148227" y="5043"/>
                </a:lnTo>
                <a:lnTo>
                  <a:pt x="153111" y="9055"/>
                </a:lnTo>
                <a:lnTo>
                  <a:pt x="159224" y="13635"/>
                </a:lnTo>
                <a:lnTo>
                  <a:pt x="173636" y="23803"/>
                </a:lnTo>
                <a:lnTo>
                  <a:pt x="180528" y="31087"/>
                </a:lnTo>
                <a:lnTo>
                  <a:pt x="187027" y="39753"/>
                </a:lnTo>
                <a:lnTo>
                  <a:pt x="193265" y="49340"/>
                </a:lnTo>
                <a:lnTo>
                  <a:pt x="198375" y="57636"/>
                </a:lnTo>
                <a:lnTo>
                  <a:pt x="202736" y="65072"/>
                </a:lnTo>
                <a:lnTo>
                  <a:pt x="206594" y="71934"/>
                </a:lnTo>
                <a:lnTo>
                  <a:pt x="210120" y="77462"/>
                </a:lnTo>
                <a:lnTo>
                  <a:pt x="213423" y="82099"/>
                </a:lnTo>
                <a:lnTo>
                  <a:pt x="216577" y="86143"/>
                </a:lnTo>
                <a:lnTo>
                  <a:pt x="219632" y="89792"/>
                </a:lnTo>
                <a:lnTo>
                  <a:pt x="222621" y="93177"/>
                </a:lnTo>
                <a:lnTo>
                  <a:pt x="225567" y="96386"/>
                </a:lnTo>
                <a:lnTo>
                  <a:pt x="253578" y="124854"/>
                </a:lnTo>
                <a:lnTo>
                  <a:pt x="263344" y="134676"/>
                </a:lnTo>
                <a:lnTo>
                  <a:pt x="265097" y="135482"/>
                </a:lnTo>
                <a:lnTo>
                  <a:pt x="267219" y="136020"/>
                </a:lnTo>
                <a:lnTo>
                  <a:pt x="274320" y="1370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7"/>
          <p:cNvSpPr/>
          <p:nvPr/>
        </p:nvSpPr>
        <p:spPr>
          <a:xfrm>
            <a:off x="6298408" y="3154680"/>
            <a:ext cx="22383" cy="25718"/>
          </a:xfrm>
          <a:custGeom>
            <a:avLst/>
            <a:gdLst/>
            <a:ahLst/>
            <a:cxnLst/>
            <a:rect l="0" t="0" r="0" b="0"/>
            <a:pathLst>
              <a:path w="22383" h="25718">
                <a:moveTo>
                  <a:pt x="22382" y="25717"/>
                </a:moveTo>
                <a:lnTo>
                  <a:pt x="239" y="10955"/>
                </a:lnTo>
                <a:lnTo>
                  <a:pt x="0" y="9208"/>
                </a:lnTo>
                <a:lnTo>
                  <a:pt x="793" y="7091"/>
                </a:lnTo>
                <a:lnTo>
                  <a:pt x="523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8"/>
          <p:cNvSpPr/>
          <p:nvPr/>
        </p:nvSpPr>
        <p:spPr>
          <a:xfrm>
            <a:off x="5334952" y="3223260"/>
            <a:ext cx="2503171" cy="34291"/>
          </a:xfrm>
          <a:custGeom>
            <a:avLst/>
            <a:gdLst/>
            <a:ahLst/>
            <a:cxnLst/>
            <a:rect l="0" t="0" r="0" b="0"/>
            <a:pathLst>
              <a:path w="2503171" h="34291">
                <a:moveTo>
                  <a:pt x="2503170" y="34290"/>
                </a:moveTo>
                <a:lnTo>
                  <a:pt x="2265918" y="34290"/>
                </a:lnTo>
                <a:lnTo>
                  <a:pt x="2253563" y="33337"/>
                </a:lnTo>
                <a:lnTo>
                  <a:pt x="2242467" y="31750"/>
                </a:lnTo>
                <a:lnTo>
                  <a:pt x="2232213" y="29739"/>
                </a:lnTo>
                <a:lnTo>
                  <a:pt x="2224425" y="28398"/>
                </a:lnTo>
                <a:lnTo>
                  <a:pt x="2218279" y="27504"/>
                </a:lnTo>
                <a:lnTo>
                  <a:pt x="2207960" y="26511"/>
                </a:lnTo>
                <a:lnTo>
                  <a:pt x="2147920" y="25726"/>
                </a:lnTo>
                <a:lnTo>
                  <a:pt x="2139655" y="24771"/>
                </a:lnTo>
                <a:lnTo>
                  <a:pt x="2133192" y="23181"/>
                </a:lnTo>
                <a:lnTo>
                  <a:pt x="2127931" y="21169"/>
                </a:lnTo>
                <a:lnTo>
                  <a:pt x="2122518" y="19827"/>
                </a:lnTo>
                <a:lnTo>
                  <a:pt x="2117004" y="18933"/>
                </a:lnTo>
                <a:lnTo>
                  <a:pt x="2104846" y="17940"/>
                </a:lnTo>
                <a:lnTo>
                  <a:pt x="2038423" y="17214"/>
                </a:lnTo>
                <a:lnTo>
                  <a:pt x="1144428" y="17145"/>
                </a:lnTo>
                <a:lnTo>
                  <a:pt x="1123949" y="16192"/>
                </a:lnTo>
                <a:lnTo>
                  <a:pt x="1105534" y="14605"/>
                </a:lnTo>
                <a:lnTo>
                  <a:pt x="1076184" y="11253"/>
                </a:lnTo>
                <a:lnTo>
                  <a:pt x="1059964" y="9764"/>
                </a:lnTo>
                <a:lnTo>
                  <a:pt x="988944" y="8808"/>
                </a:lnTo>
                <a:lnTo>
                  <a:pt x="886623" y="8581"/>
                </a:lnTo>
                <a:lnTo>
                  <a:pt x="878737" y="7626"/>
                </a:lnTo>
                <a:lnTo>
                  <a:pt x="872527" y="6036"/>
                </a:lnTo>
                <a:lnTo>
                  <a:pt x="867435" y="4024"/>
                </a:lnTo>
                <a:lnTo>
                  <a:pt x="863088" y="2682"/>
                </a:lnTo>
                <a:lnTo>
                  <a:pt x="859237" y="1788"/>
                </a:lnTo>
                <a:lnTo>
                  <a:pt x="845750" y="795"/>
                </a:lnTo>
                <a:lnTo>
                  <a:pt x="799127" y="1187"/>
                </a:lnTo>
                <a:lnTo>
                  <a:pt x="785164" y="2696"/>
                </a:lnTo>
                <a:lnTo>
                  <a:pt x="772045" y="4655"/>
                </a:lnTo>
                <a:lnTo>
                  <a:pt x="760442" y="5961"/>
                </a:lnTo>
                <a:lnTo>
                  <a:pt x="749849" y="6831"/>
                </a:lnTo>
                <a:lnTo>
                  <a:pt x="732364" y="7798"/>
                </a:lnTo>
                <a:lnTo>
                  <a:pt x="662939" y="8542"/>
                </a:lnTo>
                <a:lnTo>
                  <a:pt x="624942" y="8569"/>
                </a:lnTo>
                <a:lnTo>
                  <a:pt x="620463" y="9523"/>
                </a:lnTo>
                <a:lnTo>
                  <a:pt x="615572" y="11111"/>
                </a:lnTo>
                <a:lnTo>
                  <a:pt x="610407" y="13122"/>
                </a:lnTo>
                <a:lnTo>
                  <a:pt x="606010" y="14463"/>
                </a:lnTo>
                <a:lnTo>
                  <a:pt x="602127" y="15357"/>
                </a:lnTo>
                <a:lnTo>
                  <a:pt x="594320" y="16350"/>
                </a:lnTo>
                <a:lnTo>
                  <a:pt x="517361" y="17124"/>
                </a:lnTo>
                <a:lnTo>
                  <a:pt x="452060" y="16186"/>
                </a:lnTo>
                <a:lnTo>
                  <a:pt x="430913" y="14601"/>
                </a:lnTo>
                <a:lnTo>
                  <a:pt x="384536" y="10358"/>
                </a:lnTo>
                <a:lnTo>
                  <a:pt x="368072" y="9366"/>
                </a:lnTo>
                <a:lnTo>
                  <a:pt x="312031" y="8677"/>
                </a:lnTo>
                <a:lnTo>
                  <a:pt x="300413" y="7689"/>
                </a:lnTo>
                <a:lnTo>
                  <a:pt x="290763" y="6079"/>
                </a:lnTo>
                <a:lnTo>
                  <a:pt x="282424" y="4052"/>
                </a:lnTo>
                <a:lnTo>
                  <a:pt x="275913" y="2701"/>
                </a:lnTo>
                <a:lnTo>
                  <a:pt x="270620" y="1801"/>
                </a:lnTo>
                <a:lnTo>
                  <a:pt x="262198" y="800"/>
                </a:lnTo>
                <a:lnTo>
                  <a:pt x="227827" y="105"/>
                </a:lnTo>
                <a:lnTo>
                  <a:pt x="216654" y="1023"/>
                </a:lnTo>
                <a:lnTo>
                  <a:pt x="205396" y="2586"/>
                </a:lnTo>
                <a:lnTo>
                  <a:pt x="194081" y="4582"/>
                </a:lnTo>
                <a:lnTo>
                  <a:pt x="180822" y="5912"/>
                </a:lnTo>
                <a:lnTo>
                  <a:pt x="166269" y="6799"/>
                </a:lnTo>
                <a:lnTo>
                  <a:pt x="137715" y="7784"/>
                </a:lnTo>
                <a:lnTo>
                  <a:pt x="61139" y="8568"/>
                </a:lnTo>
                <a:lnTo>
                  <a:pt x="45270" y="7618"/>
                </a:lnTo>
                <a:lnTo>
                  <a:pt x="39705" y="6031"/>
                </a:lnTo>
                <a:lnTo>
                  <a:pt x="35043" y="4021"/>
                </a:lnTo>
                <a:lnTo>
                  <a:pt x="30982" y="2680"/>
                </a:lnTo>
                <a:lnTo>
                  <a:pt x="27322" y="1787"/>
                </a:lnTo>
                <a:lnTo>
                  <a:pt x="19763" y="79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9"/>
          <p:cNvSpPr/>
          <p:nvPr/>
        </p:nvSpPr>
        <p:spPr>
          <a:xfrm>
            <a:off x="5343687" y="3060414"/>
            <a:ext cx="173828" cy="188564"/>
          </a:xfrm>
          <a:custGeom>
            <a:avLst/>
            <a:gdLst/>
            <a:ahLst/>
            <a:cxnLst/>
            <a:rect l="0" t="0" r="0" b="0"/>
            <a:pathLst>
              <a:path w="173828" h="188564">
                <a:moveTo>
                  <a:pt x="171288" y="188563"/>
                </a:moveTo>
                <a:lnTo>
                  <a:pt x="171288" y="58263"/>
                </a:lnTo>
                <a:lnTo>
                  <a:pt x="170335" y="55023"/>
                </a:lnTo>
                <a:lnTo>
                  <a:pt x="168748" y="51912"/>
                </a:lnTo>
                <a:lnTo>
                  <a:pt x="166737" y="48885"/>
                </a:lnTo>
                <a:lnTo>
                  <a:pt x="165396" y="45914"/>
                </a:lnTo>
                <a:lnTo>
                  <a:pt x="163907" y="40073"/>
                </a:lnTo>
                <a:lnTo>
                  <a:pt x="163245" y="34303"/>
                </a:lnTo>
                <a:lnTo>
                  <a:pt x="163068" y="31430"/>
                </a:lnTo>
                <a:lnTo>
                  <a:pt x="161998" y="29515"/>
                </a:lnTo>
                <a:lnTo>
                  <a:pt x="160332" y="28239"/>
                </a:lnTo>
                <a:lnTo>
                  <a:pt x="158269" y="27388"/>
                </a:lnTo>
                <a:lnTo>
                  <a:pt x="156893" y="25868"/>
                </a:lnTo>
                <a:lnTo>
                  <a:pt x="155976" y="23902"/>
                </a:lnTo>
                <a:lnTo>
                  <a:pt x="155365" y="21639"/>
                </a:lnTo>
                <a:lnTo>
                  <a:pt x="154005" y="20130"/>
                </a:lnTo>
                <a:lnTo>
                  <a:pt x="152146" y="19125"/>
                </a:lnTo>
                <a:lnTo>
                  <a:pt x="149954" y="18454"/>
                </a:lnTo>
                <a:lnTo>
                  <a:pt x="148493" y="17054"/>
                </a:lnTo>
                <a:lnTo>
                  <a:pt x="147518" y="15169"/>
                </a:lnTo>
                <a:lnTo>
                  <a:pt x="146868" y="12960"/>
                </a:lnTo>
                <a:lnTo>
                  <a:pt x="145484" y="11487"/>
                </a:lnTo>
                <a:lnTo>
                  <a:pt x="143607" y="10504"/>
                </a:lnTo>
                <a:lnTo>
                  <a:pt x="138982" y="9414"/>
                </a:lnTo>
                <a:lnTo>
                  <a:pt x="133753" y="8929"/>
                </a:lnTo>
                <a:lnTo>
                  <a:pt x="131024" y="7847"/>
                </a:lnTo>
                <a:lnTo>
                  <a:pt x="128253" y="6173"/>
                </a:lnTo>
                <a:lnTo>
                  <a:pt x="125453" y="4105"/>
                </a:lnTo>
                <a:lnTo>
                  <a:pt x="122633" y="2726"/>
                </a:lnTo>
                <a:lnTo>
                  <a:pt x="119802" y="1807"/>
                </a:lnTo>
                <a:lnTo>
                  <a:pt x="116961" y="1194"/>
                </a:lnTo>
                <a:lnTo>
                  <a:pt x="113162" y="785"/>
                </a:lnTo>
                <a:lnTo>
                  <a:pt x="108725" y="513"/>
                </a:lnTo>
                <a:lnTo>
                  <a:pt x="98714" y="210"/>
                </a:lnTo>
                <a:lnTo>
                  <a:pt x="66575" y="0"/>
                </a:lnTo>
                <a:lnTo>
                  <a:pt x="59569" y="942"/>
                </a:lnTo>
                <a:lnTo>
                  <a:pt x="52994" y="2522"/>
                </a:lnTo>
                <a:lnTo>
                  <a:pt x="46705" y="4528"/>
                </a:lnTo>
                <a:lnTo>
                  <a:pt x="40607" y="5866"/>
                </a:lnTo>
                <a:lnTo>
                  <a:pt x="34638" y="6757"/>
                </a:lnTo>
                <a:lnTo>
                  <a:pt x="28752" y="7352"/>
                </a:lnTo>
                <a:lnTo>
                  <a:pt x="23876" y="7748"/>
                </a:lnTo>
                <a:lnTo>
                  <a:pt x="19673" y="8012"/>
                </a:lnTo>
                <a:lnTo>
                  <a:pt x="12463" y="8306"/>
                </a:lnTo>
                <a:lnTo>
                  <a:pt x="386" y="8531"/>
                </a:lnTo>
                <a:lnTo>
                  <a:pt x="81" y="11077"/>
                </a:lnTo>
                <a:lnTo>
                  <a:pt x="0" y="13089"/>
                </a:lnTo>
                <a:lnTo>
                  <a:pt x="899" y="14430"/>
                </a:lnTo>
                <a:lnTo>
                  <a:pt x="2450" y="15325"/>
                </a:lnTo>
                <a:lnTo>
                  <a:pt x="6714" y="16318"/>
                </a:lnTo>
                <a:lnTo>
                  <a:pt x="11783" y="16760"/>
                </a:lnTo>
                <a:lnTo>
                  <a:pt x="15422" y="16878"/>
                </a:lnTo>
                <a:lnTo>
                  <a:pt x="34948" y="17066"/>
                </a:lnTo>
                <a:lnTo>
                  <a:pt x="40389" y="17082"/>
                </a:lnTo>
                <a:lnTo>
                  <a:pt x="45922" y="18045"/>
                </a:lnTo>
                <a:lnTo>
                  <a:pt x="51516" y="19639"/>
                </a:lnTo>
                <a:lnTo>
                  <a:pt x="57150" y="21655"/>
                </a:lnTo>
                <a:lnTo>
                  <a:pt x="61859" y="22998"/>
                </a:lnTo>
                <a:lnTo>
                  <a:pt x="65949" y="23894"/>
                </a:lnTo>
                <a:lnTo>
                  <a:pt x="69630" y="24491"/>
                </a:lnTo>
                <a:lnTo>
                  <a:pt x="78751" y="24889"/>
                </a:lnTo>
                <a:lnTo>
                  <a:pt x="128010" y="25581"/>
                </a:lnTo>
                <a:lnTo>
                  <a:pt x="131959" y="26568"/>
                </a:lnTo>
                <a:lnTo>
                  <a:pt x="135544" y="28179"/>
                </a:lnTo>
                <a:lnTo>
                  <a:pt x="138885" y="30205"/>
                </a:lnTo>
                <a:lnTo>
                  <a:pt x="142066" y="31556"/>
                </a:lnTo>
                <a:lnTo>
                  <a:pt x="145139" y="32457"/>
                </a:lnTo>
                <a:lnTo>
                  <a:pt x="148140" y="33057"/>
                </a:lnTo>
                <a:lnTo>
                  <a:pt x="151094" y="33458"/>
                </a:lnTo>
                <a:lnTo>
                  <a:pt x="154015" y="33724"/>
                </a:lnTo>
                <a:lnTo>
                  <a:pt x="156915" y="33902"/>
                </a:lnTo>
                <a:lnTo>
                  <a:pt x="158848" y="34973"/>
                </a:lnTo>
                <a:lnTo>
                  <a:pt x="160137" y="36640"/>
                </a:lnTo>
                <a:lnTo>
                  <a:pt x="160997" y="38704"/>
                </a:lnTo>
                <a:lnTo>
                  <a:pt x="161952" y="43536"/>
                </a:lnTo>
                <a:lnTo>
                  <a:pt x="162375" y="48859"/>
                </a:lnTo>
                <a:lnTo>
                  <a:pt x="162564" y="54400"/>
                </a:lnTo>
                <a:lnTo>
                  <a:pt x="162671" y="62874"/>
                </a:lnTo>
                <a:lnTo>
                  <a:pt x="163638" y="64766"/>
                </a:lnTo>
                <a:lnTo>
                  <a:pt x="165236" y="66026"/>
                </a:lnTo>
                <a:lnTo>
                  <a:pt x="167253" y="66867"/>
                </a:lnTo>
                <a:lnTo>
                  <a:pt x="168598" y="68380"/>
                </a:lnTo>
                <a:lnTo>
                  <a:pt x="169495" y="70341"/>
                </a:lnTo>
                <a:lnTo>
                  <a:pt x="170491" y="76012"/>
                </a:lnTo>
                <a:lnTo>
                  <a:pt x="170757" y="80192"/>
                </a:lnTo>
                <a:lnTo>
                  <a:pt x="170933" y="84883"/>
                </a:lnTo>
                <a:lnTo>
                  <a:pt x="171183" y="100587"/>
                </a:lnTo>
                <a:lnTo>
                  <a:pt x="171286" y="182286"/>
                </a:lnTo>
                <a:lnTo>
                  <a:pt x="172239" y="184378"/>
                </a:lnTo>
                <a:lnTo>
                  <a:pt x="173827" y="185773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0"/>
          <p:cNvSpPr/>
          <p:nvPr/>
        </p:nvSpPr>
        <p:spPr>
          <a:xfrm>
            <a:off x="7006632" y="2719866"/>
            <a:ext cx="325713" cy="520540"/>
          </a:xfrm>
          <a:custGeom>
            <a:avLst/>
            <a:gdLst/>
            <a:ahLst/>
            <a:cxnLst/>
            <a:rect l="0" t="0" r="0" b="0"/>
            <a:pathLst>
              <a:path w="325713" h="520540">
                <a:moveTo>
                  <a:pt x="25675" y="520539"/>
                </a:moveTo>
                <a:lnTo>
                  <a:pt x="21124" y="515988"/>
                </a:lnTo>
                <a:lnTo>
                  <a:pt x="13744" y="504056"/>
                </a:lnTo>
                <a:lnTo>
                  <a:pt x="8307" y="491306"/>
                </a:lnTo>
                <a:lnTo>
                  <a:pt x="5523" y="483905"/>
                </a:lnTo>
                <a:lnTo>
                  <a:pt x="3668" y="473256"/>
                </a:lnTo>
                <a:lnTo>
                  <a:pt x="2431" y="460442"/>
                </a:lnTo>
                <a:lnTo>
                  <a:pt x="1058" y="434774"/>
                </a:lnTo>
                <a:lnTo>
                  <a:pt x="446" y="417016"/>
                </a:lnTo>
                <a:lnTo>
                  <a:pt x="103" y="396309"/>
                </a:lnTo>
                <a:lnTo>
                  <a:pt x="0" y="346252"/>
                </a:lnTo>
                <a:lnTo>
                  <a:pt x="938" y="330053"/>
                </a:lnTo>
                <a:lnTo>
                  <a:pt x="2516" y="316395"/>
                </a:lnTo>
                <a:lnTo>
                  <a:pt x="4521" y="304433"/>
                </a:lnTo>
                <a:lnTo>
                  <a:pt x="7763" y="288838"/>
                </a:lnTo>
                <a:lnTo>
                  <a:pt x="16443" y="251191"/>
                </a:lnTo>
                <a:lnTo>
                  <a:pt x="21426" y="236198"/>
                </a:lnTo>
                <a:lnTo>
                  <a:pt x="26652" y="224298"/>
                </a:lnTo>
                <a:lnTo>
                  <a:pt x="32042" y="214460"/>
                </a:lnTo>
                <a:lnTo>
                  <a:pt x="36587" y="205044"/>
                </a:lnTo>
                <a:lnTo>
                  <a:pt x="40570" y="195909"/>
                </a:lnTo>
                <a:lnTo>
                  <a:pt x="58356" y="151614"/>
                </a:lnTo>
                <a:lnTo>
                  <a:pt x="63655" y="141239"/>
                </a:lnTo>
                <a:lnTo>
                  <a:pt x="69093" y="132417"/>
                </a:lnTo>
                <a:lnTo>
                  <a:pt x="79262" y="117535"/>
                </a:lnTo>
                <a:lnTo>
                  <a:pt x="86956" y="104571"/>
                </a:lnTo>
                <a:lnTo>
                  <a:pt x="92247" y="98447"/>
                </a:lnTo>
                <a:lnTo>
                  <a:pt x="98631" y="92459"/>
                </a:lnTo>
                <a:lnTo>
                  <a:pt x="105745" y="86562"/>
                </a:lnTo>
                <a:lnTo>
                  <a:pt x="112393" y="81679"/>
                </a:lnTo>
                <a:lnTo>
                  <a:pt x="118729" y="77470"/>
                </a:lnTo>
                <a:lnTo>
                  <a:pt x="124859" y="73712"/>
                </a:lnTo>
                <a:lnTo>
                  <a:pt x="130850" y="69302"/>
                </a:lnTo>
                <a:lnTo>
                  <a:pt x="136749" y="64457"/>
                </a:lnTo>
                <a:lnTo>
                  <a:pt x="142587" y="59321"/>
                </a:lnTo>
                <a:lnTo>
                  <a:pt x="149336" y="54946"/>
                </a:lnTo>
                <a:lnTo>
                  <a:pt x="156693" y="51076"/>
                </a:lnTo>
                <a:lnTo>
                  <a:pt x="171536" y="44236"/>
                </a:lnTo>
                <a:lnTo>
                  <a:pt x="184482" y="38021"/>
                </a:lnTo>
                <a:lnTo>
                  <a:pt x="191554" y="35030"/>
                </a:lnTo>
                <a:lnTo>
                  <a:pt x="199126" y="32084"/>
                </a:lnTo>
                <a:lnTo>
                  <a:pt x="207031" y="29167"/>
                </a:lnTo>
                <a:lnTo>
                  <a:pt x="213255" y="26270"/>
                </a:lnTo>
                <a:lnTo>
                  <a:pt x="222708" y="20511"/>
                </a:lnTo>
                <a:lnTo>
                  <a:pt x="228469" y="18594"/>
                </a:lnTo>
                <a:lnTo>
                  <a:pt x="235166" y="17317"/>
                </a:lnTo>
                <a:lnTo>
                  <a:pt x="242488" y="16465"/>
                </a:lnTo>
                <a:lnTo>
                  <a:pt x="248322" y="14944"/>
                </a:lnTo>
                <a:lnTo>
                  <a:pt x="257344" y="10715"/>
                </a:lnTo>
                <a:lnTo>
                  <a:pt x="266799" y="8254"/>
                </a:lnTo>
                <a:lnTo>
                  <a:pt x="279769" y="5660"/>
                </a:lnTo>
                <a:lnTo>
                  <a:pt x="312100" y="0"/>
                </a:lnTo>
                <a:lnTo>
                  <a:pt x="325712" y="61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1"/>
          <p:cNvSpPr/>
          <p:nvPr/>
        </p:nvSpPr>
        <p:spPr>
          <a:xfrm>
            <a:off x="7384052" y="2470047"/>
            <a:ext cx="436926" cy="332614"/>
          </a:xfrm>
          <a:custGeom>
            <a:avLst/>
            <a:gdLst/>
            <a:ahLst/>
            <a:cxnLst/>
            <a:rect l="0" t="0" r="0" b="0"/>
            <a:pathLst>
              <a:path w="436926" h="332614">
                <a:moveTo>
                  <a:pt x="102598" y="153138"/>
                </a:moveTo>
                <a:lnTo>
                  <a:pt x="93496" y="148587"/>
                </a:lnTo>
                <a:lnTo>
                  <a:pt x="83947" y="146352"/>
                </a:lnTo>
                <a:lnTo>
                  <a:pt x="78735" y="145757"/>
                </a:lnTo>
                <a:lnTo>
                  <a:pt x="74306" y="146312"/>
                </a:lnTo>
                <a:lnTo>
                  <a:pt x="70402" y="147635"/>
                </a:lnTo>
                <a:lnTo>
                  <a:pt x="63523" y="151644"/>
                </a:lnTo>
                <a:lnTo>
                  <a:pt x="52391" y="161162"/>
                </a:lnTo>
                <a:lnTo>
                  <a:pt x="39325" y="173849"/>
                </a:lnTo>
                <a:lnTo>
                  <a:pt x="33747" y="180280"/>
                </a:lnTo>
                <a:lnTo>
                  <a:pt x="29074" y="186473"/>
                </a:lnTo>
                <a:lnTo>
                  <a:pt x="25007" y="192506"/>
                </a:lnTo>
                <a:lnTo>
                  <a:pt x="20391" y="200338"/>
                </a:lnTo>
                <a:lnTo>
                  <a:pt x="15408" y="209370"/>
                </a:lnTo>
                <a:lnTo>
                  <a:pt x="10181" y="219201"/>
                </a:lnTo>
                <a:lnTo>
                  <a:pt x="6697" y="228612"/>
                </a:lnTo>
                <a:lnTo>
                  <a:pt x="4374" y="237744"/>
                </a:lnTo>
                <a:lnTo>
                  <a:pt x="2825" y="246689"/>
                </a:lnTo>
                <a:lnTo>
                  <a:pt x="1793" y="254558"/>
                </a:lnTo>
                <a:lnTo>
                  <a:pt x="1104" y="261709"/>
                </a:lnTo>
                <a:lnTo>
                  <a:pt x="646" y="268381"/>
                </a:lnTo>
                <a:lnTo>
                  <a:pt x="339" y="274734"/>
                </a:lnTo>
                <a:lnTo>
                  <a:pt x="0" y="286873"/>
                </a:lnTo>
                <a:lnTo>
                  <a:pt x="861" y="292777"/>
                </a:lnTo>
                <a:lnTo>
                  <a:pt x="2389" y="298618"/>
                </a:lnTo>
                <a:lnTo>
                  <a:pt x="4359" y="304417"/>
                </a:lnTo>
                <a:lnTo>
                  <a:pt x="9088" y="313400"/>
                </a:lnTo>
                <a:lnTo>
                  <a:pt x="14366" y="320568"/>
                </a:lnTo>
                <a:lnTo>
                  <a:pt x="19885" y="326929"/>
                </a:lnTo>
                <a:lnTo>
                  <a:pt x="22692" y="329006"/>
                </a:lnTo>
                <a:lnTo>
                  <a:pt x="28349" y="331314"/>
                </a:lnTo>
                <a:lnTo>
                  <a:pt x="36889" y="332613"/>
                </a:lnTo>
                <a:lnTo>
                  <a:pt x="39742" y="331843"/>
                </a:lnTo>
                <a:lnTo>
                  <a:pt x="45452" y="328447"/>
                </a:lnTo>
                <a:lnTo>
                  <a:pt x="54021" y="321180"/>
                </a:lnTo>
                <a:lnTo>
                  <a:pt x="59736" y="313231"/>
                </a:lnTo>
                <a:lnTo>
                  <a:pt x="65451" y="303348"/>
                </a:lnTo>
                <a:lnTo>
                  <a:pt x="71165" y="292605"/>
                </a:lnTo>
                <a:lnTo>
                  <a:pt x="74975" y="286121"/>
                </a:lnTo>
                <a:lnTo>
                  <a:pt x="84289" y="271296"/>
                </a:lnTo>
                <a:lnTo>
                  <a:pt x="89439" y="262390"/>
                </a:lnTo>
                <a:lnTo>
                  <a:pt x="100242" y="242334"/>
                </a:lnTo>
                <a:lnTo>
                  <a:pt x="103885" y="232605"/>
                </a:lnTo>
                <a:lnTo>
                  <a:pt x="106313" y="223261"/>
                </a:lnTo>
                <a:lnTo>
                  <a:pt x="112271" y="191377"/>
                </a:lnTo>
                <a:lnTo>
                  <a:pt x="114761" y="178631"/>
                </a:lnTo>
                <a:lnTo>
                  <a:pt x="116421" y="169181"/>
                </a:lnTo>
                <a:lnTo>
                  <a:pt x="117529" y="161928"/>
                </a:lnTo>
                <a:lnTo>
                  <a:pt x="119306" y="147995"/>
                </a:lnTo>
                <a:lnTo>
                  <a:pt x="119451" y="147804"/>
                </a:lnTo>
                <a:lnTo>
                  <a:pt x="119685" y="156882"/>
                </a:lnTo>
                <a:lnTo>
                  <a:pt x="119704" y="161349"/>
                </a:lnTo>
                <a:lnTo>
                  <a:pt x="121622" y="168137"/>
                </a:lnTo>
                <a:lnTo>
                  <a:pt x="124805" y="176472"/>
                </a:lnTo>
                <a:lnTo>
                  <a:pt x="128833" y="185839"/>
                </a:lnTo>
                <a:lnTo>
                  <a:pt x="131517" y="193989"/>
                </a:lnTo>
                <a:lnTo>
                  <a:pt x="133307" y="201326"/>
                </a:lnTo>
                <a:lnTo>
                  <a:pt x="134500" y="208123"/>
                </a:lnTo>
                <a:lnTo>
                  <a:pt x="136249" y="214560"/>
                </a:lnTo>
                <a:lnTo>
                  <a:pt x="138367" y="220756"/>
                </a:lnTo>
                <a:lnTo>
                  <a:pt x="140731" y="226791"/>
                </a:lnTo>
                <a:lnTo>
                  <a:pt x="144213" y="233673"/>
                </a:lnTo>
                <a:lnTo>
                  <a:pt x="148438" y="241118"/>
                </a:lnTo>
                <a:lnTo>
                  <a:pt x="153161" y="248938"/>
                </a:lnTo>
                <a:lnTo>
                  <a:pt x="157262" y="255105"/>
                </a:lnTo>
                <a:lnTo>
                  <a:pt x="164357" y="264496"/>
                </a:lnTo>
                <a:lnTo>
                  <a:pt x="170686" y="271845"/>
                </a:lnTo>
                <a:lnTo>
                  <a:pt x="173708" y="275139"/>
                </a:lnTo>
                <a:lnTo>
                  <a:pt x="187061" y="284324"/>
                </a:lnTo>
                <a:lnTo>
                  <a:pt x="195065" y="287643"/>
                </a:lnTo>
                <a:lnTo>
                  <a:pt x="204925" y="289511"/>
                </a:lnTo>
                <a:lnTo>
                  <a:pt x="207963" y="289773"/>
                </a:lnTo>
                <a:lnTo>
                  <a:pt x="210941" y="288996"/>
                </a:lnTo>
                <a:lnTo>
                  <a:pt x="216790" y="285591"/>
                </a:lnTo>
                <a:lnTo>
                  <a:pt x="227645" y="275823"/>
                </a:lnTo>
                <a:lnTo>
                  <a:pt x="234540" y="269218"/>
                </a:lnTo>
                <a:lnTo>
                  <a:pt x="240089" y="262910"/>
                </a:lnTo>
                <a:lnTo>
                  <a:pt x="244742" y="256799"/>
                </a:lnTo>
                <a:lnTo>
                  <a:pt x="248796" y="250820"/>
                </a:lnTo>
                <a:lnTo>
                  <a:pt x="255839" y="241637"/>
                </a:lnTo>
                <a:lnTo>
                  <a:pt x="259052" y="237855"/>
                </a:lnTo>
                <a:lnTo>
                  <a:pt x="262145" y="232476"/>
                </a:lnTo>
                <a:lnTo>
                  <a:pt x="265160" y="226032"/>
                </a:lnTo>
                <a:lnTo>
                  <a:pt x="268122" y="218879"/>
                </a:lnTo>
                <a:lnTo>
                  <a:pt x="272002" y="206490"/>
                </a:lnTo>
                <a:lnTo>
                  <a:pt x="281394" y="172405"/>
                </a:lnTo>
                <a:lnTo>
                  <a:pt x="285613" y="158362"/>
                </a:lnTo>
                <a:lnTo>
                  <a:pt x="289378" y="147096"/>
                </a:lnTo>
                <a:lnTo>
                  <a:pt x="292840" y="137680"/>
                </a:lnTo>
                <a:lnTo>
                  <a:pt x="296101" y="129497"/>
                </a:lnTo>
                <a:lnTo>
                  <a:pt x="299227" y="122137"/>
                </a:lnTo>
                <a:lnTo>
                  <a:pt x="302264" y="115326"/>
                </a:lnTo>
                <a:lnTo>
                  <a:pt x="304289" y="106022"/>
                </a:lnTo>
                <a:lnTo>
                  <a:pt x="305639" y="95057"/>
                </a:lnTo>
                <a:lnTo>
                  <a:pt x="306539" y="82985"/>
                </a:lnTo>
                <a:lnTo>
                  <a:pt x="305232" y="69222"/>
                </a:lnTo>
                <a:lnTo>
                  <a:pt x="302458" y="54331"/>
                </a:lnTo>
                <a:lnTo>
                  <a:pt x="298703" y="38689"/>
                </a:lnTo>
                <a:lnTo>
                  <a:pt x="295247" y="27308"/>
                </a:lnTo>
                <a:lnTo>
                  <a:pt x="291991" y="18769"/>
                </a:lnTo>
                <a:lnTo>
                  <a:pt x="288868" y="12123"/>
                </a:lnTo>
                <a:lnTo>
                  <a:pt x="285832" y="7693"/>
                </a:lnTo>
                <a:lnTo>
                  <a:pt x="282856" y="4740"/>
                </a:lnTo>
                <a:lnTo>
                  <a:pt x="279920" y="2771"/>
                </a:lnTo>
                <a:lnTo>
                  <a:pt x="271578" y="583"/>
                </a:lnTo>
                <a:lnTo>
                  <a:pt x="266686" y="0"/>
                </a:lnTo>
                <a:lnTo>
                  <a:pt x="263425" y="563"/>
                </a:lnTo>
                <a:lnTo>
                  <a:pt x="261251" y="1891"/>
                </a:lnTo>
                <a:lnTo>
                  <a:pt x="253212" y="10867"/>
                </a:lnTo>
                <a:lnTo>
                  <a:pt x="251584" y="14475"/>
                </a:lnTo>
                <a:lnTo>
                  <a:pt x="249776" y="23565"/>
                </a:lnTo>
                <a:lnTo>
                  <a:pt x="246433" y="31415"/>
                </a:lnTo>
                <a:lnTo>
                  <a:pt x="244207" y="34842"/>
                </a:lnTo>
                <a:lnTo>
                  <a:pt x="242724" y="41889"/>
                </a:lnTo>
                <a:lnTo>
                  <a:pt x="241736" y="51349"/>
                </a:lnTo>
                <a:lnTo>
                  <a:pt x="240636" y="71703"/>
                </a:lnTo>
                <a:lnTo>
                  <a:pt x="240148" y="87100"/>
                </a:lnTo>
                <a:lnTo>
                  <a:pt x="240970" y="94825"/>
                </a:lnTo>
                <a:lnTo>
                  <a:pt x="242471" y="102832"/>
                </a:lnTo>
                <a:lnTo>
                  <a:pt x="244425" y="111028"/>
                </a:lnTo>
                <a:lnTo>
                  <a:pt x="247631" y="120302"/>
                </a:lnTo>
                <a:lnTo>
                  <a:pt x="251674" y="130295"/>
                </a:lnTo>
                <a:lnTo>
                  <a:pt x="256275" y="140766"/>
                </a:lnTo>
                <a:lnTo>
                  <a:pt x="259341" y="149653"/>
                </a:lnTo>
                <a:lnTo>
                  <a:pt x="261386" y="157482"/>
                </a:lnTo>
                <a:lnTo>
                  <a:pt x="262749" y="164606"/>
                </a:lnTo>
                <a:lnTo>
                  <a:pt x="264610" y="171261"/>
                </a:lnTo>
                <a:lnTo>
                  <a:pt x="266804" y="177602"/>
                </a:lnTo>
                <a:lnTo>
                  <a:pt x="269218" y="183735"/>
                </a:lnTo>
                <a:lnTo>
                  <a:pt x="273686" y="190681"/>
                </a:lnTo>
                <a:lnTo>
                  <a:pt x="279521" y="198169"/>
                </a:lnTo>
                <a:lnTo>
                  <a:pt x="286269" y="206018"/>
                </a:lnTo>
                <a:lnTo>
                  <a:pt x="296307" y="214740"/>
                </a:lnTo>
                <a:lnTo>
                  <a:pt x="307313" y="222190"/>
                </a:lnTo>
                <a:lnTo>
                  <a:pt x="310511" y="224890"/>
                </a:lnTo>
                <a:lnTo>
                  <a:pt x="314550" y="226690"/>
                </a:lnTo>
                <a:lnTo>
                  <a:pt x="324116" y="228690"/>
                </a:lnTo>
                <a:lnTo>
                  <a:pt x="334718" y="227039"/>
                </a:lnTo>
                <a:lnTo>
                  <a:pt x="345780" y="224083"/>
                </a:lnTo>
                <a:lnTo>
                  <a:pt x="357046" y="222769"/>
                </a:lnTo>
                <a:lnTo>
                  <a:pt x="361765" y="220513"/>
                </a:lnTo>
                <a:lnTo>
                  <a:pt x="365864" y="217105"/>
                </a:lnTo>
                <a:lnTo>
                  <a:pt x="372957" y="208237"/>
                </a:lnTo>
                <a:lnTo>
                  <a:pt x="379285" y="197946"/>
                </a:lnTo>
                <a:lnTo>
                  <a:pt x="383259" y="192535"/>
                </a:lnTo>
                <a:lnTo>
                  <a:pt x="387813" y="187022"/>
                </a:lnTo>
                <a:lnTo>
                  <a:pt x="392753" y="181443"/>
                </a:lnTo>
                <a:lnTo>
                  <a:pt x="397000" y="175818"/>
                </a:lnTo>
                <a:lnTo>
                  <a:pt x="400783" y="170163"/>
                </a:lnTo>
                <a:lnTo>
                  <a:pt x="404258" y="164488"/>
                </a:lnTo>
                <a:lnTo>
                  <a:pt x="408480" y="155942"/>
                </a:lnTo>
                <a:lnTo>
                  <a:pt x="413199" y="145482"/>
                </a:lnTo>
                <a:lnTo>
                  <a:pt x="422570" y="124018"/>
                </a:lnTo>
                <a:lnTo>
                  <a:pt x="429910" y="108128"/>
                </a:lnTo>
                <a:lnTo>
                  <a:pt x="432249" y="101223"/>
                </a:lnTo>
                <a:lnTo>
                  <a:pt x="433808" y="94716"/>
                </a:lnTo>
                <a:lnTo>
                  <a:pt x="436925" y="759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2"/>
          <p:cNvSpPr/>
          <p:nvPr/>
        </p:nvSpPr>
        <p:spPr>
          <a:xfrm>
            <a:off x="7829550" y="2412506"/>
            <a:ext cx="102870" cy="287832"/>
          </a:xfrm>
          <a:custGeom>
            <a:avLst/>
            <a:gdLst/>
            <a:ahLst/>
            <a:cxnLst/>
            <a:rect l="0" t="0" r="0" b="0"/>
            <a:pathLst>
              <a:path w="102870" h="287832">
                <a:moveTo>
                  <a:pt x="0" y="4939"/>
                </a:moveTo>
                <a:lnTo>
                  <a:pt x="0" y="0"/>
                </a:lnTo>
                <a:lnTo>
                  <a:pt x="0" y="2109"/>
                </a:lnTo>
                <a:lnTo>
                  <a:pt x="952" y="4004"/>
                </a:lnTo>
                <a:lnTo>
                  <a:pt x="2540" y="6221"/>
                </a:lnTo>
                <a:lnTo>
                  <a:pt x="4550" y="8651"/>
                </a:lnTo>
                <a:lnTo>
                  <a:pt x="6844" y="12176"/>
                </a:lnTo>
                <a:lnTo>
                  <a:pt x="9325" y="16431"/>
                </a:lnTo>
                <a:lnTo>
                  <a:pt x="11931" y="21173"/>
                </a:lnTo>
                <a:lnTo>
                  <a:pt x="17367" y="31521"/>
                </a:lnTo>
                <a:lnTo>
                  <a:pt x="20151" y="36948"/>
                </a:lnTo>
                <a:lnTo>
                  <a:pt x="22007" y="43423"/>
                </a:lnTo>
                <a:lnTo>
                  <a:pt x="23243" y="50597"/>
                </a:lnTo>
                <a:lnTo>
                  <a:pt x="24069" y="58238"/>
                </a:lnTo>
                <a:lnTo>
                  <a:pt x="25571" y="66189"/>
                </a:lnTo>
                <a:lnTo>
                  <a:pt x="27524" y="74347"/>
                </a:lnTo>
                <a:lnTo>
                  <a:pt x="29779" y="82643"/>
                </a:lnTo>
                <a:lnTo>
                  <a:pt x="34825" y="99482"/>
                </a:lnTo>
                <a:lnTo>
                  <a:pt x="37504" y="107972"/>
                </a:lnTo>
                <a:lnTo>
                  <a:pt x="43021" y="127566"/>
                </a:lnTo>
                <a:lnTo>
                  <a:pt x="63425" y="207597"/>
                </a:lnTo>
                <a:lnTo>
                  <a:pt x="68953" y="226721"/>
                </a:lnTo>
                <a:lnTo>
                  <a:pt x="73591" y="240424"/>
                </a:lnTo>
                <a:lnTo>
                  <a:pt x="77636" y="250511"/>
                </a:lnTo>
                <a:lnTo>
                  <a:pt x="81284" y="259141"/>
                </a:lnTo>
                <a:lnTo>
                  <a:pt x="84670" y="266800"/>
                </a:lnTo>
                <a:lnTo>
                  <a:pt x="102869" y="2878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3"/>
          <p:cNvSpPr/>
          <p:nvPr/>
        </p:nvSpPr>
        <p:spPr>
          <a:xfrm>
            <a:off x="7769542" y="2494808"/>
            <a:ext cx="265749" cy="149285"/>
          </a:xfrm>
          <a:custGeom>
            <a:avLst/>
            <a:gdLst/>
            <a:ahLst/>
            <a:cxnLst/>
            <a:rect l="0" t="0" r="0" b="0"/>
            <a:pathLst>
              <a:path w="265749" h="149285">
                <a:moveTo>
                  <a:pt x="0" y="59797"/>
                </a:moveTo>
                <a:lnTo>
                  <a:pt x="0" y="68898"/>
                </a:lnTo>
                <a:lnTo>
                  <a:pt x="953" y="71579"/>
                </a:lnTo>
                <a:lnTo>
                  <a:pt x="2540" y="73367"/>
                </a:lnTo>
                <a:lnTo>
                  <a:pt x="4551" y="74558"/>
                </a:lnTo>
                <a:lnTo>
                  <a:pt x="9325" y="75882"/>
                </a:lnTo>
                <a:lnTo>
                  <a:pt x="11931" y="76236"/>
                </a:lnTo>
                <a:lnTo>
                  <a:pt x="13670" y="75518"/>
                </a:lnTo>
                <a:lnTo>
                  <a:pt x="14828" y="74088"/>
                </a:lnTo>
                <a:lnTo>
                  <a:pt x="15600" y="72182"/>
                </a:lnTo>
                <a:lnTo>
                  <a:pt x="18973" y="69958"/>
                </a:lnTo>
                <a:lnTo>
                  <a:pt x="24079" y="67523"/>
                </a:lnTo>
                <a:lnTo>
                  <a:pt x="30340" y="64948"/>
                </a:lnTo>
                <a:lnTo>
                  <a:pt x="35467" y="62278"/>
                </a:lnTo>
                <a:lnTo>
                  <a:pt x="39837" y="59546"/>
                </a:lnTo>
                <a:lnTo>
                  <a:pt x="43703" y="56772"/>
                </a:lnTo>
                <a:lnTo>
                  <a:pt x="48185" y="53970"/>
                </a:lnTo>
                <a:lnTo>
                  <a:pt x="53078" y="51150"/>
                </a:lnTo>
                <a:lnTo>
                  <a:pt x="63596" y="45476"/>
                </a:lnTo>
                <a:lnTo>
                  <a:pt x="74620" y="39780"/>
                </a:lnTo>
                <a:lnTo>
                  <a:pt x="98569" y="28992"/>
                </a:lnTo>
                <a:lnTo>
                  <a:pt x="114291" y="22116"/>
                </a:lnTo>
                <a:lnTo>
                  <a:pt x="125724" y="16579"/>
                </a:lnTo>
                <a:lnTo>
                  <a:pt x="134299" y="11934"/>
                </a:lnTo>
                <a:lnTo>
                  <a:pt x="140968" y="7886"/>
                </a:lnTo>
                <a:lnTo>
                  <a:pt x="147319" y="5187"/>
                </a:lnTo>
                <a:lnTo>
                  <a:pt x="153458" y="3388"/>
                </a:lnTo>
                <a:lnTo>
                  <a:pt x="159456" y="2188"/>
                </a:lnTo>
                <a:lnTo>
                  <a:pt x="164407" y="1389"/>
                </a:lnTo>
                <a:lnTo>
                  <a:pt x="172446" y="500"/>
                </a:lnTo>
                <a:lnTo>
                  <a:pt x="179196" y="105"/>
                </a:lnTo>
                <a:lnTo>
                  <a:pt x="182329" y="0"/>
                </a:lnTo>
                <a:lnTo>
                  <a:pt x="185370" y="882"/>
                </a:lnTo>
                <a:lnTo>
                  <a:pt x="191289" y="4402"/>
                </a:lnTo>
                <a:lnTo>
                  <a:pt x="194201" y="6674"/>
                </a:lnTo>
                <a:lnTo>
                  <a:pt x="197095" y="9142"/>
                </a:lnTo>
                <a:lnTo>
                  <a:pt x="199977" y="11739"/>
                </a:lnTo>
                <a:lnTo>
                  <a:pt x="205719" y="17165"/>
                </a:lnTo>
                <a:lnTo>
                  <a:pt x="217166" y="28410"/>
                </a:lnTo>
                <a:lnTo>
                  <a:pt x="220025" y="32205"/>
                </a:lnTo>
                <a:lnTo>
                  <a:pt x="222883" y="36640"/>
                </a:lnTo>
                <a:lnTo>
                  <a:pt x="225742" y="41501"/>
                </a:lnTo>
                <a:lnTo>
                  <a:pt x="227646" y="46647"/>
                </a:lnTo>
                <a:lnTo>
                  <a:pt x="228917" y="51983"/>
                </a:lnTo>
                <a:lnTo>
                  <a:pt x="229765" y="57445"/>
                </a:lnTo>
                <a:lnTo>
                  <a:pt x="231281" y="62039"/>
                </a:lnTo>
                <a:lnTo>
                  <a:pt x="233245" y="66054"/>
                </a:lnTo>
                <a:lnTo>
                  <a:pt x="235508" y="69683"/>
                </a:lnTo>
                <a:lnTo>
                  <a:pt x="237015" y="74008"/>
                </a:lnTo>
                <a:lnTo>
                  <a:pt x="238020" y="78796"/>
                </a:lnTo>
                <a:lnTo>
                  <a:pt x="238690" y="83893"/>
                </a:lnTo>
                <a:lnTo>
                  <a:pt x="239136" y="90148"/>
                </a:lnTo>
                <a:lnTo>
                  <a:pt x="239435" y="97176"/>
                </a:lnTo>
                <a:lnTo>
                  <a:pt x="239634" y="104719"/>
                </a:lnTo>
                <a:lnTo>
                  <a:pt x="240717" y="110700"/>
                </a:lnTo>
                <a:lnTo>
                  <a:pt x="242394" y="115640"/>
                </a:lnTo>
                <a:lnTo>
                  <a:pt x="244464" y="119885"/>
                </a:lnTo>
                <a:lnTo>
                  <a:pt x="245843" y="123668"/>
                </a:lnTo>
                <a:lnTo>
                  <a:pt x="246763" y="127143"/>
                </a:lnTo>
                <a:lnTo>
                  <a:pt x="247376" y="130411"/>
                </a:lnTo>
                <a:lnTo>
                  <a:pt x="248738" y="133543"/>
                </a:lnTo>
                <a:lnTo>
                  <a:pt x="250597" y="136584"/>
                </a:lnTo>
                <a:lnTo>
                  <a:pt x="252790" y="139563"/>
                </a:lnTo>
                <a:lnTo>
                  <a:pt x="255205" y="142501"/>
                </a:lnTo>
                <a:lnTo>
                  <a:pt x="257766" y="145413"/>
                </a:lnTo>
                <a:lnTo>
                  <a:pt x="260427" y="148307"/>
                </a:lnTo>
                <a:lnTo>
                  <a:pt x="262200" y="149284"/>
                </a:lnTo>
                <a:lnTo>
                  <a:pt x="263383" y="148982"/>
                </a:lnTo>
                <a:lnTo>
                  <a:pt x="265748" y="1455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4"/>
          <p:cNvSpPr/>
          <p:nvPr/>
        </p:nvSpPr>
        <p:spPr>
          <a:xfrm>
            <a:off x="8009572" y="2306002"/>
            <a:ext cx="120016" cy="334329"/>
          </a:xfrm>
          <a:custGeom>
            <a:avLst/>
            <a:gdLst/>
            <a:ahLst/>
            <a:cxnLst/>
            <a:rect l="0" t="0" r="0" b="0"/>
            <a:pathLst>
              <a:path w="120016" h="334329">
                <a:moveTo>
                  <a:pt x="0" y="0"/>
                </a:moveTo>
                <a:lnTo>
                  <a:pt x="11932" y="35795"/>
                </a:lnTo>
                <a:lnTo>
                  <a:pt x="13670" y="42914"/>
                </a:lnTo>
                <a:lnTo>
                  <a:pt x="14828" y="49564"/>
                </a:lnTo>
                <a:lnTo>
                  <a:pt x="15600" y="55903"/>
                </a:lnTo>
                <a:lnTo>
                  <a:pt x="17068" y="62033"/>
                </a:lnTo>
                <a:lnTo>
                  <a:pt x="18998" y="68026"/>
                </a:lnTo>
                <a:lnTo>
                  <a:pt x="21239" y="73925"/>
                </a:lnTo>
                <a:lnTo>
                  <a:pt x="22732" y="80716"/>
                </a:lnTo>
                <a:lnTo>
                  <a:pt x="23727" y="88101"/>
                </a:lnTo>
                <a:lnTo>
                  <a:pt x="24391" y="95881"/>
                </a:lnTo>
                <a:lnTo>
                  <a:pt x="25786" y="105831"/>
                </a:lnTo>
                <a:lnTo>
                  <a:pt x="29875" y="129586"/>
                </a:lnTo>
                <a:lnTo>
                  <a:pt x="37533" y="169735"/>
                </a:lnTo>
                <a:lnTo>
                  <a:pt x="40262" y="181737"/>
                </a:lnTo>
                <a:lnTo>
                  <a:pt x="43034" y="192595"/>
                </a:lnTo>
                <a:lnTo>
                  <a:pt x="45834" y="202692"/>
                </a:lnTo>
                <a:lnTo>
                  <a:pt x="48653" y="211328"/>
                </a:lnTo>
                <a:lnTo>
                  <a:pt x="51487" y="218990"/>
                </a:lnTo>
                <a:lnTo>
                  <a:pt x="54326" y="226004"/>
                </a:lnTo>
                <a:lnTo>
                  <a:pt x="57172" y="234489"/>
                </a:lnTo>
                <a:lnTo>
                  <a:pt x="60023" y="243956"/>
                </a:lnTo>
                <a:lnTo>
                  <a:pt x="62875" y="254077"/>
                </a:lnTo>
                <a:lnTo>
                  <a:pt x="66682" y="263682"/>
                </a:lnTo>
                <a:lnTo>
                  <a:pt x="71125" y="272943"/>
                </a:lnTo>
                <a:lnTo>
                  <a:pt x="75991" y="281975"/>
                </a:lnTo>
                <a:lnTo>
                  <a:pt x="80188" y="288948"/>
                </a:lnTo>
                <a:lnTo>
                  <a:pt x="83939" y="294550"/>
                </a:lnTo>
                <a:lnTo>
                  <a:pt x="87392" y="299237"/>
                </a:lnTo>
                <a:lnTo>
                  <a:pt x="90646" y="303313"/>
                </a:lnTo>
                <a:lnTo>
                  <a:pt x="93768" y="306984"/>
                </a:lnTo>
                <a:lnTo>
                  <a:pt x="96802" y="310384"/>
                </a:lnTo>
                <a:lnTo>
                  <a:pt x="100730" y="313602"/>
                </a:lnTo>
                <a:lnTo>
                  <a:pt x="105254" y="316701"/>
                </a:lnTo>
                <a:lnTo>
                  <a:pt x="110175" y="319719"/>
                </a:lnTo>
                <a:lnTo>
                  <a:pt x="113454" y="322683"/>
                </a:lnTo>
                <a:lnTo>
                  <a:pt x="115641" y="325612"/>
                </a:lnTo>
                <a:lnTo>
                  <a:pt x="120015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5"/>
          <p:cNvSpPr/>
          <p:nvPr/>
        </p:nvSpPr>
        <p:spPr>
          <a:xfrm>
            <a:off x="8009572" y="2440339"/>
            <a:ext cx="402909" cy="139856"/>
          </a:xfrm>
          <a:custGeom>
            <a:avLst/>
            <a:gdLst/>
            <a:ahLst/>
            <a:cxnLst/>
            <a:rect l="0" t="0" r="0" b="0"/>
            <a:pathLst>
              <a:path w="402909" h="139856">
                <a:moveTo>
                  <a:pt x="0" y="71403"/>
                </a:moveTo>
                <a:lnTo>
                  <a:pt x="19312" y="71403"/>
                </a:lnTo>
                <a:lnTo>
                  <a:pt x="25257" y="70450"/>
                </a:lnTo>
                <a:lnTo>
                  <a:pt x="33031" y="68863"/>
                </a:lnTo>
                <a:lnTo>
                  <a:pt x="42024" y="66852"/>
                </a:lnTo>
                <a:lnTo>
                  <a:pt x="49923" y="64559"/>
                </a:lnTo>
                <a:lnTo>
                  <a:pt x="57094" y="62078"/>
                </a:lnTo>
                <a:lnTo>
                  <a:pt x="63780" y="59471"/>
                </a:lnTo>
                <a:lnTo>
                  <a:pt x="78829" y="54035"/>
                </a:lnTo>
                <a:lnTo>
                  <a:pt x="86843" y="51252"/>
                </a:lnTo>
                <a:lnTo>
                  <a:pt x="94090" y="48444"/>
                </a:lnTo>
                <a:lnTo>
                  <a:pt x="100827" y="45620"/>
                </a:lnTo>
                <a:lnTo>
                  <a:pt x="107224" y="42784"/>
                </a:lnTo>
                <a:lnTo>
                  <a:pt x="115297" y="39941"/>
                </a:lnTo>
                <a:lnTo>
                  <a:pt x="124490" y="37093"/>
                </a:lnTo>
                <a:lnTo>
                  <a:pt x="134429" y="34243"/>
                </a:lnTo>
                <a:lnTo>
                  <a:pt x="142959" y="31389"/>
                </a:lnTo>
                <a:lnTo>
                  <a:pt x="150551" y="28535"/>
                </a:lnTo>
                <a:lnTo>
                  <a:pt x="157517" y="25679"/>
                </a:lnTo>
                <a:lnTo>
                  <a:pt x="167798" y="22506"/>
                </a:lnTo>
                <a:lnTo>
                  <a:pt x="178941" y="20720"/>
                </a:lnTo>
                <a:lnTo>
                  <a:pt x="182159" y="20470"/>
                </a:lnTo>
                <a:lnTo>
                  <a:pt x="184305" y="21255"/>
                </a:lnTo>
                <a:lnTo>
                  <a:pt x="185735" y="22731"/>
                </a:lnTo>
                <a:lnTo>
                  <a:pt x="186688" y="24667"/>
                </a:lnTo>
                <a:lnTo>
                  <a:pt x="187323" y="26911"/>
                </a:lnTo>
                <a:lnTo>
                  <a:pt x="187747" y="29359"/>
                </a:lnTo>
                <a:lnTo>
                  <a:pt x="188030" y="31944"/>
                </a:lnTo>
                <a:lnTo>
                  <a:pt x="188219" y="34619"/>
                </a:lnTo>
                <a:lnTo>
                  <a:pt x="188344" y="37356"/>
                </a:lnTo>
                <a:lnTo>
                  <a:pt x="188428" y="40132"/>
                </a:lnTo>
                <a:lnTo>
                  <a:pt x="188591" y="94063"/>
                </a:lnTo>
                <a:lnTo>
                  <a:pt x="189545" y="98892"/>
                </a:lnTo>
                <a:lnTo>
                  <a:pt x="191134" y="103064"/>
                </a:lnTo>
                <a:lnTo>
                  <a:pt x="195439" y="111192"/>
                </a:lnTo>
                <a:lnTo>
                  <a:pt x="200526" y="121155"/>
                </a:lnTo>
                <a:lnTo>
                  <a:pt x="203217" y="124573"/>
                </a:lnTo>
                <a:lnTo>
                  <a:pt x="205963" y="126852"/>
                </a:lnTo>
                <a:lnTo>
                  <a:pt x="208747" y="128372"/>
                </a:lnTo>
                <a:lnTo>
                  <a:pt x="210602" y="130337"/>
                </a:lnTo>
                <a:lnTo>
                  <a:pt x="211839" y="132600"/>
                </a:lnTo>
                <a:lnTo>
                  <a:pt x="212664" y="135061"/>
                </a:lnTo>
                <a:lnTo>
                  <a:pt x="215118" y="136702"/>
                </a:lnTo>
                <a:lnTo>
                  <a:pt x="227667" y="139335"/>
                </a:lnTo>
                <a:lnTo>
                  <a:pt x="235259" y="139855"/>
                </a:lnTo>
                <a:lnTo>
                  <a:pt x="237802" y="138945"/>
                </a:lnTo>
                <a:lnTo>
                  <a:pt x="243167" y="135394"/>
                </a:lnTo>
                <a:lnTo>
                  <a:pt x="245932" y="131209"/>
                </a:lnTo>
                <a:lnTo>
                  <a:pt x="248727" y="125561"/>
                </a:lnTo>
                <a:lnTo>
                  <a:pt x="251543" y="118938"/>
                </a:lnTo>
                <a:lnTo>
                  <a:pt x="257211" y="106500"/>
                </a:lnTo>
                <a:lnTo>
                  <a:pt x="260057" y="100516"/>
                </a:lnTo>
                <a:lnTo>
                  <a:pt x="261954" y="94622"/>
                </a:lnTo>
                <a:lnTo>
                  <a:pt x="263218" y="88787"/>
                </a:lnTo>
                <a:lnTo>
                  <a:pt x="264062" y="82993"/>
                </a:lnTo>
                <a:lnTo>
                  <a:pt x="264624" y="77224"/>
                </a:lnTo>
                <a:lnTo>
                  <a:pt x="264998" y="71474"/>
                </a:lnTo>
                <a:lnTo>
                  <a:pt x="265247" y="65735"/>
                </a:lnTo>
                <a:lnTo>
                  <a:pt x="266367" y="60957"/>
                </a:lnTo>
                <a:lnTo>
                  <a:pt x="268066" y="56819"/>
                </a:lnTo>
                <a:lnTo>
                  <a:pt x="270150" y="53108"/>
                </a:lnTo>
                <a:lnTo>
                  <a:pt x="270587" y="48729"/>
                </a:lnTo>
                <a:lnTo>
                  <a:pt x="269927" y="43904"/>
                </a:lnTo>
                <a:lnTo>
                  <a:pt x="268534" y="38783"/>
                </a:lnTo>
                <a:lnTo>
                  <a:pt x="267605" y="34417"/>
                </a:lnTo>
                <a:lnTo>
                  <a:pt x="266985" y="30553"/>
                </a:lnTo>
                <a:lnTo>
                  <a:pt x="266573" y="27024"/>
                </a:lnTo>
                <a:lnTo>
                  <a:pt x="266298" y="23720"/>
                </a:lnTo>
                <a:lnTo>
                  <a:pt x="266115" y="20564"/>
                </a:lnTo>
                <a:lnTo>
                  <a:pt x="265992" y="17508"/>
                </a:lnTo>
                <a:lnTo>
                  <a:pt x="264957" y="14518"/>
                </a:lnTo>
                <a:lnTo>
                  <a:pt x="263316" y="11572"/>
                </a:lnTo>
                <a:lnTo>
                  <a:pt x="261268" y="8656"/>
                </a:lnTo>
                <a:lnTo>
                  <a:pt x="259904" y="5759"/>
                </a:lnTo>
                <a:lnTo>
                  <a:pt x="258995" y="2875"/>
                </a:lnTo>
                <a:lnTo>
                  <a:pt x="258388" y="0"/>
                </a:lnTo>
                <a:lnTo>
                  <a:pt x="258936" y="941"/>
                </a:lnTo>
                <a:lnTo>
                  <a:pt x="260255" y="4426"/>
                </a:lnTo>
                <a:lnTo>
                  <a:pt x="262085" y="9607"/>
                </a:lnTo>
                <a:lnTo>
                  <a:pt x="264258" y="14013"/>
                </a:lnTo>
                <a:lnTo>
                  <a:pt x="266660" y="17903"/>
                </a:lnTo>
                <a:lnTo>
                  <a:pt x="269214" y="21449"/>
                </a:lnTo>
                <a:lnTo>
                  <a:pt x="272820" y="27623"/>
                </a:lnTo>
                <a:lnTo>
                  <a:pt x="277131" y="35549"/>
                </a:lnTo>
                <a:lnTo>
                  <a:pt x="293184" y="66543"/>
                </a:lnTo>
                <a:lnTo>
                  <a:pt x="297374" y="71973"/>
                </a:lnTo>
                <a:lnTo>
                  <a:pt x="302072" y="76546"/>
                </a:lnTo>
                <a:lnTo>
                  <a:pt x="307108" y="80546"/>
                </a:lnTo>
                <a:lnTo>
                  <a:pt x="312372" y="85119"/>
                </a:lnTo>
                <a:lnTo>
                  <a:pt x="317785" y="90072"/>
                </a:lnTo>
                <a:lnTo>
                  <a:pt x="323299" y="95279"/>
                </a:lnTo>
                <a:lnTo>
                  <a:pt x="328881" y="98750"/>
                </a:lnTo>
                <a:lnTo>
                  <a:pt x="340161" y="102607"/>
                </a:lnTo>
                <a:lnTo>
                  <a:pt x="351526" y="104322"/>
                </a:lnTo>
                <a:lnTo>
                  <a:pt x="361974" y="105083"/>
                </a:lnTo>
                <a:lnTo>
                  <a:pt x="369792" y="105422"/>
                </a:lnTo>
                <a:lnTo>
                  <a:pt x="402908" y="1056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6"/>
          <p:cNvSpPr/>
          <p:nvPr/>
        </p:nvSpPr>
        <p:spPr>
          <a:xfrm>
            <a:off x="8429743" y="2290784"/>
            <a:ext cx="462798" cy="246512"/>
          </a:xfrm>
          <a:custGeom>
            <a:avLst/>
            <a:gdLst/>
            <a:ahLst/>
            <a:cxnLst/>
            <a:rect l="0" t="0" r="0" b="0"/>
            <a:pathLst>
              <a:path w="462798" h="246512">
                <a:moveTo>
                  <a:pt x="51316" y="195241"/>
                </a:moveTo>
                <a:lnTo>
                  <a:pt x="55867" y="181588"/>
                </a:lnTo>
                <a:lnTo>
                  <a:pt x="59114" y="173757"/>
                </a:lnTo>
                <a:lnTo>
                  <a:pt x="63182" y="164725"/>
                </a:lnTo>
                <a:lnTo>
                  <a:pt x="67799" y="154895"/>
                </a:lnTo>
                <a:lnTo>
                  <a:pt x="70878" y="147388"/>
                </a:lnTo>
                <a:lnTo>
                  <a:pt x="72930" y="141431"/>
                </a:lnTo>
                <a:lnTo>
                  <a:pt x="74299" y="136508"/>
                </a:lnTo>
                <a:lnTo>
                  <a:pt x="74258" y="130368"/>
                </a:lnTo>
                <a:lnTo>
                  <a:pt x="73279" y="123417"/>
                </a:lnTo>
                <a:lnTo>
                  <a:pt x="71673" y="115926"/>
                </a:lnTo>
                <a:lnTo>
                  <a:pt x="67745" y="109979"/>
                </a:lnTo>
                <a:lnTo>
                  <a:pt x="62268" y="105062"/>
                </a:lnTo>
                <a:lnTo>
                  <a:pt x="50469" y="98011"/>
                </a:lnTo>
                <a:lnTo>
                  <a:pt x="42050" y="94878"/>
                </a:lnTo>
                <a:lnTo>
                  <a:pt x="38471" y="94994"/>
                </a:lnTo>
                <a:lnTo>
                  <a:pt x="35134" y="96025"/>
                </a:lnTo>
                <a:lnTo>
                  <a:pt x="28884" y="99710"/>
                </a:lnTo>
                <a:lnTo>
                  <a:pt x="22932" y="104522"/>
                </a:lnTo>
                <a:lnTo>
                  <a:pt x="20011" y="108092"/>
                </a:lnTo>
                <a:lnTo>
                  <a:pt x="17111" y="112376"/>
                </a:lnTo>
                <a:lnTo>
                  <a:pt x="14226" y="117138"/>
                </a:lnTo>
                <a:lnTo>
                  <a:pt x="12302" y="122217"/>
                </a:lnTo>
                <a:lnTo>
                  <a:pt x="11019" y="127508"/>
                </a:lnTo>
                <a:lnTo>
                  <a:pt x="4411" y="167891"/>
                </a:lnTo>
                <a:lnTo>
                  <a:pt x="2901" y="178913"/>
                </a:lnTo>
                <a:lnTo>
                  <a:pt x="1895" y="188166"/>
                </a:lnTo>
                <a:lnTo>
                  <a:pt x="1223" y="196239"/>
                </a:lnTo>
                <a:lnTo>
                  <a:pt x="776" y="203526"/>
                </a:lnTo>
                <a:lnTo>
                  <a:pt x="279" y="216703"/>
                </a:lnTo>
                <a:lnTo>
                  <a:pt x="0" y="230281"/>
                </a:lnTo>
                <a:lnTo>
                  <a:pt x="912" y="233841"/>
                </a:lnTo>
                <a:lnTo>
                  <a:pt x="4467" y="240336"/>
                </a:lnTo>
                <a:lnTo>
                  <a:pt x="7273" y="244797"/>
                </a:lnTo>
                <a:lnTo>
                  <a:pt x="8620" y="245423"/>
                </a:lnTo>
                <a:lnTo>
                  <a:pt x="12654" y="246119"/>
                </a:lnTo>
                <a:lnTo>
                  <a:pt x="24833" y="246511"/>
                </a:lnTo>
                <a:lnTo>
                  <a:pt x="27946" y="245613"/>
                </a:lnTo>
                <a:lnTo>
                  <a:pt x="30022" y="244062"/>
                </a:lnTo>
                <a:lnTo>
                  <a:pt x="34232" y="237894"/>
                </a:lnTo>
                <a:lnTo>
                  <a:pt x="42453" y="225628"/>
                </a:lnTo>
                <a:lnTo>
                  <a:pt x="54998" y="205571"/>
                </a:lnTo>
                <a:lnTo>
                  <a:pt x="62343" y="193555"/>
                </a:lnTo>
                <a:lnTo>
                  <a:pt x="68193" y="183639"/>
                </a:lnTo>
                <a:lnTo>
                  <a:pt x="77232" y="167542"/>
                </a:lnTo>
                <a:lnTo>
                  <a:pt x="80024" y="160582"/>
                </a:lnTo>
                <a:lnTo>
                  <a:pt x="81884" y="154038"/>
                </a:lnTo>
                <a:lnTo>
                  <a:pt x="83125" y="147769"/>
                </a:lnTo>
                <a:lnTo>
                  <a:pt x="83952" y="140733"/>
                </a:lnTo>
                <a:lnTo>
                  <a:pt x="84503" y="133185"/>
                </a:lnTo>
                <a:lnTo>
                  <a:pt x="85117" y="118130"/>
                </a:lnTo>
                <a:lnTo>
                  <a:pt x="85389" y="105089"/>
                </a:lnTo>
                <a:lnTo>
                  <a:pt x="83556" y="93230"/>
                </a:lnTo>
                <a:lnTo>
                  <a:pt x="80430" y="77703"/>
                </a:lnTo>
                <a:lnTo>
                  <a:pt x="76440" y="59732"/>
                </a:lnTo>
                <a:lnTo>
                  <a:pt x="73781" y="46799"/>
                </a:lnTo>
                <a:lnTo>
                  <a:pt x="72008" y="37225"/>
                </a:lnTo>
                <a:lnTo>
                  <a:pt x="70827" y="29889"/>
                </a:lnTo>
                <a:lnTo>
                  <a:pt x="69085" y="24046"/>
                </a:lnTo>
                <a:lnTo>
                  <a:pt x="66973" y="19199"/>
                </a:lnTo>
                <a:lnTo>
                  <a:pt x="64612" y="15014"/>
                </a:lnTo>
                <a:lnTo>
                  <a:pt x="59448" y="7825"/>
                </a:lnTo>
                <a:lnTo>
                  <a:pt x="56738" y="4574"/>
                </a:lnTo>
                <a:lnTo>
                  <a:pt x="53977" y="2407"/>
                </a:lnTo>
                <a:lnTo>
                  <a:pt x="51186" y="963"/>
                </a:lnTo>
                <a:lnTo>
                  <a:pt x="48372" y="0"/>
                </a:lnTo>
                <a:lnTo>
                  <a:pt x="46496" y="310"/>
                </a:lnTo>
                <a:lnTo>
                  <a:pt x="45246" y="1469"/>
                </a:lnTo>
                <a:lnTo>
                  <a:pt x="44412" y="3195"/>
                </a:lnTo>
                <a:lnTo>
                  <a:pt x="43485" y="7652"/>
                </a:lnTo>
                <a:lnTo>
                  <a:pt x="43238" y="10174"/>
                </a:lnTo>
                <a:lnTo>
                  <a:pt x="42122" y="13760"/>
                </a:lnTo>
                <a:lnTo>
                  <a:pt x="40424" y="18056"/>
                </a:lnTo>
                <a:lnTo>
                  <a:pt x="38340" y="22825"/>
                </a:lnTo>
                <a:lnTo>
                  <a:pt x="37903" y="27909"/>
                </a:lnTo>
                <a:lnTo>
                  <a:pt x="38564" y="33204"/>
                </a:lnTo>
                <a:lnTo>
                  <a:pt x="39957" y="38639"/>
                </a:lnTo>
                <a:lnTo>
                  <a:pt x="40887" y="44167"/>
                </a:lnTo>
                <a:lnTo>
                  <a:pt x="41506" y="49757"/>
                </a:lnTo>
                <a:lnTo>
                  <a:pt x="41918" y="55389"/>
                </a:lnTo>
                <a:lnTo>
                  <a:pt x="42194" y="61049"/>
                </a:lnTo>
                <a:lnTo>
                  <a:pt x="42501" y="72417"/>
                </a:lnTo>
                <a:lnTo>
                  <a:pt x="43534" y="78116"/>
                </a:lnTo>
                <a:lnTo>
                  <a:pt x="45176" y="83820"/>
                </a:lnTo>
                <a:lnTo>
                  <a:pt x="47223" y="89528"/>
                </a:lnTo>
                <a:lnTo>
                  <a:pt x="50492" y="97143"/>
                </a:lnTo>
                <a:lnTo>
                  <a:pt x="59205" y="115764"/>
                </a:lnTo>
                <a:lnTo>
                  <a:pt x="64195" y="123206"/>
                </a:lnTo>
                <a:lnTo>
                  <a:pt x="69428" y="129120"/>
                </a:lnTo>
                <a:lnTo>
                  <a:pt x="74821" y="134015"/>
                </a:lnTo>
                <a:lnTo>
                  <a:pt x="81273" y="139184"/>
                </a:lnTo>
                <a:lnTo>
                  <a:pt x="88433" y="144534"/>
                </a:lnTo>
                <a:lnTo>
                  <a:pt x="96064" y="150006"/>
                </a:lnTo>
                <a:lnTo>
                  <a:pt x="103055" y="154607"/>
                </a:lnTo>
                <a:lnTo>
                  <a:pt x="115905" y="162259"/>
                </a:lnTo>
                <a:lnTo>
                  <a:pt x="125425" y="166294"/>
                </a:lnTo>
                <a:lnTo>
                  <a:pt x="138679" y="171106"/>
                </a:lnTo>
                <a:lnTo>
                  <a:pt x="149200" y="174989"/>
                </a:lnTo>
                <a:lnTo>
                  <a:pt x="160226" y="176715"/>
                </a:lnTo>
                <a:lnTo>
                  <a:pt x="171476" y="177482"/>
                </a:lnTo>
                <a:lnTo>
                  <a:pt x="177143" y="177687"/>
                </a:lnTo>
                <a:lnTo>
                  <a:pt x="181873" y="176870"/>
                </a:lnTo>
                <a:lnTo>
                  <a:pt x="194034" y="172124"/>
                </a:lnTo>
                <a:lnTo>
                  <a:pt x="208327" y="169341"/>
                </a:lnTo>
                <a:lnTo>
                  <a:pt x="215715" y="165315"/>
                </a:lnTo>
                <a:lnTo>
                  <a:pt x="225227" y="157693"/>
                </a:lnTo>
                <a:lnTo>
                  <a:pt x="233703" y="152200"/>
                </a:lnTo>
                <a:lnTo>
                  <a:pt x="242867" y="146584"/>
                </a:lnTo>
                <a:lnTo>
                  <a:pt x="250116" y="140913"/>
                </a:lnTo>
                <a:lnTo>
                  <a:pt x="253382" y="137115"/>
                </a:lnTo>
                <a:lnTo>
                  <a:pt x="256512" y="132677"/>
                </a:lnTo>
                <a:lnTo>
                  <a:pt x="259550" y="127814"/>
                </a:lnTo>
                <a:lnTo>
                  <a:pt x="261577" y="123620"/>
                </a:lnTo>
                <a:lnTo>
                  <a:pt x="265381" y="112213"/>
                </a:lnTo>
                <a:lnTo>
                  <a:pt x="267369" y="107504"/>
                </a:lnTo>
                <a:lnTo>
                  <a:pt x="269646" y="102459"/>
                </a:lnTo>
                <a:lnTo>
                  <a:pt x="271165" y="96239"/>
                </a:lnTo>
                <a:lnTo>
                  <a:pt x="272177" y="89235"/>
                </a:lnTo>
                <a:lnTo>
                  <a:pt x="272852" y="81707"/>
                </a:lnTo>
                <a:lnTo>
                  <a:pt x="272349" y="76689"/>
                </a:lnTo>
                <a:lnTo>
                  <a:pt x="271062" y="73344"/>
                </a:lnTo>
                <a:lnTo>
                  <a:pt x="267091" y="67722"/>
                </a:lnTo>
                <a:lnTo>
                  <a:pt x="264699" y="63556"/>
                </a:lnTo>
                <a:lnTo>
                  <a:pt x="262152" y="58873"/>
                </a:lnTo>
                <a:lnTo>
                  <a:pt x="259501" y="55751"/>
                </a:lnTo>
                <a:lnTo>
                  <a:pt x="256781" y="53670"/>
                </a:lnTo>
                <a:lnTo>
                  <a:pt x="251220" y="51358"/>
                </a:lnTo>
                <a:lnTo>
                  <a:pt x="245572" y="50330"/>
                </a:lnTo>
                <a:lnTo>
                  <a:pt x="242733" y="51009"/>
                </a:lnTo>
                <a:lnTo>
                  <a:pt x="237038" y="54303"/>
                </a:lnTo>
                <a:lnTo>
                  <a:pt x="233233" y="59372"/>
                </a:lnTo>
                <a:lnTo>
                  <a:pt x="228792" y="66562"/>
                </a:lnTo>
                <a:lnTo>
                  <a:pt x="223926" y="75164"/>
                </a:lnTo>
                <a:lnTo>
                  <a:pt x="220682" y="83757"/>
                </a:lnTo>
                <a:lnTo>
                  <a:pt x="218520" y="92343"/>
                </a:lnTo>
                <a:lnTo>
                  <a:pt x="217078" y="100925"/>
                </a:lnTo>
                <a:lnTo>
                  <a:pt x="217069" y="108551"/>
                </a:lnTo>
                <a:lnTo>
                  <a:pt x="218015" y="115540"/>
                </a:lnTo>
                <a:lnTo>
                  <a:pt x="219600" y="122104"/>
                </a:lnTo>
                <a:lnTo>
                  <a:pt x="221608" y="127433"/>
                </a:lnTo>
                <a:lnTo>
                  <a:pt x="223899" y="131938"/>
                </a:lnTo>
                <a:lnTo>
                  <a:pt x="226380" y="135894"/>
                </a:lnTo>
                <a:lnTo>
                  <a:pt x="234214" y="142829"/>
                </a:lnTo>
                <a:lnTo>
                  <a:pt x="259318" y="159594"/>
                </a:lnTo>
                <a:lnTo>
                  <a:pt x="272666" y="165110"/>
                </a:lnTo>
                <a:lnTo>
                  <a:pt x="284949" y="167562"/>
                </a:lnTo>
                <a:lnTo>
                  <a:pt x="296759" y="168651"/>
                </a:lnTo>
                <a:lnTo>
                  <a:pt x="308356" y="169136"/>
                </a:lnTo>
                <a:lnTo>
                  <a:pt x="325597" y="169408"/>
                </a:lnTo>
                <a:lnTo>
                  <a:pt x="331325" y="169446"/>
                </a:lnTo>
                <a:lnTo>
                  <a:pt x="342770" y="166949"/>
                </a:lnTo>
                <a:lnTo>
                  <a:pt x="354206" y="162664"/>
                </a:lnTo>
                <a:lnTo>
                  <a:pt x="365639" y="157585"/>
                </a:lnTo>
                <a:lnTo>
                  <a:pt x="371355" y="153944"/>
                </a:lnTo>
                <a:lnTo>
                  <a:pt x="377071" y="149612"/>
                </a:lnTo>
                <a:lnTo>
                  <a:pt x="382786" y="144819"/>
                </a:lnTo>
                <a:lnTo>
                  <a:pt x="388501" y="140671"/>
                </a:lnTo>
                <a:lnTo>
                  <a:pt x="399932" y="133523"/>
                </a:lnTo>
                <a:lnTo>
                  <a:pt x="406599" y="128378"/>
                </a:lnTo>
                <a:lnTo>
                  <a:pt x="413901" y="122091"/>
                </a:lnTo>
                <a:lnTo>
                  <a:pt x="427731" y="109390"/>
                </a:lnTo>
                <a:lnTo>
                  <a:pt x="437052" y="100570"/>
                </a:lnTo>
                <a:lnTo>
                  <a:pt x="440872" y="95932"/>
                </a:lnTo>
                <a:lnTo>
                  <a:pt x="444370" y="90934"/>
                </a:lnTo>
                <a:lnTo>
                  <a:pt x="447654" y="85698"/>
                </a:lnTo>
                <a:lnTo>
                  <a:pt x="450797" y="81255"/>
                </a:lnTo>
                <a:lnTo>
                  <a:pt x="456829" y="73778"/>
                </a:lnTo>
                <a:lnTo>
                  <a:pt x="460144" y="67280"/>
                </a:lnTo>
                <a:lnTo>
                  <a:pt x="462797" y="580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Yesterday’s Homework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6100" y="2095500"/>
            <a:ext cx="2971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542"/>
          <p:cNvSpPr/>
          <p:nvPr/>
        </p:nvSpPr>
        <p:spPr>
          <a:xfrm>
            <a:off x="5228544" y="4064027"/>
            <a:ext cx="688814" cy="513536"/>
          </a:xfrm>
          <a:custGeom>
            <a:avLst/>
            <a:gdLst/>
            <a:ahLst/>
            <a:cxnLst/>
            <a:rect l="0" t="0" r="0" b="0"/>
            <a:pathLst>
              <a:path w="688814" h="513536">
                <a:moveTo>
                  <a:pt x="517888" y="110780"/>
                </a:moveTo>
                <a:lnTo>
                  <a:pt x="513338" y="110780"/>
                </a:lnTo>
                <a:lnTo>
                  <a:pt x="511044" y="109827"/>
                </a:lnTo>
                <a:lnTo>
                  <a:pt x="493186" y="98849"/>
                </a:lnTo>
                <a:lnTo>
                  <a:pt x="472757" y="87821"/>
                </a:lnTo>
                <a:lnTo>
                  <a:pt x="465127" y="82161"/>
                </a:lnTo>
                <a:lnTo>
                  <a:pt x="460807" y="80271"/>
                </a:lnTo>
                <a:lnTo>
                  <a:pt x="444672" y="76658"/>
                </a:lnTo>
                <a:lnTo>
                  <a:pt x="423169" y="70931"/>
                </a:lnTo>
                <a:lnTo>
                  <a:pt x="404310" y="68811"/>
                </a:lnTo>
                <a:lnTo>
                  <a:pt x="385704" y="67230"/>
                </a:lnTo>
                <a:lnTo>
                  <a:pt x="370557" y="63484"/>
                </a:lnTo>
                <a:lnTo>
                  <a:pt x="349220" y="61185"/>
                </a:lnTo>
                <a:lnTo>
                  <a:pt x="325767" y="60163"/>
                </a:lnTo>
                <a:lnTo>
                  <a:pt x="305818" y="59708"/>
                </a:lnTo>
                <a:lnTo>
                  <a:pt x="233025" y="59377"/>
                </a:lnTo>
                <a:lnTo>
                  <a:pt x="214752" y="61899"/>
                </a:lnTo>
                <a:lnTo>
                  <a:pt x="199328" y="66195"/>
                </a:lnTo>
                <a:lnTo>
                  <a:pt x="182948" y="71279"/>
                </a:lnTo>
                <a:lnTo>
                  <a:pt x="157662" y="79497"/>
                </a:lnTo>
                <a:lnTo>
                  <a:pt x="136623" y="87964"/>
                </a:lnTo>
                <a:lnTo>
                  <a:pt x="126551" y="93664"/>
                </a:lnTo>
                <a:lnTo>
                  <a:pt x="114122" y="101275"/>
                </a:lnTo>
                <a:lnTo>
                  <a:pt x="100121" y="110158"/>
                </a:lnTo>
                <a:lnTo>
                  <a:pt x="79484" y="125109"/>
                </a:lnTo>
                <a:lnTo>
                  <a:pt x="63962" y="138103"/>
                </a:lnTo>
                <a:lnTo>
                  <a:pt x="50713" y="150229"/>
                </a:lnTo>
                <a:lnTo>
                  <a:pt x="41015" y="161968"/>
                </a:lnTo>
                <a:lnTo>
                  <a:pt x="22476" y="189577"/>
                </a:lnTo>
                <a:lnTo>
                  <a:pt x="18069" y="200459"/>
                </a:lnTo>
                <a:lnTo>
                  <a:pt x="14178" y="213428"/>
                </a:lnTo>
                <a:lnTo>
                  <a:pt x="10631" y="227790"/>
                </a:lnTo>
                <a:lnTo>
                  <a:pt x="4151" y="256447"/>
                </a:lnTo>
                <a:lnTo>
                  <a:pt x="1089" y="270756"/>
                </a:lnTo>
                <a:lnTo>
                  <a:pt x="0" y="283154"/>
                </a:lnTo>
                <a:lnTo>
                  <a:pt x="227" y="294276"/>
                </a:lnTo>
                <a:lnTo>
                  <a:pt x="1330" y="304548"/>
                </a:lnTo>
                <a:lnTo>
                  <a:pt x="2067" y="314254"/>
                </a:lnTo>
                <a:lnTo>
                  <a:pt x="2557" y="323582"/>
                </a:lnTo>
                <a:lnTo>
                  <a:pt x="2884" y="332658"/>
                </a:lnTo>
                <a:lnTo>
                  <a:pt x="5007" y="340613"/>
                </a:lnTo>
                <a:lnTo>
                  <a:pt x="17097" y="364722"/>
                </a:lnTo>
                <a:lnTo>
                  <a:pt x="22102" y="377230"/>
                </a:lnTo>
                <a:lnTo>
                  <a:pt x="27344" y="391283"/>
                </a:lnTo>
                <a:lnTo>
                  <a:pt x="32744" y="402558"/>
                </a:lnTo>
                <a:lnTo>
                  <a:pt x="38249" y="411978"/>
                </a:lnTo>
                <a:lnTo>
                  <a:pt x="49445" y="427526"/>
                </a:lnTo>
                <a:lnTo>
                  <a:pt x="60771" y="440786"/>
                </a:lnTo>
                <a:lnTo>
                  <a:pt x="74695" y="453029"/>
                </a:lnTo>
                <a:lnTo>
                  <a:pt x="90408" y="464821"/>
                </a:lnTo>
                <a:lnTo>
                  <a:pt x="106917" y="476412"/>
                </a:lnTo>
                <a:lnTo>
                  <a:pt x="123780" y="485373"/>
                </a:lnTo>
                <a:lnTo>
                  <a:pt x="141751" y="492531"/>
                </a:lnTo>
                <a:lnTo>
                  <a:pt x="190955" y="507821"/>
                </a:lnTo>
                <a:lnTo>
                  <a:pt x="211294" y="511080"/>
                </a:lnTo>
                <a:lnTo>
                  <a:pt x="222053" y="511949"/>
                </a:lnTo>
                <a:lnTo>
                  <a:pt x="233035" y="512529"/>
                </a:lnTo>
                <a:lnTo>
                  <a:pt x="255396" y="513173"/>
                </a:lnTo>
                <a:lnTo>
                  <a:pt x="289406" y="513535"/>
                </a:lnTo>
                <a:lnTo>
                  <a:pt x="300797" y="512633"/>
                </a:lnTo>
                <a:lnTo>
                  <a:pt x="312201" y="511080"/>
                </a:lnTo>
                <a:lnTo>
                  <a:pt x="323613" y="509091"/>
                </a:lnTo>
                <a:lnTo>
                  <a:pt x="335031" y="506814"/>
                </a:lnTo>
                <a:lnTo>
                  <a:pt x="357879" y="501742"/>
                </a:lnTo>
                <a:lnTo>
                  <a:pt x="369305" y="498104"/>
                </a:lnTo>
                <a:lnTo>
                  <a:pt x="380733" y="493774"/>
                </a:lnTo>
                <a:lnTo>
                  <a:pt x="392161" y="488982"/>
                </a:lnTo>
                <a:lnTo>
                  <a:pt x="407400" y="481977"/>
                </a:lnTo>
                <a:lnTo>
                  <a:pt x="444652" y="464034"/>
                </a:lnTo>
                <a:lnTo>
                  <a:pt x="460492" y="455821"/>
                </a:lnTo>
                <a:lnTo>
                  <a:pt x="473909" y="448439"/>
                </a:lnTo>
                <a:lnTo>
                  <a:pt x="485711" y="441614"/>
                </a:lnTo>
                <a:lnTo>
                  <a:pt x="497389" y="434206"/>
                </a:lnTo>
                <a:lnTo>
                  <a:pt x="508985" y="426410"/>
                </a:lnTo>
                <a:lnTo>
                  <a:pt x="520525" y="418355"/>
                </a:lnTo>
                <a:lnTo>
                  <a:pt x="531076" y="410127"/>
                </a:lnTo>
                <a:lnTo>
                  <a:pt x="540967" y="401785"/>
                </a:lnTo>
                <a:lnTo>
                  <a:pt x="550419" y="393366"/>
                </a:lnTo>
                <a:lnTo>
                  <a:pt x="568541" y="376391"/>
                </a:lnTo>
                <a:lnTo>
                  <a:pt x="577375" y="367864"/>
                </a:lnTo>
                <a:lnTo>
                  <a:pt x="586121" y="358370"/>
                </a:lnTo>
                <a:lnTo>
                  <a:pt x="594809" y="348230"/>
                </a:lnTo>
                <a:lnTo>
                  <a:pt x="603459" y="337660"/>
                </a:lnTo>
                <a:lnTo>
                  <a:pt x="611130" y="327756"/>
                </a:lnTo>
                <a:lnTo>
                  <a:pt x="618150" y="318296"/>
                </a:lnTo>
                <a:lnTo>
                  <a:pt x="624734" y="309132"/>
                </a:lnTo>
                <a:lnTo>
                  <a:pt x="631981" y="298259"/>
                </a:lnTo>
                <a:lnTo>
                  <a:pt x="647654" y="273479"/>
                </a:lnTo>
                <a:lnTo>
                  <a:pt x="653928" y="262109"/>
                </a:lnTo>
                <a:lnTo>
                  <a:pt x="659064" y="251671"/>
                </a:lnTo>
                <a:lnTo>
                  <a:pt x="663440" y="241855"/>
                </a:lnTo>
                <a:lnTo>
                  <a:pt x="667310" y="231501"/>
                </a:lnTo>
                <a:lnTo>
                  <a:pt x="670843" y="220788"/>
                </a:lnTo>
                <a:lnTo>
                  <a:pt x="674150" y="209836"/>
                </a:lnTo>
                <a:lnTo>
                  <a:pt x="680366" y="187508"/>
                </a:lnTo>
                <a:lnTo>
                  <a:pt x="683357" y="176219"/>
                </a:lnTo>
                <a:lnTo>
                  <a:pt x="685350" y="164884"/>
                </a:lnTo>
                <a:lnTo>
                  <a:pt x="686679" y="153517"/>
                </a:lnTo>
                <a:lnTo>
                  <a:pt x="687566" y="142129"/>
                </a:lnTo>
                <a:lnTo>
                  <a:pt x="688156" y="130727"/>
                </a:lnTo>
                <a:lnTo>
                  <a:pt x="688813" y="107898"/>
                </a:lnTo>
                <a:lnTo>
                  <a:pt x="687083" y="98381"/>
                </a:lnTo>
                <a:lnTo>
                  <a:pt x="680081" y="82727"/>
                </a:lnTo>
                <a:lnTo>
                  <a:pt x="670619" y="66880"/>
                </a:lnTo>
                <a:lnTo>
                  <a:pt x="660063" y="51264"/>
                </a:lnTo>
                <a:lnTo>
                  <a:pt x="649022" y="37973"/>
                </a:lnTo>
                <a:lnTo>
                  <a:pt x="632685" y="25717"/>
                </a:lnTo>
                <a:lnTo>
                  <a:pt x="613676" y="14872"/>
                </a:lnTo>
                <a:lnTo>
                  <a:pt x="595703" y="6877"/>
                </a:lnTo>
                <a:lnTo>
                  <a:pt x="585005" y="4364"/>
                </a:lnTo>
                <a:lnTo>
                  <a:pt x="573110" y="2688"/>
                </a:lnTo>
                <a:lnTo>
                  <a:pt x="560418" y="1572"/>
                </a:lnTo>
                <a:lnTo>
                  <a:pt x="547194" y="827"/>
                </a:lnTo>
                <a:lnTo>
                  <a:pt x="519800" y="0"/>
                </a:lnTo>
                <a:lnTo>
                  <a:pt x="505828" y="731"/>
                </a:lnTo>
                <a:lnTo>
                  <a:pt x="491751" y="2172"/>
                </a:lnTo>
                <a:lnTo>
                  <a:pt x="477603" y="4085"/>
                </a:lnTo>
                <a:lnTo>
                  <a:pt x="458646" y="8217"/>
                </a:lnTo>
                <a:lnTo>
                  <a:pt x="436484" y="13830"/>
                </a:lnTo>
                <a:lnTo>
                  <a:pt x="359780" y="34268"/>
                </a:lnTo>
                <a:lnTo>
                  <a:pt x="347712" y="37864"/>
                </a:lnTo>
                <a:lnTo>
                  <a:pt x="337763" y="41215"/>
                </a:lnTo>
                <a:lnTo>
                  <a:pt x="312148" y="507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43"/>
          <p:cNvSpPr/>
          <p:nvPr/>
        </p:nvSpPr>
        <p:spPr>
          <a:xfrm>
            <a:off x="6303645" y="3951922"/>
            <a:ext cx="197168" cy="282894"/>
          </a:xfrm>
          <a:custGeom>
            <a:avLst/>
            <a:gdLst/>
            <a:ahLst/>
            <a:cxnLst/>
            <a:rect l="0" t="0" r="0" b="0"/>
            <a:pathLst>
              <a:path w="197168" h="282894">
                <a:moveTo>
                  <a:pt x="0" y="0"/>
                </a:moveTo>
                <a:lnTo>
                  <a:pt x="4550" y="4551"/>
                </a:lnTo>
                <a:lnTo>
                  <a:pt x="7796" y="10654"/>
                </a:lnTo>
                <a:lnTo>
                  <a:pt x="11865" y="19485"/>
                </a:lnTo>
                <a:lnTo>
                  <a:pt x="20513" y="39140"/>
                </a:lnTo>
                <a:lnTo>
                  <a:pt x="27532" y="54226"/>
                </a:lnTo>
                <a:lnTo>
                  <a:pt x="36838" y="73429"/>
                </a:lnTo>
                <a:lnTo>
                  <a:pt x="40751" y="79432"/>
                </a:lnTo>
                <a:lnTo>
                  <a:pt x="45265" y="85340"/>
                </a:lnTo>
                <a:lnTo>
                  <a:pt x="50179" y="91183"/>
                </a:lnTo>
                <a:lnTo>
                  <a:pt x="54407" y="96984"/>
                </a:lnTo>
                <a:lnTo>
                  <a:pt x="58179" y="102756"/>
                </a:lnTo>
                <a:lnTo>
                  <a:pt x="61646" y="108509"/>
                </a:lnTo>
                <a:lnTo>
                  <a:pt x="65862" y="114249"/>
                </a:lnTo>
                <a:lnTo>
                  <a:pt x="70578" y="119981"/>
                </a:lnTo>
                <a:lnTo>
                  <a:pt x="75627" y="125708"/>
                </a:lnTo>
                <a:lnTo>
                  <a:pt x="79945" y="131430"/>
                </a:lnTo>
                <a:lnTo>
                  <a:pt x="83777" y="137150"/>
                </a:lnTo>
                <a:lnTo>
                  <a:pt x="87284" y="142868"/>
                </a:lnTo>
                <a:lnTo>
                  <a:pt x="91527" y="148585"/>
                </a:lnTo>
                <a:lnTo>
                  <a:pt x="96260" y="154302"/>
                </a:lnTo>
                <a:lnTo>
                  <a:pt x="101321" y="160018"/>
                </a:lnTo>
                <a:lnTo>
                  <a:pt x="112024" y="171449"/>
                </a:lnTo>
                <a:lnTo>
                  <a:pt x="117545" y="177165"/>
                </a:lnTo>
                <a:lnTo>
                  <a:pt x="122178" y="182880"/>
                </a:lnTo>
                <a:lnTo>
                  <a:pt x="126219" y="188595"/>
                </a:lnTo>
                <a:lnTo>
                  <a:pt x="129866" y="194310"/>
                </a:lnTo>
                <a:lnTo>
                  <a:pt x="134202" y="201930"/>
                </a:lnTo>
                <a:lnTo>
                  <a:pt x="144100" y="220557"/>
                </a:lnTo>
                <a:lnTo>
                  <a:pt x="148454" y="228000"/>
                </a:lnTo>
                <a:lnTo>
                  <a:pt x="152309" y="233915"/>
                </a:lnTo>
                <a:lnTo>
                  <a:pt x="155832" y="238811"/>
                </a:lnTo>
                <a:lnTo>
                  <a:pt x="159133" y="243027"/>
                </a:lnTo>
                <a:lnTo>
                  <a:pt x="162286" y="246791"/>
                </a:lnTo>
                <a:lnTo>
                  <a:pt x="168330" y="253512"/>
                </a:lnTo>
                <a:lnTo>
                  <a:pt x="174190" y="259675"/>
                </a:lnTo>
                <a:lnTo>
                  <a:pt x="197167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44"/>
          <p:cNvSpPr/>
          <p:nvPr/>
        </p:nvSpPr>
        <p:spPr>
          <a:xfrm>
            <a:off x="6260782" y="3909060"/>
            <a:ext cx="265749" cy="300038"/>
          </a:xfrm>
          <a:custGeom>
            <a:avLst/>
            <a:gdLst/>
            <a:ahLst/>
            <a:cxnLst/>
            <a:rect l="0" t="0" r="0" b="0"/>
            <a:pathLst>
              <a:path w="265749" h="300038">
                <a:moveTo>
                  <a:pt x="265748" y="0"/>
                </a:moveTo>
                <a:lnTo>
                  <a:pt x="252095" y="9102"/>
                </a:lnTo>
                <a:lnTo>
                  <a:pt x="247121" y="13687"/>
                </a:lnTo>
                <a:lnTo>
                  <a:pt x="242852" y="18650"/>
                </a:lnTo>
                <a:lnTo>
                  <a:pt x="239054" y="23863"/>
                </a:lnTo>
                <a:lnTo>
                  <a:pt x="229754" y="37276"/>
                </a:lnTo>
                <a:lnTo>
                  <a:pt x="224607" y="44853"/>
                </a:lnTo>
                <a:lnTo>
                  <a:pt x="218318" y="51809"/>
                </a:lnTo>
                <a:lnTo>
                  <a:pt x="211268" y="58352"/>
                </a:lnTo>
                <a:lnTo>
                  <a:pt x="203710" y="64619"/>
                </a:lnTo>
                <a:lnTo>
                  <a:pt x="196767" y="71654"/>
                </a:lnTo>
                <a:lnTo>
                  <a:pt x="190233" y="79202"/>
                </a:lnTo>
                <a:lnTo>
                  <a:pt x="183972" y="87091"/>
                </a:lnTo>
                <a:lnTo>
                  <a:pt x="177893" y="96161"/>
                </a:lnTo>
                <a:lnTo>
                  <a:pt x="171936" y="106017"/>
                </a:lnTo>
                <a:lnTo>
                  <a:pt x="166059" y="116398"/>
                </a:lnTo>
                <a:lnTo>
                  <a:pt x="159283" y="126176"/>
                </a:lnTo>
                <a:lnTo>
                  <a:pt x="151909" y="135552"/>
                </a:lnTo>
                <a:lnTo>
                  <a:pt x="144135" y="144661"/>
                </a:lnTo>
                <a:lnTo>
                  <a:pt x="137048" y="153590"/>
                </a:lnTo>
                <a:lnTo>
                  <a:pt x="130418" y="162401"/>
                </a:lnTo>
                <a:lnTo>
                  <a:pt x="124093" y="171132"/>
                </a:lnTo>
                <a:lnTo>
                  <a:pt x="113208" y="183621"/>
                </a:lnTo>
                <a:lnTo>
                  <a:pt x="99285" y="198614"/>
                </a:lnTo>
                <a:lnTo>
                  <a:pt x="83335" y="215277"/>
                </a:lnTo>
                <a:lnTo>
                  <a:pt x="71749" y="228290"/>
                </a:lnTo>
                <a:lnTo>
                  <a:pt x="63073" y="238871"/>
                </a:lnTo>
                <a:lnTo>
                  <a:pt x="56336" y="247830"/>
                </a:lnTo>
                <a:lnTo>
                  <a:pt x="48987" y="256660"/>
                </a:lnTo>
                <a:lnTo>
                  <a:pt x="41231" y="265404"/>
                </a:lnTo>
                <a:lnTo>
                  <a:pt x="21741" y="286283"/>
                </a:lnTo>
                <a:lnTo>
                  <a:pt x="13473" y="293924"/>
                </a:lnTo>
                <a:lnTo>
                  <a:pt x="9934" y="295962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45"/>
          <p:cNvSpPr/>
          <p:nvPr/>
        </p:nvSpPr>
        <p:spPr>
          <a:xfrm>
            <a:off x="6612255" y="3951922"/>
            <a:ext cx="300038" cy="42864"/>
          </a:xfrm>
          <a:custGeom>
            <a:avLst/>
            <a:gdLst/>
            <a:ahLst/>
            <a:cxnLst/>
            <a:rect l="0" t="0" r="0" b="0"/>
            <a:pathLst>
              <a:path w="300038" h="42864">
                <a:moveTo>
                  <a:pt x="0" y="42863"/>
                </a:moveTo>
                <a:lnTo>
                  <a:pt x="9102" y="42863"/>
                </a:lnTo>
                <a:lnTo>
                  <a:pt x="14640" y="41910"/>
                </a:lnTo>
                <a:lnTo>
                  <a:pt x="21190" y="40323"/>
                </a:lnTo>
                <a:lnTo>
                  <a:pt x="28414" y="38312"/>
                </a:lnTo>
                <a:lnTo>
                  <a:pt x="35135" y="36971"/>
                </a:lnTo>
                <a:lnTo>
                  <a:pt x="41521" y="36077"/>
                </a:lnTo>
                <a:lnTo>
                  <a:pt x="47683" y="35482"/>
                </a:lnTo>
                <a:lnTo>
                  <a:pt x="69770" y="32280"/>
                </a:lnTo>
                <a:lnTo>
                  <a:pt x="83661" y="30092"/>
                </a:lnTo>
                <a:lnTo>
                  <a:pt x="121954" y="22582"/>
                </a:lnTo>
                <a:lnTo>
                  <a:pt x="144168" y="17912"/>
                </a:lnTo>
                <a:lnTo>
                  <a:pt x="160882" y="13846"/>
                </a:lnTo>
                <a:lnTo>
                  <a:pt x="173930" y="10184"/>
                </a:lnTo>
                <a:lnTo>
                  <a:pt x="184533" y="6789"/>
                </a:lnTo>
                <a:lnTo>
                  <a:pt x="198269" y="4526"/>
                </a:lnTo>
                <a:lnTo>
                  <a:pt x="214094" y="3017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6"/>
          <p:cNvSpPr/>
          <p:nvPr/>
        </p:nvSpPr>
        <p:spPr>
          <a:xfrm>
            <a:off x="6603682" y="4014427"/>
            <a:ext cx="342901" cy="31689"/>
          </a:xfrm>
          <a:custGeom>
            <a:avLst/>
            <a:gdLst/>
            <a:ahLst/>
            <a:cxnLst/>
            <a:rect l="0" t="0" r="0" b="0"/>
            <a:pathLst>
              <a:path w="342901" h="31689">
                <a:moveTo>
                  <a:pt x="0" y="23220"/>
                </a:moveTo>
                <a:lnTo>
                  <a:pt x="4551" y="27771"/>
                </a:lnTo>
                <a:lnTo>
                  <a:pt x="6843" y="29111"/>
                </a:lnTo>
                <a:lnTo>
                  <a:pt x="9325" y="30005"/>
                </a:lnTo>
                <a:lnTo>
                  <a:pt x="11932" y="30601"/>
                </a:lnTo>
                <a:lnTo>
                  <a:pt x="20151" y="31439"/>
                </a:lnTo>
                <a:lnTo>
                  <a:pt x="51373" y="31688"/>
                </a:lnTo>
                <a:lnTo>
                  <a:pt x="61871" y="30771"/>
                </a:lnTo>
                <a:lnTo>
                  <a:pt x="70775" y="29206"/>
                </a:lnTo>
                <a:lnTo>
                  <a:pt x="78616" y="27211"/>
                </a:lnTo>
                <a:lnTo>
                  <a:pt x="86701" y="25881"/>
                </a:lnTo>
                <a:lnTo>
                  <a:pt x="94948" y="24994"/>
                </a:lnTo>
                <a:lnTo>
                  <a:pt x="103303" y="24403"/>
                </a:lnTo>
                <a:lnTo>
                  <a:pt x="111732" y="23056"/>
                </a:lnTo>
                <a:lnTo>
                  <a:pt x="120208" y="21206"/>
                </a:lnTo>
                <a:lnTo>
                  <a:pt x="128716" y="19020"/>
                </a:lnTo>
                <a:lnTo>
                  <a:pt x="137246" y="17562"/>
                </a:lnTo>
                <a:lnTo>
                  <a:pt x="145790" y="16591"/>
                </a:lnTo>
                <a:lnTo>
                  <a:pt x="154343" y="15943"/>
                </a:lnTo>
                <a:lnTo>
                  <a:pt x="170523" y="13606"/>
                </a:lnTo>
                <a:lnTo>
                  <a:pt x="234781" y="3121"/>
                </a:lnTo>
                <a:lnTo>
                  <a:pt x="248913" y="1248"/>
                </a:lnTo>
                <a:lnTo>
                  <a:pt x="260240" y="0"/>
                </a:lnTo>
                <a:lnTo>
                  <a:pt x="269696" y="120"/>
                </a:lnTo>
                <a:lnTo>
                  <a:pt x="277904" y="1152"/>
                </a:lnTo>
                <a:lnTo>
                  <a:pt x="285282" y="2793"/>
                </a:lnTo>
                <a:lnTo>
                  <a:pt x="294963" y="3887"/>
                </a:lnTo>
                <a:lnTo>
                  <a:pt x="306179" y="4617"/>
                </a:lnTo>
                <a:lnTo>
                  <a:pt x="342900" y="60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47"/>
          <p:cNvSpPr/>
          <p:nvPr/>
        </p:nvSpPr>
        <p:spPr>
          <a:xfrm>
            <a:off x="7042570" y="3840479"/>
            <a:ext cx="255486" cy="124687"/>
          </a:xfrm>
          <a:custGeom>
            <a:avLst/>
            <a:gdLst/>
            <a:ahLst/>
            <a:cxnLst/>
            <a:rect l="0" t="0" r="0" b="0"/>
            <a:pathLst>
              <a:path w="255486" h="124687">
                <a:moveTo>
                  <a:pt x="32599" y="0"/>
                </a:moveTo>
                <a:lnTo>
                  <a:pt x="44531" y="11932"/>
                </a:lnTo>
                <a:lnTo>
                  <a:pt x="45316" y="14622"/>
                </a:lnTo>
                <a:lnTo>
                  <a:pt x="44888" y="17369"/>
                </a:lnTo>
                <a:lnTo>
                  <a:pt x="43649" y="20152"/>
                </a:lnTo>
                <a:lnTo>
                  <a:pt x="42823" y="23912"/>
                </a:lnTo>
                <a:lnTo>
                  <a:pt x="42273" y="28324"/>
                </a:lnTo>
                <a:lnTo>
                  <a:pt x="41906" y="33170"/>
                </a:lnTo>
                <a:lnTo>
                  <a:pt x="40709" y="38306"/>
                </a:lnTo>
                <a:lnTo>
                  <a:pt x="38958" y="43635"/>
                </a:lnTo>
                <a:lnTo>
                  <a:pt x="36838" y="49093"/>
                </a:lnTo>
                <a:lnTo>
                  <a:pt x="34473" y="53684"/>
                </a:lnTo>
                <a:lnTo>
                  <a:pt x="31944" y="57697"/>
                </a:lnTo>
                <a:lnTo>
                  <a:pt x="29305" y="61325"/>
                </a:lnTo>
                <a:lnTo>
                  <a:pt x="26593" y="66601"/>
                </a:lnTo>
                <a:lnTo>
                  <a:pt x="23833" y="72976"/>
                </a:lnTo>
                <a:lnTo>
                  <a:pt x="21040" y="80083"/>
                </a:lnTo>
                <a:lnTo>
                  <a:pt x="18226" y="85774"/>
                </a:lnTo>
                <a:lnTo>
                  <a:pt x="15397" y="90520"/>
                </a:lnTo>
                <a:lnTo>
                  <a:pt x="12559" y="94637"/>
                </a:lnTo>
                <a:lnTo>
                  <a:pt x="9714" y="98334"/>
                </a:lnTo>
                <a:lnTo>
                  <a:pt x="6865" y="101751"/>
                </a:lnTo>
                <a:lnTo>
                  <a:pt x="0" y="109529"/>
                </a:lnTo>
                <a:lnTo>
                  <a:pt x="389" y="111120"/>
                </a:lnTo>
                <a:lnTo>
                  <a:pt x="1600" y="113132"/>
                </a:lnTo>
                <a:lnTo>
                  <a:pt x="5840" y="118656"/>
                </a:lnTo>
                <a:lnTo>
                  <a:pt x="11498" y="121951"/>
                </a:lnTo>
                <a:lnTo>
                  <a:pt x="15675" y="124164"/>
                </a:lnTo>
                <a:lnTo>
                  <a:pt x="19411" y="124686"/>
                </a:lnTo>
                <a:lnTo>
                  <a:pt x="22855" y="124082"/>
                </a:lnTo>
                <a:lnTo>
                  <a:pt x="26103" y="122726"/>
                </a:lnTo>
                <a:lnTo>
                  <a:pt x="30174" y="121823"/>
                </a:lnTo>
                <a:lnTo>
                  <a:pt x="34792" y="121221"/>
                </a:lnTo>
                <a:lnTo>
                  <a:pt x="39776" y="120819"/>
                </a:lnTo>
                <a:lnTo>
                  <a:pt x="46909" y="119599"/>
                </a:lnTo>
                <a:lnTo>
                  <a:pt x="55475" y="117833"/>
                </a:lnTo>
                <a:lnTo>
                  <a:pt x="64994" y="115703"/>
                </a:lnTo>
                <a:lnTo>
                  <a:pt x="73246" y="114283"/>
                </a:lnTo>
                <a:lnTo>
                  <a:pt x="80652" y="113337"/>
                </a:lnTo>
                <a:lnTo>
                  <a:pt x="87494" y="112705"/>
                </a:lnTo>
                <a:lnTo>
                  <a:pt x="96819" y="112285"/>
                </a:lnTo>
                <a:lnTo>
                  <a:pt x="129838" y="111692"/>
                </a:lnTo>
                <a:lnTo>
                  <a:pt x="221977" y="111444"/>
                </a:lnTo>
                <a:lnTo>
                  <a:pt x="225525" y="112396"/>
                </a:lnTo>
                <a:lnTo>
                  <a:pt x="232009" y="115994"/>
                </a:lnTo>
                <a:lnTo>
                  <a:pt x="238066" y="118228"/>
                </a:lnTo>
                <a:lnTo>
                  <a:pt x="255485" y="1200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48"/>
          <p:cNvSpPr/>
          <p:nvPr/>
        </p:nvSpPr>
        <p:spPr>
          <a:xfrm>
            <a:off x="7229475" y="3823335"/>
            <a:ext cx="17145" cy="351473"/>
          </a:xfrm>
          <a:custGeom>
            <a:avLst/>
            <a:gdLst/>
            <a:ahLst/>
            <a:cxnLst/>
            <a:rect l="0" t="0" r="0" b="0"/>
            <a:pathLst>
              <a:path w="17145" h="351473">
                <a:moveTo>
                  <a:pt x="17144" y="0"/>
                </a:moveTo>
                <a:lnTo>
                  <a:pt x="12593" y="9101"/>
                </a:lnTo>
                <a:lnTo>
                  <a:pt x="11253" y="13687"/>
                </a:lnTo>
                <a:lnTo>
                  <a:pt x="10359" y="18650"/>
                </a:lnTo>
                <a:lnTo>
                  <a:pt x="9764" y="23863"/>
                </a:lnTo>
                <a:lnTo>
                  <a:pt x="9367" y="31149"/>
                </a:lnTo>
                <a:lnTo>
                  <a:pt x="8926" y="49404"/>
                </a:lnTo>
                <a:lnTo>
                  <a:pt x="8581" y="120314"/>
                </a:lnTo>
                <a:lnTo>
                  <a:pt x="7626" y="128787"/>
                </a:lnTo>
                <a:lnTo>
                  <a:pt x="6036" y="137293"/>
                </a:lnTo>
                <a:lnTo>
                  <a:pt x="4024" y="145821"/>
                </a:lnTo>
                <a:lnTo>
                  <a:pt x="2682" y="154364"/>
                </a:lnTo>
                <a:lnTo>
                  <a:pt x="1789" y="162917"/>
                </a:lnTo>
                <a:lnTo>
                  <a:pt x="1192" y="171476"/>
                </a:lnTo>
                <a:lnTo>
                  <a:pt x="530" y="214006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49"/>
          <p:cNvSpPr/>
          <p:nvPr/>
        </p:nvSpPr>
        <p:spPr>
          <a:xfrm>
            <a:off x="7332344" y="3823687"/>
            <a:ext cx="272519" cy="299568"/>
          </a:xfrm>
          <a:custGeom>
            <a:avLst/>
            <a:gdLst/>
            <a:ahLst/>
            <a:cxnLst/>
            <a:rect l="0" t="0" r="0" b="0"/>
            <a:pathLst>
              <a:path w="272519" h="299568">
                <a:moveTo>
                  <a:pt x="265748" y="8220"/>
                </a:moveTo>
                <a:lnTo>
                  <a:pt x="256647" y="3669"/>
                </a:lnTo>
                <a:lnTo>
                  <a:pt x="252061" y="2329"/>
                </a:lnTo>
                <a:lnTo>
                  <a:pt x="247098" y="1435"/>
                </a:lnTo>
                <a:lnTo>
                  <a:pt x="241885" y="839"/>
                </a:lnTo>
                <a:lnTo>
                  <a:pt x="233552" y="177"/>
                </a:lnTo>
                <a:lnTo>
                  <a:pt x="229997" y="0"/>
                </a:lnTo>
                <a:lnTo>
                  <a:pt x="220006" y="836"/>
                </a:lnTo>
                <a:lnTo>
                  <a:pt x="175254" y="5609"/>
                </a:lnTo>
                <a:lnTo>
                  <a:pt x="164461" y="6479"/>
                </a:lnTo>
                <a:lnTo>
                  <a:pt x="155361" y="7060"/>
                </a:lnTo>
                <a:lnTo>
                  <a:pt x="137630" y="7705"/>
                </a:lnTo>
                <a:lnTo>
                  <a:pt x="102156" y="8152"/>
                </a:lnTo>
                <a:lnTo>
                  <a:pt x="83526" y="8211"/>
                </a:lnTo>
                <a:lnTo>
                  <a:pt x="82354" y="10119"/>
                </a:lnTo>
                <a:lnTo>
                  <a:pt x="82526" y="13296"/>
                </a:lnTo>
                <a:lnTo>
                  <a:pt x="84304" y="21906"/>
                </a:lnTo>
                <a:lnTo>
                  <a:pt x="84777" y="26869"/>
                </a:lnTo>
                <a:lnTo>
                  <a:pt x="85093" y="32083"/>
                </a:lnTo>
                <a:lnTo>
                  <a:pt x="84352" y="43178"/>
                </a:lnTo>
                <a:lnTo>
                  <a:pt x="80987" y="75828"/>
                </a:lnTo>
                <a:lnTo>
                  <a:pt x="78757" y="92344"/>
                </a:lnTo>
                <a:lnTo>
                  <a:pt x="72019" y="134534"/>
                </a:lnTo>
                <a:lnTo>
                  <a:pt x="70873" y="142912"/>
                </a:lnTo>
                <a:lnTo>
                  <a:pt x="70108" y="149450"/>
                </a:lnTo>
                <a:lnTo>
                  <a:pt x="70552" y="153808"/>
                </a:lnTo>
                <a:lnTo>
                  <a:pt x="71800" y="156714"/>
                </a:lnTo>
                <a:lnTo>
                  <a:pt x="73584" y="158651"/>
                </a:lnTo>
                <a:lnTo>
                  <a:pt x="74774" y="158990"/>
                </a:lnTo>
                <a:lnTo>
                  <a:pt x="75567" y="158263"/>
                </a:lnTo>
                <a:lnTo>
                  <a:pt x="76096" y="156827"/>
                </a:lnTo>
                <a:lnTo>
                  <a:pt x="84304" y="150150"/>
                </a:lnTo>
                <a:lnTo>
                  <a:pt x="90492" y="145703"/>
                </a:lnTo>
                <a:lnTo>
                  <a:pt x="95571" y="141785"/>
                </a:lnTo>
                <a:lnTo>
                  <a:pt x="103754" y="134892"/>
                </a:lnTo>
                <a:lnTo>
                  <a:pt x="108221" y="132673"/>
                </a:lnTo>
                <a:lnTo>
                  <a:pt x="113106" y="131194"/>
                </a:lnTo>
                <a:lnTo>
                  <a:pt x="118267" y="130208"/>
                </a:lnTo>
                <a:lnTo>
                  <a:pt x="124565" y="128598"/>
                </a:lnTo>
                <a:lnTo>
                  <a:pt x="131621" y="126572"/>
                </a:lnTo>
                <a:lnTo>
                  <a:pt x="139182" y="124269"/>
                </a:lnTo>
                <a:lnTo>
                  <a:pt x="146128" y="122733"/>
                </a:lnTo>
                <a:lnTo>
                  <a:pt x="152665" y="121710"/>
                </a:lnTo>
                <a:lnTo>
                  <a:pt x="158926" y="121028"/>
                </a:lnTo>
                <a:lnTo>
                  <a:pt x="165958" y="121525"/>
                </a:lnTo>
                <a:lnTo>
                  <a:pt x="173504" y="122809"/>
                </a:lnTo>
                <a:lnTo>
                  <a:pt x="181392" y="124618"/>
                </a:lnTo>
                <a:lnTo>
                  <a:pt x="188556" y="126776"/>
                </a:lnTo>
                <a:lnTo>
                  <a:pt x="195237" y="129167"/>
                </a:lnTo>
                <a:lnTo>
                  <a:pt x="201596" y="131714"/>
                </a:lnTo>
                <a:lnTo>
                  <a:pt x="209645" y="135317"/>
                </a:lnTo>
                <a:lnTo>
                  <a:pt x="228748" y="144400"/>
                </a:lnTo>
                <a:lnTo>
                  <a:pt x="236319" y="149489"/>
                </a:lnTo>
                <a:lnTo>
                  <a:pt x="242319" y="154787"/>
                </a:lnTo>
                <a:lnTo>
                  <a:pt x="251525" y="164801"/>
                </a:lnTo>
                <a:lnTo>
                  <a:pt x="258792" y="172427"/>
                </a:lnTo>
                <a:lnTo>
                  <a:pt x="265196" y="181531"/>
                </a:lnTo>
                <a:lnTo>
                  <a:pt x="268238" y="186625"/>
                </a:lnTo>
                <a:lnTo>
                  <a:pt x="270266" y="191927"/>
                </a:lnTo>
                <a:lnTo>
                  <a:pt x="271617" y="197367"/>
                </a:lnTo>
                <a:lnTo>
                  <a:pt x="272518" y="202898"/>
                </a:lnTo>
                <a:lnTo>
                  <a:pt x="272167" y="208490"/>
                </a:lnTo>
                <a:lnTo>
                  <a:pt x="270980" y="214123"/>
                </a:lnTo>
                <a:lnTo>
                  <a:pt x="269236" y="219784"/>
                </a:lnTo>
                <a:lnTo>
                  <a:pt x="267120" y="225463"/>
                </a:lnTo>
                <a:lnTo>
                  <a:pt x="264758" y="231153"/>
                </a:lnTo>
                <a:lnTo>
                  <a:pt x="262231" y="236852"/>
                </a:lnTo>
                <a:lnTo>
                  <a:pt x="258640" y="241604"/>
                </a:lnTo>
                <a:lnTo>
                  <a:pt x="254342" y="245725"/>
                </a:lnTo>
                <a:lnTo>
                  <a:pt x="249572" y="249424"/>
                </a:lnTo>
                <a:lnTo>
                  <a:pt x="241731" y="258614"/>
                </a:lnTo>
                <a:lnTo>
                  <a:pt x="238307" y="263732"/>
                </a:lnTo>
                <a:lnTo>
                  <a:pt x="234118" y="268096"/>
                </a:lnTo>
                <a:lnTo>
                  <a:pt x="229422" y="271959"/>
                </a:lnTo>
                <a:lnTo>
                  <a:pt x="224386" y="275486"/>
                </a:lnTo>
                <a:lnTo>
                  <a:pt x="218171" y="278790"/>
                </a:lnTo>
                <a:lnTo>
                  <a:pt x="211170" y="281945"/>
                </a:lnTo>
                <a:lnTo>
                  <a:pt x="203645" y="285001"/>
                </a:lnTo>
                <a:lnTo>
                  <a:pt x="196724" y="287038"/>
                </a:lnTo>
                <a:lnTo>
                  <a:pt x="190204" y="288396"/>
                </a:lnTo>
                <a:lnTo>
                  <a:pt x="183953" y="289301"/>
                </a:lnTo>
                <a:lnTo>
                  <a:pt x="176928" y="290858"/>
                </a:lnTo>
                <a:lnTo>
                  <a:pt x="169388" y="292848"/>
                </a:lnTo>
                <a:lnTo>
                  <a:pt x="161503" y="295127"/>
                </a:lnTo>
                <a:lnTo>
                  <a:pt x="153389" y="296646"/>
                </a:lnTo>
                <a:lnTo>
                  <a:pt x="145122" y="297659"/>
                </a:lnTo>
                <a:lnTo>
                  <a:pt x="136753" y="298335"/>
                </a:lnTo>
                <a:lnTo>
                  <a:pt x="128316" y="298785"/>
                </a:lnTo>
                <a:lnTo>
                  <a:pt x="111322" y="299285"/>
                </a:lnTo>
                <a:lnTo>
                  <a:pt x="90240" y="299567"/>
                </a:lnTo>
                <a:lnTo>
                  <a:pt x="81115" y="298654"/>
                </a:lnTo>
                <a:lnTo>
                  <a:pt x="70270" y="297092"/>
                </a:lnTo>
                <a:lnTo>
                  <a:pt x="58276" y="295099"/>
                </a:lnTo>
                <a:lnTo>
                  <a:pt x="49329" y="293770"/>
                </a:lnTo>
                <a:lnTo>
                  <a:pt x="42411" y="292884"/>
                </a:lnTo>
                <a:lnTo>
                  <a:pt x="36847" y="292294"/>
                </a:lnTo>
                <a:lnTo>
                  <a:pt x="32184" y="290948"/>
                </a:lnTo>
                <a:lnTo>
                  <a:pt x="24465" y="286912"/>
                </a:lnTo>
                <a:lnTo>
                  <a:pt x="20120" y="285455"/>
                </a:lnTo>
                <a:lnTo>
                  <a:pt x="15319" y="284483"/>
                </a:lnTo>
                <a:lnTo>
                  <a:pt x="0" y="2825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Yesterday’s Homework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2263" y="2038350"/>
            <a:ext cx="34194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511"/>
          <p:cNvSpPr/>
          <p:nvPr/>
        </p:nvSpPr>
        <p:spPr>
          <a:xfrm>
            <a:off x="3551872" y="3994785"/>
            <a:ext cx="342891" cy="522923"/>
          </a:xfrm>
          <a:custGeom>
            <a:avLst/>
            <a:gdLst/>
            <a:ahLst/>
            <a:cxnLst/>
            <a:rect l="0" t="0" r="0" b="0"/>
            <a:pathLst>
              <a:path w="342891" h="522923">
                <a:moveTo>
                  <a:pt x="0" y="0"/>
                </a:moveTo>
                <a:lnTo>
                  <a:pt x="105716" y="0"/>
                </a:lnTo>
                <a:lnTo>
                  <a:pt x="115245" y="952"/>
                </a:lnTo>
                <a:lnTo>
                  <a:pt x="126360" y="2540"/>
                </a:lnTo>
                <a:lnTo>
                  <a:pt x="138532" y="4550"/>
                </a:lnTo>
                <a:lnTo>
                  <a:pt x="147600" y="5891"/>
                </a:lnTo>
                <a:lnTo>
                  <a:pt x="154597" y="6785"/>
                </a:lnTo>
                <a:lnTo>
                  <a:pt x="160215" y="7380"/>
                </a:lnTo>
                <a:lnTo>
                  <a:pt x="168997" y="10582"/>
                </a:lnTo>
                <a:lnTo>
                  <a:pt x="172672" y="12770"/>
                </a:lnTo>
                <a:lnTo>
                  <a:pt x="181835" y="15200"/>
                </a:lnTo>
                <a:lnTo>
                  <a:pt x="186946" y="15848"/>
                </a:lnTo>
                <a:lnTo>
                  <a:pt x="195165" y="19109"/>
                </a:lnTo>
                <a:lnTo>
                  <a:pt x="201993" y="22780"/>
                </a:lnTo>
                <a:lnTo>
                  <a:pt x="208202" y="24412"/>
                </a:lnTo>
                <a:lnTo>
                  <a:pt x="214049" y="26752"/>
                </a:lnTo>
                <a:lnTo>
                  <a:pt x="221757" y="30217"/>
                </a:lnTo>
                <a:lnTo>
                  <a:pt x="230705" y="34432"/>
                </a:lnTo>
                <a:lnTo>
                  <a:pt x="237624" y="38194"/>
                </a:lnTo>
                <a:lnTo>
                  <a:pt x="247851" y="44915"/>
                </a:lnTo>
                <a:lnTo>
                  <a:pt x="255571" y="51077"/>
                </a:lnTo>
                <a:lnTo>
                  <a:pt x="263130" y="56991"/>
                </a:lnTo>
                <a:lnTo>
                  <a:pt x="272839" y="62794"/>
                </a:lnTo>
                <a:lnTo>
                  <a:pt x="276190" y="65675"/>
                </a:lnTo>
                <a:lnTo>
                  <a:pt x="278424" y="68548"/>
                </a:lnTo>
                <a:lnTo>
                  <a:pt x="281859" y="74281"/>
                </a:lnTo>
                <a:lnTo>
                  <a:pt x="291825" y="85722"/>
                </a:lnTo>
                <a:lnTo>
                  <a:pt x="300144" y="94296"/>
                </a:lnTo>
                <a:lnTo>
                  <a:pt x="311489" y="105727"/>
                </a:lnTo>
                <a:lnTo>
                  <a:pt x="320046" y="118850"/>
                </a:lnTo>
                <a:lnTo>
                  <a:pt x="330519" y="133508"/>
                </a:lnTo>
                <a:lnTo>
                  <a:pt x="334152" y="145497"/>
                </a:lnTo>
                <a:lnTo>
                  <a:pt x="338377" y="162138"/>
                </a:lnTo>
                <a:lnTo>
                  <a:pt x="340890" y="177154"/>
                </a:lnTo>
                <a:lnTo>
                  <a:pt x="342007" y="191130"/>
                </a:lnTo>
                <a:lnTo>
                  <a:pt x="342503" y="206866"/>
                </a:lnTo>
                <a:lnTo>
                  <a:pt x="342848" y="230100"/>
                </a:lnTo>
                <a:lnTo>
                  <a:pt x="342890" y="247170"/>
                </a:lnTo>
                <a:lnTo>
                  <a:pt x="340355" y="257808"/>
                </a:lnTo>
                <a:lnTo>
                  <a:pt x="336114" y="271967"/>
                </a:lnTo>
                <a:lnTo>
                  <a:pt x="335121" y="283751"/>
                </a:lnTo>
                <a:lnTo>
                  <a:pt x="334484" y="325183"/>
                </a:lnTo>
                <a:lnTo>
                  <a:pt x="334359" y="343951"/>
                </a:lnTo>
                <a:lnTo>
                  <a:pt x="333396" y="347411"/>
                </a:lnTo>
                <a:lnTo>
                  <a:pt x="326537" y="360640"/>
                </a:lnTo>
                <a:lnTo>
                  <a:pt x="317847" y="380947"/>
                </a:lnTo>
                <a:lnTo>
                  <a:pt x="312716" y="395687"/>
                </a:lnTo>
                <a:lnTo>
                  <a:pt x="307287" y="411880"/>
                </a:lnTo>
                <a:lnTo>
                  <a:pt x="301469" y="425317"/>
                </a:lnTo>
                <a:lnTo>
                  <a:pt x="293476" y="434815"/>
                </a:lnTo>
                <a:lnTo>
                  <a:pt x="285499" y="444006"/>
                </a:lnTo>
                <a:lnTo>
                  <a:pt x="277103" y="457418"/>
                </a:lnTo>
                <a:lnTo>
                  <a:pt x="268583" y="467848"/>
                </a:lnTo>
                <a:lnTo>
                  <a:pt x="258865" y="478263"/>
                </a:lnTo>
                <a:lnTo>
                  <a:pt x="244169" y="493064"/>
                </a:lnTo>
                <a:lnTo>
                  <a:pt x="236790" y="497905"/>
                </a:lnTo>
                <a:lnTo>
                  <a:pt x="228113" y="502278"/>
                </a:lnTo>
                <a:lnTo>
                  <a:pt x="218825" y="504741"/>
                </a:lnTo>
                <a:lnTo>
                  <a:pt x="216318" y="505316"/>
                </a:lnTo>
                <a:lnTo>
                  <a:pt x="207108" y="513117"/>
                </a:lnTo>
                <a:lnTo>
                  <a:pt x="206652" y="514481"/>
                </a:lnTo>
                <a:lnTo>
                  <a:pt x="206145" y="518536"/>
                </a:lnTo>
                <a:lnTo>
                  <a:pt x="205057" y="519998"/>
                </a:lnTo>
                <a:lnTo>
                  <a:pt x="203380" y="520973"/>
                </a:lnTo>
                <a:lnTo>
                  <a:pt x="197167" y="5229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2"/>
          <p:cNvSpPr/>
          <p:nvPr/>
        </p:nvSpPr>
        <p:spPr>
          <a:xfrm>
            <a:off x="5319033" y="3955556"/>
            <a:ext cx="418827" cy="587870"/>
          </a:xfrm>
          <a:custGeom>
            <a:avLst/>
            <a:gdLst/>
            <a:ahLst/>
            <a:cxnLst/>
            <a:rect l="0" t="0" r="0" b="0"/>
            <a:pathLst>
              <a:path w="418827" h="587870">
                <a:moveTo>
                  <a:pt x="418826" y="4939"/>
                </a:moveTo>
                <a:lnTo>
                  <a:pt x="414276" y="4939"/>
                </a:lnTo>
                <a:lnTo>
                  <a:pt x="411983" y="3986"/>
                </a:lnTo>
                <a:lnTo>
                  <a:pt x="406895" y="388"/>
                </a:lnTo>
                <a:lnTo>
                  <a:pt x="404204" y="0"/>
                </a:lnTo>
                <a:lnTo>
                  <a:pt x="401458" y="693"/>
                </a:lnTo>
                <a:lnTo>
                  <a:pt x="398676" y="2109"/>
                </a:lnTo>
                <a:lnTo>
                  <a:pt x="390503" y="3681"/>
                </a:lnTo>
                <a:lnTo>
                  <a:pt x="377732" y="4566"/>
                </a:lnTo>
                <a:lnTo>
                  <a:pt x="369434" y="4865"/>
                </a:lnTo>
                <a:lnTo>
                  <a:pt x="365759" y="7446"/>
                </a:lnTo>
                <a:lnTo>
                  <a:pt x="363446" y="9468"/>
                </a:lnTo>
                <a:lnTo>
                  <a:pt x="353256" y="11714"/>
                </a:lnTo>
                <a:lnTo>
                  <a:pt x="341106" y="12713"/>
                </a:lnTo>
                <a:lnTo>
                  <a:pt x="332532" y="13156"/>
                </a:lnTo>
                <a:lnTo>
                  <a:pt x="323006" y="15893"/>
                </a:lnTo>
                <a:lnTo>
                  <a:pt x="313374" y="19332"/>
                </a:lnTo>
                <a:lnTo>
                  <a:pt x="305919" y="20861"/>
                </a:lnTo>
                <a:lnTo>
                  <a:pt x="299431" y="24080"/>
                </a:lnTo>
                <a:lnTo>
                  <a:pt x="296367" y="26272"/>
                </a:lnTo>
                <a:lnTo>
                  <a:pt x="290423" y="28708"/>
                </a:lnTo>
                <a:lnTo>
                  <a:pt x="281721" y="30079"/>
                </a:lnTo>
                <a:lnTo>
                  <a:pt x="278845" y="30271"/>
                </a:lnTo>
                <a:lnTo>
                  <a:pt x="270570" y="33025"/>
                </a:lnTo>
                <a:lnTo>
                  <a:pt x="261494" y="36472"/>
                </a:lnTo>
                <a:lnTo>
                  <a:pt x="254286" y="38003"/>
                </a:lnTo>
                <a:lnTo>
                  <a:pt x="247908" y="41224"/>
                </a:lnTo>
                <a:lnTo>
                  <a:pt x="244873" y="43416"/>
                </a:lnTo>
                <a:lnTo>
                  <a:pt x="236421" y="45852"/>
                </a:lnTo>
                <a:lnTo>
                  <a:pt x="231501" y="46502"/>
                </a:lnTo>
                <a:lnTo>
                  <a:pt x="223493" y="49764"/>
                </a:lnTo>
                <a:lnTo>
                  <a:pt x="214854" y="55341"/>
                </a:lnTo>
                <a:lnTo>
                  <a:pt x="201490" y="64169"/>
                </a:lnTo>
                <a:lnTo>
                  <a:pt x="191105" y="71903"/>
                </a:lnTo>
                <a:lnTo>
                  <a:pt x="183314" y="77563"/>
                </a:lnTo>
                <a:lnTo>
                  <a:pt x="168012" y="83737"/>
                </a:lnTo>
                <a:lnTo>
                  <a:pt x="163034" y="86046"/>
                </a:lnTo>
                <a:lnTo>
                  <a:pt x="152424" y="93691"/>
                </a:lnTo>
                <a:lnTo>
                  <a:pt x="141358" y="102487"/>
                </a:lnTo>
                <a:lnTo>
                  <a:pt x="130090" y="109571"/>
                </a:lnTo>
                <a:lnTo>
                  <a:pt x="117587" y="118914"/>
                </a:lnTo>
                <a:lnTo>
                  <a:pt x="110952" y="127349"/>
                </a:lnTo>
                <a:lnTo>
                  <a:pt x="98932" y="143736"/>
                </a:lnTo>
                <a:lnTo>
                  <a:pt x="90596" y="150129"/>
                </a:lnTo>
                <a:lnTo>
                  <a:pt x="85707" y="153167"/>
                </a:lnTo>
                <a:lnTo>
                  <a:pt x="77733" y="161623"/>
                </a:lnTo>
                <a:lnTo>
                  <a:pt x="61877" y="182241"/>
                </a:lnTo>
                <a:lnTo>
                  <a:pt x="53137" y="197278"/>
                </a:lnTo>
                <a:lnTo>
                  <a:pt x="44515" y="212846"/>
                </a:lnTo>
                <a:lnTo>
                  <a:pt x="35928" y="225820"/>
                </a:lnTo>
                <a:lnTo>
                  <a:pt x="30209" y="239316"/>
                </a:lnTo>
                <a:lnTo>
                  <a:pt x="21635" y="253877"/>
                </a:lnTo>
                <a:lnTo>
                  <a:pt x="18459" y="263533"/>
                </a:lnTo>
                <a:lnTo>
                  <a:pt x="16096" y="276079"/>
                </a:lnTo>
                <a:lnTo>
                  <a:pt x="11870" y="294356"/>
                </a:lnTo>
                <a:lnTo>
                  <a:pt x="9357" y="310098"/>
                </a:lnTo>
                <a:lnTo>
                  <a:pt x="7943" y="327131"/>
                </a:lnTo>
                <a:lnTo>
                  <a:pt x="6659" y="336730"/>
                </a:lnTo>
                <a:lnTo>
                  <a:pt x="2913" y="350522"/>
                </a:lnTo>
                <a:lnTo>
                  <a:pt x="0" y="365250"/>
                </a:lnTo>
                <a:lnTo>
                  <a:pt x="1860" y="374944"/>
                </a:lnTo>
                <a:lnTo>
                  <a:pt x="5721" y="388573"/>
                </a:lnTo>
                <a:lnTo>
                  <a:pt x="7132" y="404708"/>
                </a:lnTo>
                <a:lnTo>
                  <a:pt x="7304" y="421443"/>
                </a:lnTo>
                <a:lnTo>
                  <a:pt x="7318" y="428341"/>
                </a:lnTo>
                <a:lnTo>
                  <a:pt x="9233" y="437702"/>
                </a:lnTo>
                <a:lnTo>
                  <a:pt x="12414" y="448705"/>
                </a:lnTo>
                <a:lnTo>
                  <a:pt x="16440" y="460803"/>
                </a:lnTo>
                <a:lnTo>
                  <a:pt x="20913" y="476785"/>
                </a:lnTo>
                <a:lnTo>
                  <a:pt x="23854" y="487063"/>
                </a:lnTo>
                <a:lnTo>
                  <a:pt x="29912" y="498204"/>
                </a:lnTo>
                <a:lnTo>
                  <a:pt x="33083" y="507538"/>
                </a:lnTo>
                <a:lnTo>
                  <a:pt x="37200" y="513431"/>
                </a:lnTo>
                <a:lnTo>
                  <a:pt x="39632" y="515384"/>
                </a:lnTo>
                <a:lnTo>
                  <a:pt x="42205" y="516686"/>
                </a:lnTo>
                <a:lnTo>
                  <a:pt x="44873" y="517553"/>
                </a:lnTo>
                <a:lnTo>
                  <a:pt x="46652" y="519084"/>
                </a:lnTo>
                <a:lnTo>
                  <a:pt x="47838" y="521057"/>
                </a:lnTo>
                <a:lnTo>
                  <a:pt x="48628" y="523325"/>
                </a:lnTo>
                <a:lnTo>
                  <a:pt x="52046" y="528385"/>
                </a:lnTo>
                <a:lnTo>
                  <a:pt x="54292" y="531068"/>
                </a:lnTo>
                <a:lnTo>
                  <a:pt x="66946" y="539129"/>
                </a:lnTo>
                <a:lnTo>
                  <a:pt x="75654" y="543946"/>
                </a:lnTo>
                <a:lnTo>
                  <a:pt x="87871" y="551837"/>
                </a:lnTo>
                <a:lnTo>
                  <a:pt x="97428" y="559472"/>
                </a:lnTo>
                <a:lnTo>
                  <a:pt x="108025" y="569216"/>
                </a:lnTo>
                <a:lnTo>
                  <a:pt x="116545" y="574816"/>
                </a:lnTo>
                <a:lnTo>
                  <a:pt x="123507" y="577305"/>
                </a:lnTo>
                <a:lnTo>
                  <a:pt x="129776" y="578411"/>
                </a:lnTo>
                <a:lnTo>
                  <a:pt x="131828" y="579659"/>
                </a:lnTo>
                <a:lnTo>
                  <a:pt x="133197" y="581443"/>
                </a:lnTo>
                <a:lnTo>
                  <a:pt x="134110" y="583585"/>
                </a:lnTo>
                <a:lnTo>
                  <a:pt x="135670" y="585013"/>
                </a:lnTo>
                <a:lnTo>
                  <a:pt x="137663" y="585965"/>
                </a:lnTo>
                <a:lnTo>
                  <a:pt x="142418" y="587022"/>
                </a:lnTo>
                <a:lnTo>
                  <a:pt x="153079" y="5878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13"/>
          <p:cNvSpPr/>
          <p:nvPr/>
        </p:nvSpPr>
        <p:spPr>
          <a:xfrm>
            <a:off x="6389370" y="3814762"/>
            <a:ext cx="1" cy="291466"/>
          </a:xfrm>
          <a:custGeom>
            <a:avLst/>
            <a:gdLst/>
            <a:ahLst/>
            <a:cxnLst/>
            <a:rect l="0" t="0" r="0" b="0"/>
            <a:pathLst>
              <a:path w="1" h="291466">
                <a:moveTo>
                  <a:pt x="0" y="0"/>
                </a:move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14"/>
          <p:cNvSpPr/>
          <p:nvPr/>
        </p:nvSpPr>
        <p:spPr>
          <a:xfrm>
            <a:off x="6543814" y="3806190"/>
            <a:ext cx="196487" cy="274058"/>
          </a:xfrm>
          <a:custGeom>
            <a:avLst/>
            <a:gdLst/>
            <a:ahLst/>
            <a:cxnLst/>
            <a:rect l="0" t="0" r="0" b="0"/>
            <a:pathLst>
              <a:path w="196487" h="274058">
                <a:moveTo>
                  <a:pt x="128448" y="8572"/>
                </a:moveTo>
                <a:lnTo>
                  <a:pt x="119346" y="4022"/>
                </a:lnTo>
                <a:lnTo>
                  <a:pt x="115713" y="3633"/>
                </a:lnTo>
                <a:lnTo>
                  <a:pt x="112338" y="4327"/>
                </a:lnTo>
                <a:lnTo>
                  <a:pt x="109135" y="5742"/>
                </a:lnTo>
                <a:lnTo>
                  <a:pt x="105095" y="8590"/>
                </a:lnTo>
                <a:lnTo>
                  <a:pt x="100498" y="12394"/>
                </a:lnTo>
                <a:lnTo>
                  <a:pt x="95527" y="16835"/>
                </a:lnTo>
                <a:lnTo>
                  <a:pt x="82384" y="29390"/>
                </a:lnTo>
                <a:lnTo>
                  <a:pt x="74878" y="36738"/>
                </a:lnTo>
                <a:lnTo>
                  <a:pt x="66065" y="43542"/>
                </a:lnTo>
                <a:lnTo>
                  <a:pt x="56380" y="49983"/>
                </a:lnTo>
                <a:lnTo>
                  <a:pt x="46113" y="56182"/>
                </a:lnTo>
                <a:lnTo>
                  <a:pt x="36410" y="63172"/>
                </a:lnTo>
                <a:lnTo>
                  <a:pt x="27084" y="70690"/>
                </a:lnTo>
                <a:lnTo>
                  <a:pt x="18010" y="78559"/>
                </a:lnTo>
                <a:lnTo>
                  <a:pt x="11960" y="84757"/>
                </a:lnTo>
                <a:lnTo>
                  <a:pt x="7927" y="89842"/>
                </a:lnTo>
                <a:lnTo>
                  <a:pt x="1453" y="100296"/>
                </a:lnTo>
                <a:lnTo>
                  <a:pt x="569" y="104266"/>
                </a:lnTo>
                <a:lnTo>
                  <a:pt x="0" y="110024"/>
                </a:lnTo>
                <a:lnTo>
                  <a:pt x="2463" y="113352"/>
                </a:lnTo>
                <a:lnTo>
                  <a:pt x="6732" y="118006"/>
                </a:lnTo>
                <a:lnTo>
                  <a:pt x="11805" y="123249"/>
                </a:lnTo>
                <a:lnTo>
                  <a:pt x="15443" y="125028"/>
                </a:lnTo>
                <a:lnTo>
                  <a:pt x="19774" y="126215"/>
                </a:lnTo>
                <a:lnTo>
                  <a:pt x="24566" y="127005"/>
                </a:lnTo>
                <a:lnTo>
                  <a:pt x="30619" y="128485"/>
                </a:lnTo>
                <a:lnTo>
                  <a:pt x="37511" y="130424"/>
                </a:lnTo>
                <a:lnTo>
                  <a:pt x="44963" y="132669"/>
                </a:lnTo>
                <a:lnTo>
                  <a:pt x="82757" y="144931"/>
                </a:lnTo>
                <a:lnTo>
                  <a:pt x="94177" y="149008"/>
                </a:lnTo>
                <a:lnTo>
                  <a:pt x="103696" y="152679"/>
                </a:lnTo>
                <a:lnTo>
                  <a:pt x="111947" y="156078"/>
                </a:lnTo>
                <a:lnTo>
                  <a:pt x="119352" y="159297"/>
                </a:lnTo>
                <a:lnTo>
                  <a:pt x="132660" y="165414"/>
                </a:lnTo>
                <a:lnTo>
                  <a:pt x="137924" y="168378"/>
                </a:lnTo>
                <a:lnTo>
                  <a:pt x="142385" y="171307"/>
                </a:lnTo>
                <a:lnTo>
                  <a:pt x="146312" y="174212"/>
                </a:lnTo>
                <a:lnTo>
                  <a:pt x="148930" y="177101"/>
                </a:lnTo>
                <a:lnTo>
                  <a:pt x="150675" y="179980"/>
                </a:lnTo>
                <a:lnTo>
                  <a:pt x="151839" y="182851"/>
                </a:lnTo>
                <a:lnTo>
                  <a:pt x="153132" y="191122"/>
                </a:lnTo>
                <a:lnTo>
                  <a:pt x="153476" y="195995"/>
                </a:lnTo>
                <a:lnTo>
                  <a:pt x="153705" y="203053"/>
                </a:lnTo>
                <a:lnTo>
                  <a:pt x="153961" y="221056"/>
                </a:lnTo>
                <a:lnTo>
                  <a:pt x="153077" y="228333"/>
                </a:lnTo>
                <a:lnTo>
                  <a:pt x="151535" y="234137"/>
                </a:lnTo>
                <a:lnTo>
                  <a:pt x="149554" y="238959"/>
                </a:lnTo>
                <a:lnTo>
                  <a:pt x="144814" y="246856"/>
                </a:lnTo>
                <a:lnTo>
                  <a:pt x="142216" y="250296"/>
                </a:lnTo>
                <a:lnTo>
                  <a:pt x="137627" y="254493"/>
                </a:lnTo>
                <a:lnTo>
                  <a:pt x="131710" y="259197"/>
                </a:lnTo>
                <a:lnTo>
                  <a:pt x="124907" y="264238"/>
                </a:lnTo>
                <a:lnTo>
                  <a:pt x="119421" y="267598"/>
                </a:lnTo>
                <a:lnTo>
                  <a:pt x="114809" y="269839"/>
                </a:lnTo>
                <a:lnTo>
                  <a:pt x="110783" y="271332"/>
                </a:lnTo>
                <a:lnTo>
                  <a:pt x="106194" y="272328"/>
                </a:lnTo>
                <a:lnTo>
                  <a:pt x="101230" y="272992"/>
                </a:lnTo>
                <a:lnTo>
                  <a:pt x="96015" y="273435"/>
                </a:lnTo>
                <a:lnTo>
                  <a:pt x="91586" y="273729"/>
                </a:lnTo>
                <a:lnTo>
                  <a:pt x="84124" y="274057"/>
                </a:lnTo>
                <a:lnTo>
                  <a:pt x="80801" y="273192"/>
                </a:lnTo>
                <a:lnTo>
                  <a:pt x="77634" y="271663"/>
                </a:lnTo>
                <a:lnTo>
                  <a:pt x="74570" y="269691"/>
                </a:lnTo>
                <a:lnTo>
                  <a:pt x="68625" y="267500"/>
                </a:lnTo>
                <a:lnTo>
                  <a:pt x="65705" y="266916"/>
                </a:lnTo>
                <a:lnTo>
                  <a:pt x="61854" y="264621"/>
                </a:lnTo>
                <a:lnTo>
                  <a:pt x="57383" y="261186"/>
                </a:lnTo>
                <a:lnTo>
                  <a:pt x="52496" y="256992"/>
                </a:lnTo>
                <a:lnTo>
                  <a:pt x="49238" y="252290"/>
                </a:lnTo>
                <a:lnTo>
                  <a:pt x="47067" y="247251"/>
                </a:lnTo>
                <a:lnTo>
                  <a:pt x="45618" y="241986"/>
                </a:lnTo>
                <a:lnTo>
                  <a:pt x="45606" y="236572"/>
                </a:lnTo>
                <a:lnTo>
                  <a:pt x="46550" y="231057"/>
                </a:lnTo>
                <a:lnTo>
                  <a:pt x="48132" y="225475"/>
                </a:lnTo>
                <a:lnTo>
                  <a:pt x="51091" y="217944"/>
                </a:lnTo>
                <a:lnTo>
                  <a:pt x="54970" y="209114"/>
                </a:lnTo>
                <a:lnTo>
                  <a:pt x="59460" y="199416"/>
                </a:lnTo>
                <a:lnTo>
                  <a:pt x="64358" y="190094"/>
                </a:lnTo>
                <a:lnTo>
                  <a:pt x="69529" y="181022"/>
                </a:lnTo>
                <a:lnTo>
                  <a:pt x="74882" y="172116"/>
                </a:lnTo>
                <a:lnTo>
                  <a:pt x="79402" y="164274"/>
                </a:lnTo>
                <a:lnTo>
                  <a:pt x="86964" y="150480"/>
                </a:lnTo>
                <a:lnTo>
                  <a:pt x="91268" y="143183"/>
                </a:lnTo>
                <a:lnTo>
                  <a:pt x="101129" y="127454"/>
                </a:lnTo>
                <a:lnTo>
                  <a:pt x="106425" y="120212"/>
                </a:lnTo>
                <a:lnTo>
                  <a:pt x="111861" y="113479"/>
                </a:lnTo>
                <a:lnTo>
                  <a:pt x="117391" y="107085"/>
                </a:lnTo>
                <a:lnTo>
                  <a:pt x="125839" y="98060"/>
                </a:lnTo>
                <a:lnTo>
                  <a:pt x="168933" y="53965"/>
                </a:lnTo>
                <a:lnTo>
                  <a:pt x="173535" y="48359"/>
                </a:lnTo>
                <a:lnTo>
                  <a:pt x="177556" y="42716"/>
                </a:lnTo>
                <a:lnTo>
                  <a:pt x="181190" y="37050"/>
                </a:lnTo>
                <a:lnTo>
                  <a:pt x="184564" y="32320"/>
                </a:lnTo>
                <a:lnTo>
                  <a:pt x="187766" y="28214"/>
                </a:lnTo>
                <a:lnTo>
                  <a:pt x="190853" y="24524"/>
                </a:lnTo>
                <a:lnTo>
                  <a:pt x="194284" y="17884"/>
                </a:lnTo>
                <a:lnTo>
                  <a:pt x="196486" y="10411"/>
                </a:lnTo>
                <a:lnTo>
                  <a:pt x="195714" y="8846"/>
                </a:lnTo>
                <a:lnTo>
                  <a:pt x="194247" y="6850"/>
                </a:lnTo>
                <a:lnTo>
                  <a:pt x="1884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5"/>
          <p:cNvSpPr/>
          <p:nvPr/>
        </p:nvSpPr>
        <p:spPr>
          <a:xfrm>
            <a:off x="6822757" y="3814762"/>
            <a:ext cx="165332" cy="238683"/>
          </a:xfrm>
          <a:custGeom>
            <a:avLst/>
            <a:gdLst/>
            <a:ahLst/>
            <a:cxnLst/>
            <a:rect l="0" t="0" r="0" b="0"/>
            <a:pathLst>
              <a:path w="165332" h="238683">
                <a:moveTo>
                  <a:pt x="46673" y="0"/>
                </a:moveTo>
                <a:lnTo>
                  <a:pt x="51224" y="9102"/>
                </a:lnTo>
                <a:lnTo>
                  <a:pt x="53458" y="16110"/>
                </a:lnTo>
                <a:lnTo>
                  <a:pt x="54054" y="19313"/>
                </a:lnTo>
                <a:lnTo>
                  <a:pt x="53498" y="23352"/>
                </a:lnTo>
                <a:lnTo>
                  <a:pt x="52176" y="27951"/>
                </a:lnTo>
                <a:lnTo>
                  <a:pt x="50342" y="32922"/>
                </a:lnTo>
                <a:lnTo>
                  <a:pt x="48166" y="37188"/>
                </a:lnTo>
                <a:lnTo>
                  <a:pt x="40553" y="48695"/>
                </a:lnTo>
                <a:lnTo>
                  <a:pt x="37831" y="53418"/>
                </a:lnTo>
                <a:lnTo>
                  <a:pt x="32265" y="63747"/>
                </a:lnTo>
                <a:lnTo>
                  <a:pt x="26617" y="74687"/>
                </a:lnTo>
                <a:lnTo>
                  <a:pt x="23777" y="82176"/>
                </a:lnTo>
                <a:lnTo>
                  <a:pt x="20932" y="90979"/>
                </a:lnTo>
                <a:lnTo>
                  <a:pt x="18082" y="100658"/>
                </a:lnTo>
                <a:lnTo>
                  <a:pt x="12376" y="121572"/>
                </a:lnTo>
                <a:lnTo>
                  <a:pt x="9521" y="132483"/>
                </a:lnTo>
                <a:lnTo>
                  <a:pt x="6664" y="142615"/>
                </a:lnTo>
                <a:lnTo>
                  <a:pt x="951" y="161492"/>
                </a:lnTo>
                <a:lnTo>
                  <a:pt x="0" y="170526"/>
                </a:lnTo>
                <a:lnTo>
                  <a:pt x="317" y="179407"/>
                </a:lnTo>
                <a:lnTo>
                  <a:pt x="1482" y="188185"/>
                </a:lnTo>
                <a:lnTo>
                  <a:pt x="2258" y="194989"/>
                </a:lnTo>
                <a:lnTo>
                  <a:pt x="2775" y="200478"/>
                </a:lnTo>
                <a:lnTo>
                  <a:pt x="3120" y="205089"/>
                </a:lnTo>
                <a:lnTo>
                  <a:pt x="4303" y="209116"/>
                </a:lnTo>
                <a:lnTo>
                  <a:pt x="8157" y="216131"/>
                </a:lnTo>
                <a:lnTo>
                  <a:pt x="13045" y="222423"/>
                </a:lnTo>
                <a:lnTo>
                  <a:pt x="15682" y="225435"/>
                </a:lnTo>
                <a:lnTo>
                  <a:pt x="18392" y="227442"/>
                </a:lnTo>
                <a:lnTo>
                  <a:pt x="21151" y="228781"/>
                </a:lnTo>
                <a:lnTo>
                  <a:pt x="23944" y="229673"/>
                </a:lnTo>
                <a:lnTo>
                  <a:pt x="26757" y="231220"/>
                </a:lnTo>
                <a:lnTo>
                  <a:pt x="29585" y="233205"/>
                </a:lnTo>
                <a:lnTo>
                  <a:pt x="32424" y="235479"/>
                </a:lnTo>
                <a:lnTo>
                  <a:pt x="36221" y="236996"/>
                </a:lnTo>
                <a:lnTo>
                  <a:pt x="40658" y="238008"/>
                </a:lnTo>
                <a:lnTo>
                  <a:pt x="45520" y="238682"/>
                </a:lnTo>
                <a:lnTo>
                  <a:pt x="49714" y="238179"/>
                </a:lnTo>
                <a:lnTo>
                  <a:pt x="53463" y="236891"/>
                </a:lnTo>
                <a:lnTo>
                  <a:pt x="56915" y="235079"/>
                </a:lnTo>
                <a:lnTo>
                  <a:pt x="61120" y="233872"/>
                </a:lnTo>
                <a:lnTo>
                  <a:pt x="65829" y="233068"/>
                </a:lnTo>
                <a:lnTo>
                  <a:pt x="70874" y="232531"/>
                </a:lnTo>
                <a:lnTo>
                  <a:pt x="76142" y="231220"/>
                </a:lnTo>
                <a:lnTo>
                  <a:pt x="81559" y="229395"/>
                </a:lnTo>
                <a:lnTo>
                  <a:pt x="87075" y="227225"/>
                </a:lnTo>
                <a:lnTo>
                  <a:pt x="93610" y="222921"/>
                </a:lnTo>
                <a:lnTo>
                  <a:pt x="100824" y="217194"/>
                </a:lnTo>
                <a:lnTo>
                  <a:pt x="108492" y="210519"/>
                </a:lnTo>
                <a:lnTo>
                  <a:pt x="115508" y="205116"/>
                </a:lnTo>
                <a:lnTo>
                  <a:pt x="122090" y="200561"/>
                </a:lnTo>
                <a:lnTo>
                  <a:pt x="128383" y="196572"/>
                </a:lnTo>
                <a:lnTo>
                  <a:pt x="133531" y="192008"/>
                </a:lnTo>
                <a:lnTo>
                  <a:pt x="137916" y="187061"/>
                </a:lnTo>
                <a:lnTo>
                  <a:pt x="141792" y="181857"/>
                </a:lnTo>
                <a:lnTo>
                  <a:pt x="145328" y="176483"/>
                </a:lnTo>
                <a:lnTo>
                  <a:pt x="148638" y="170995"/>
                </a:lnTo>
                <a:lnTo>
                  <a:pt x="151797" y="165432"/>
                </a:lnTo>
                <a:lnTo>
                  <a:pt x="153903" y="159818"/>
                </a:lnTo>
                <a:lnTo>
                  <a:pt x="155306" y="154170"/>
                </a:lnTo>
                <a:lnTo>
                  <a:pt x="156243" y="148500"/>
                </a:lnTo>
                <a:lnTo>
                  <a:pt x="157820" y="142815"/>
                </a:lnTo>
                <a:lnTo>
                  <a:pt x="159822" y="137120"/>
                </a:lnTo>
                <a:lnTo>
                  <a:pt x="162111" y="131418"/>
                </a:lnTo>
                <a:lnTo>
                  <a:pt x="163636" y="124760"/>
                </a:lnTo>
                <a:lnTo>
                  <a:pt x="164654" y="117463"/>
                </a:lnTo>
                <a:lnTo>
                  <a:pt x="165331" y="109741"/>
                </a:lnTo>
                <a:lnTo>
                  <a:pt x="164831" y="101736"/>
                </a:lnTo>
                <a:lnTo>
                  <a:pt x="163545" y="93542"/>
                </a:lnTo>
                <a:lnTo>
                  <a:pt x="161735" y="85221"/>
                </a:lnTo>
                <a:lnTo>
                  <a:pt x="159576" y="78722"/>
                </a:lnTo>
                <a:lnTo>
                  <a:pt x="157184" y="73436"/>
                </a:lnTo>
                <a:lnTo>
                  <a:pt x="154637" y="68960"/>
                </a:lnTo>
                <a:lnTo>
                  <a:pt x="151987" y="65023"/>
                </a:lnTo>
                <a:lnTo>
                  <a:pt x="149267" y="61446"/>
                </a:lnTo>
                <a:lnTo>
                  <a:pt x="146501" y="58109"/>
                </a:lnTo>
                <a:lnTo>
                  <a:pt x="142752" y="54932"/>
                </a:lnTo>
                <a:lnTo>
                  <a:pt x="138348" y="51862"/>
                </a:lnTo>
                <a:lnTo>
                  <a:pt x="133507" y="48862"/>
                </a:lnTo>
                <a:lnTo>
                  <a:pt x="129327" y="45910"/>
                </a:lnTo>
                <a:lnTo>
                  <a:pt x="125588" y="42989"/>
                </a:lnTo>
                <a:lnTo>
                  <a:pt x="122143" y="40089"/>
                </a:lnTo>
                <a:lnTo>
                  <a:pt x="117941" y="38156"/>
                </a:lnTo>
                <a:lnTo>
                  <a:pt x="113235" y="36868"/>
                </a:lnTo>
                <a:lnTo>
                  <a:pt x="108192" y="36008"/>
                </a:lnTo>
                <a:lnTo>
                  <a:pt x="102926" y="34483"/>
                </a:lnTo>
                <a:lnTo>
                  <a:pt x="97510" y="32514"/>
                </a:lnTo>
                <a:lnTo>
                  <a:pt x="7239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6"/>
          <p:cNvSpPr/>
          <p:nvPr/>
        </p:nvSpPr>
        <p:spPr>
          <a:xfrm>
            <a:off x="7135177" y="3926204"/>
            <a:ext cx="180024" cy="1"/>
          </a:xfrm>
          <a:custGeom>
            <a:avLst/>
            <a:gdLst/>
            <a:ahLst/>
            <a:cxnLst/>
            <a:rect l="0" t="0" r="0" b="0"/>
            <a:pathLst>
              <a:path w="180024" h="1">
                <a:moveTo>
                  <a:pt x="0" y="0"/>
                </a:move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17"/>
          <p:cNvSpPr/>
          <p:nvPr/>
        </p:nvSpPr>
        <p:spPr>
          <a:xfrm>
            <a:off x="7400925" y="3831907"/>
            <a:ext cx="25718" cy="274321"/>
          </a:xfrm>
          <a:custGeom>
            <a:avLst/>
            <a:gdLst/>
            <a:ahLst/>
            <a:cxnLst/>
            <a:rect l="0" t="0" r="0" b="0"/>
            <a:pathLst>
              <a:path w="25718" h="274321">
                <a:moveTo>
                  <a:pt x="0" y="0"/>
                </a:moveTo>
                <a:lnTo>
                  <a:pt x="0" y="13653"/>
                </a:lnTo>
                <a:lnTo>
                  <a:pt x="2540" y="48296"/>
                </a:lnTo>
                <a:lnTo>
                  <a:pt x="5891" y="90045"/>
                </a:lnTo>
                <a:lnTo>
                  <a:pt x="7380" y="114950"/>
                </a:lnTo>
                <a:lnTo>
                  <a:pt x="8731" y="129021"/>
                </a:lnTo>
                <a:lnTo>
                  <a:pt x="14229" y="175918"/>
                </a:lnTo>
                <a:lnTo>
                  <a:pt x="15201" y="186811"/>
                </a:lnTo>
                <a:lnTo>
                  <a:pt x="15848" y="195978"/>
                </a:lnTo>
                <a:lnTo>
                  <a:pt x="16281" y="203995"/>
                </a:lnTo>
                <a:lnTo>
                  <a:pt x="16760" y="217982"/>
                </a:lnTo>
                <a:lnTo>
                  <a:pt x="17031" y="232016"/>
                </a:lnTo>
                <a:lnTo>
                  <a:pt x="18022" y="235640"/>
                </a:lnTo>
                <a:lnTo>
                  <a:pt x="19634" y="239008"/>
                </a:lnTo>
                <a:lnTo>
                  <a:pt x="21662" y="242207"/>
                </a:lnTo>
                <a:lnTo>
                  <a:pt x="23014" y="245291"/>
                </a:lnTo>
                <a:lnTo>
                  <a:pt x="23915" y="248300"/>
                </a:lnTo>
                <a:lnTo>
                  <a:pt x="24516" y="251258"/>
                </a:lnTo>
                <a:lnTo>
                  <a:pt x="25183" y="257085"/>
                </a:lnTo>
                <a:lnTo>
                  <a:pt x="25480" y="262850"/>
                </a:lnTo>
                <a:lnTo>
                  <a:pt x="25717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18"/>
          <p:cNvSpPr/>
          <p:nvPr/>
        </p:nvSpPr>
        <p:spPr>
          <a:xfrm>
            <a:off x="7550546" y="3866197"/>
            <a:ext cx="124207" cy="239836"/>
          </a:xfrm>
          <a:custGeom>
            <a:avLst/>
            <a:gdLst/>
            <a:ahLst/>
            <a:cxnLst/>
            <a:rect l="0" t="0" r="0" b="0"/>
            <a:pathLst>
              <a:path w="124207" h="239836">
                <a:moveTo>
                  <a:pt x="21829" y="0"/>
                </a:moveTo>
                <a:lnTo>
                  <a:pt x="21829" y="13653"/>
                </a:lnTo>
                <a:lnTo>
                  <a:pt x="20877" y="18627"/>
                </a:lnTo>
                <a:lnTo>
                  <a:pt x="19289" y="22895"/>
                </a:lnTo>
                <a:lnTo>
                  <a:pt x="17278" y="26694"/>
                </a:lnTo>
                <a:lnTo>
                  <a:pt x="15937" y="31131"/>
                </a:lnTo>
                <a:lnTo>
                  <a:pt x="15044" y="35994"/>
                </a:lnTo>
                <a:lnTo>
                  <a:pt x="14448" y="41141"/>
                </a:lnTo>
                <a:lnTo>
                  <a:pt x="13098" y="48382"/>
                </a:lnTo>
                <a:lnTo>
                  <a:pt x="9059" y="66588"/>
                </a:lnTo>
                <a:lnTo>
                  <a:pt x="7600" y="74872"/>
                </a:lnTo>
                <a:lnTo>
                  <a:pt x="6628" y="82300"/>
                </a:lnTo>
                <a:lnTo>
                  <a:pt x="5980" y="89157"/>
                </a:lnTo>
                <a:lnTo>
                  <a:pt x="4595" y="97538"/>
                </a:lnTo>
                <a:lnTo>
                  <a:pt x="2720" y="106935"/>
                </a:lnTo>
                <a:lnTo>
                  <a:pt x="517" y="117010"/>
                </a:lnTo>
                <a:lnTo>
                  <a:pt x="0" y="125632"/>
                </a:lnTo>
                <a:lnTo>
                  <a:pt x="609" y="133285"/>
                </a:lnTo>
                <a:lnTo>
                  <a:pt x="1968" y="140291"/>
                </a:lnTo>
                <a:lnTo>
                  <a:pt x="8430" y="177458"/>
                </a:lnTo>
                <a:lnTo>
                  <a:pt x="10991" y="187838"/>
                </a:lnTo>
                <a:lnTo>
                  <a:pt x="13651" y="195710"/>
                </a:lnTo>
                <a:lnTo>
                  <a:pt x="16377" y="201911"/>
                </a:lnTo>
                <a:lnTo>
                  <a:pt x="20099" y="207950"/>
                </a:lnTo>
                <a:lnTo>
                  <a:pt x="24486" y="213881"/>
                </a:lnTo>
                <a:lnTo>
                  <a:pt x="29316" y="219740"/>
                </a:lnTo>
                <a:lnTo>
                  <a:pt x="33487" y="224598"/>
                </a:lnTo>
                <a:lnTo>
                  <a:pt x="37221" y="228790"/>
                </a:lnTo>
                <a:lnTo>
                  <a:pt x="40663" y="232536"/>
                </a:lnTo>
                <a:lnTo>
                  <a:pt x="43909" y="235034"/>
                </a:lnTo>
                <a:lnTo>
                  <a:pt x="47027" y="236699"/>
                </a:lnTo>
                <a:lnTo>
                  <a:pt x="50058" y="237810"/>
                </a:lnTo>
                <a:lnTo>
                  <a:pt x="53030" y="238550"/>
                </a:lnTo>
                <a:lnTo>
                  <a:pt x="55964" y="239043"/>
                </a:lnTo>
                <a:lnTo>
                  <a:pt x="58874" y="239372"/>
                </a:lnTo>
                <a:lnTo>
                  <a:pt x="61765" y="239591"/>
                </a:lnTo>
                <a:lnTo>
                  <a:pt x="64645" y="239738"/>
                </a:lnTo>
                <a:lnTo>
                  <a:pt x="67518" y="239835"/>
                </a:lnTo>
                <a:lnTo>
                  <a:pt x="71339" y="238948"/>
                </a:lnTo>
                <a:lnTo>
                  <a:pt x="75790" y="237404"/>
                </a:lnTo>
                <a:lnTo>
                  <a:pt x="80663" y="235422"/>
                </a:lnTo>
                <a:lnTo>
                  <a:pt x="84864" y="233148"/>
                </a:lnTo>
                <a:lnTo>
                  <a:pt x="88617" y="230679"/>
                </a:lnTo>
                <a:lnTo>
                  <a:pt x="92071" y="228082"/>
                </a:lnTo>
                <a:lnTo>
                  <a:pt x="94375" y="225397"/>
                </a:lnTo>
                <a:lnTo>
                  <a:pt x="95910" y="222654"/>
                </a:lnTo>
                <a:lnTo>
                  <a:pt x="96934" y="219874"/>
                </a:lnTo>
                <a:lnTo>
                  <a:pt x="100611" y="214244"/>
                </a:lnTo>
                <a:lnTo>
                  <a:pt x="102926" y="211409"/>
                </a:lnTo>
                <a:lnTo>
                  <a:pt x="105421" y="207615"/>
                </a:lnTo>
                <a:lnTo>
                  <a:pt x="108037" y="203180"/>
                </a:lnTo>
                <a:lnTo>
                  <a:pt x="110733" y="198318"/>
                </a:lnTo>
                <a:lnTo>
                  <a:pt x="113483" y="191267"/>
                </a:lnTo>
                <a:lnTo>
                  <a:pt x="116269" y="182757"/>
                </a:lnTo>
                <a:lnTo>
                  <a:pt x="119079" y="173273"/>
                </a:lnTo>
                <a:lnTo>
                  <a:pt x="120952" y="165997"/>
                </a:lnTo>
                <a:lnTo>
                  <a:pt x="122201" y="160195"/>
                </a:lnTo>
                <a:lnTo>
                  <a:pt x="123034" y="155374"/>
                </a:lnTo>
                <a:lnTo>
                  <a:pt x="123589" y="151208"/>
                </a:lnTo>
                <a:lnTo>
                  <a:pt x="124206" y="144038"/>
                </a:lnTo>
                <a:lnTo>
                  <a:pt x="123418" y="140793"/>
                </a:lnTo>
                <a:lnTo>
                  <a:pt x="120002" y="134647"/>
                </a:lnTo>
                <a:lnTo>
                  <a:pt x="117758" y="131675"/>
                </a:lnTo>
                <a:lnTo>
                  <a:pt x="115309" y="128741"/>
                </a:lnTo>
                <a:lnTo>
                  <a:pt x="112724" y="125832"/>
                </a:lnTo>
                <a:lnTo>
                  <a:pt x="109095" y="124846"/>
                </a:lnTo>
                <a:lnTo>
                  <a:pt x="104771" y="125141"/>
                </a:lnTo>
                <a:lnTo>
                  <a:pt x="99984" y="126290"/>
                </a:lnTo>
                <a:lnTo>
                  <a:pt x="95839" y="127056"/>
                </a:lnTo>
                <a:lnTo>
                  <a:pt x="92124" y="127566"/>
                </a:lnTo>
                <a:lnTo>
                  <a:pt x="88695" y="127907"/>
                </a:lnTo>
                <a:lnTo>
                  <a:pt x="85456" y="129086"/>
                </a:lnTo>
                <a:lnTo>
                  <a:pt x="82345" y="130825"/>
                </a:lnTo>
                <a:lnTo>
                  <a:pt x="79318" y="132937"/>
                </a:lnTo>
                <a:lnTo>
                  <a:pt x="74442" y="138155"/>
                </a:lnTo>
                <a:lnTo>
                  <a:pt x="68334" y="145443"/>
                </a:lnTo>
                <a:lnTo>
                  <a:pt x="61405" y="154112"/>
                </a:lnTo>
                <a:lnTo>
                  <a:pt x="55833" y="160844"/>
                </a:lnTo>
                <a:lnTo>
                  <a:pt x="51165" y="166285"/>
                </a:lnTo>
                <a:lnTo>
                  <a:pt x="47101" y="170864"/>
                </a:lnTo>
                <a:lnTo>
                  <a:pt x="44392" y="175822"/>
                </a:lnTo>
                <a:lnTo>
                  <a:pt x="42586" y="181032"/>
                </a:lnTo>
                <a:lnTo>
                  <a:pt x="41382" y="186410"/>
                </a:lnTo>
                <a:lnTo>
                  <a:pt x="39627" y="190949"/>
                </a:lnTo>
                <a:lnTo>
                  <a:pt x="37504" y="194927"/>
                </a:lnTo>
                <a:lnTo>
                  <a:pt x="35136" y="198532"/>
                </a:lnTo>
                <a:lnTo>
                  <a:pt x="32505" y="205076"/>
                </a:lnTo>
                <a:lnTo>
                  <a:pt x="30401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19"/>
          <p:cNvSpPr/>
          <p:nvPr/>
        </p:nvSpPr>
        <p:spPr>
          <a:xfrm>
            <a:off x="7756045" y="3891915"/>
            <a:ext cx="244956" cy="77028"/>
          </a:xfrm>
          <a:custGeom>
            <a:avLst/>
            <a:gdLst/>
            <a:ahLst/>
            <a:cxnLst/>
            <a:rect l="0" t="0" r="0" b="0"/>
            <a:pathLst>
              <a:path w="244956" h="77028">
                <a:moveTo>
                  <a:pt x="4924" y="0"/>
                </a:moveTo>
                <a:lnTo>
                  <a:pt x="9476" y="18203"/>
                </a:lnTo>
                <a:lnTo>
                  <a:pt x="9863" y="23565"/>
                </a:lnTo>
                <a:lnTo>
                  <a:pt x="9170" y="27140"/>
                </a:lnTo>
                <a:lnTo>
                  <a:pt x="7755" y="29523"/>
                </a:lnTo>
                <a:lnTo>
                  <a:pt x="6811" y="33017"/>
                </a:lnTo>
                <a:lnTo>
                  <a:pt x="6182" y="37251"/>
                </a:lnTo>
                <a:lnTo>
                  <a:pt x="5173" y="48633"/>
                </a:lnTo>
                <a:lnTo>
                  <a:pt x="5090" y="51472"/>
                </a:lnTo>
                <a:lnTo>
                  <a:pt x="4999" y="59706"/>
                </a:lnTo>
                <a:lnTo>
                  <a:pt x="4021" y="62664"/>
                </a:lnTo>
                <a:lnTo>
                  <a:pt x="2417" y="64636"/>
                </a:lnTo>
                <a:lnTo>
                  <a:pt x="396" y="65950"/>
                </a:lnTo>
                <a:lnTo>
                  <a:pt x="0" y="67779"/>
                </a:lnTo>
                <a:lnTo>
                  <a:pt x="690" y="69951"/>
                </a:lnTo>
                <a:lnTo>
                  <a:pt x="2101" y="72351"/>
                </a:lnTo>
                <a:lnTo>
                  <a:pt x="3995" y="73952"/>
                </a:lnTo>
                <a:lnTo>
                  <a:pt x="6209" y="75019"/>
                </a:lnTo>
                <a:lnTo>
                  <a:pt x="12058" y="76731"/>
                </a:lnTo>
                <a:lnTo>
                  <a:pt x="17937" y="76965"/>
                </a:lnTo>
                <a:lnTo>
                  <a:pt x="22173" y="77027"/>
                </a:lnTo>
                <a:lnTo>
                  <a:pt x="26901" y="76116"/>
                </a:lnTo>
                <a:lnTo>
                  <a:pt x="31958" y="74557"/>
                </a:lnTo>
                <a:lnTo>
                  <a:pt x="37235" y="72564"/>
                </a:lnTo>
                <a:lnTo>
                  <a:pt x="44562" y="70283"/>
                </a:lnTo>
                <a:lnTo>
                  <a:pt x="62864" y="65209"/>
                </a:lnTo>
                <a:lnTo>
                  <a:pt x="71174" y="63475"/>
                </a:lnTo>
                <a:lnTo>
                  <a:pt x="78618" y="62319"/>
                </a:lnTo>
                <a:lnTo>
                  <a:pt x="85486" y="61549"/>
                </a:lnTo>
                <a:lnTo>
                  <a:pt x="91969" y="60082"/>
                </a:lnTo>
                <a:lnTo>
                  <a:pt x="98197" y="58152"/>
                </a:lnTo>
                <a:lnTo>
                  <a:pt x="104254" y="55913"/>
                </a:lnTo>
                <a:lnTo>
                  <a:pt x="110196" y="54420"/>
                </a:lnTo>
                <a:lnTo>
                  <a:pt x="116064" y="53425"/>
                </a:lnTo>
                <a:lnTo>
                  <a:pt x="121880" y="52762"/>
                </a:lnTo>
                <a:lnTo>
                  <a:pt x="127662" y="53272"/>
                </a:lnTo>
                <a:lnTo>
                  <a:pt x="133422" y="54565"/>
                </a:lnTo>
                <a:lnTo>
                  <a:pt x="139167" y="56379"/>
                </a:lnTo>
                <a:lnTo>
                  <a:pt x="144902" y="57588"/>
                </a:lnTo>
                <a:lnTo>
                  <a:pt x="150631" y="58395"/>
                </a:lnTo>
                <a:lnTo>
                  <a:pt x="156354" y="58932"/>
                </a:lnTo>
                <a:lnTo>
                  <a:pt x="162075" y="59291"/>
                </a:lnTo>
                <a:lnTo>
                  <a:pt x="173512" y="59689"/>
                </a:lnTo>
                <a:lnTo>
                  <a:pt x="244955" y="600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0"/>
          <p:cNvSpPr/>
          <p:nvPr/>
        </p:nvSpPr>
        <p:spPr>
          <a:xfrm>
            <a:off x="7932419" y="3840479"/>
            <a:ext cx="17147" cy="317184"/>
          </a:xfrm>
          <a:custGeom>
            <a:avLst/>
            <a:gdLst/>
            <a:ahLst/>
            <a:cxnLst/>
            <a:rect l="0" t="0" r="0" b="0"/>
            <a:pathLst>
              <a:path w="17147" h="317184">
                <a:moveTo>
                  <a:pt x="0" y="0"/>
                </a:moveTo>
                <a:lnTo>
                  <a:pt x="0" y="55313"/>
                </a:lnTo>
                <a:lnTo>
                  <a:pt x="953" y="61641"/>
                </a:lnTo>
                <a:lnTo>
                  <a:pt x="2540" y="67764"/>
                </a:lnTo>
                <a:lnTo>
                  <a:pt x="4552" y="73751"/>
                </a:lnTo>
                <a:lnTo>
                  <a:pt x="6844" y="83458"/>
                </a:lnTo>
                <a:lnTo>
                  <a:pt x="9325" y="95643"/>
                </a:lnTo>
                <a:lnTo>
                  <a:pt x="11932" y="109482"/>
                </a:lnTo>
                <a:lnTo>
                  <a:pt x="13670" y="121566"/>
                </a:lnTo>
                <a:lnTo>
                  <a:pt x="14829" y="132479"/>
                </a:lnTo>
                <a:lnTo>
                  <a:pt x="15601" y="142612"/>
                </a:lnTo>
                <a:lnTo>
                  <a:pt x="16115" y="152225"/>
                </a:lnTo>
                <a:lnTo>
                  <a:pt x="16688" y="170526"/>
                </a:lnTo>
                <a:lnTo>
                  <a:pt x="17146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1"/>
          <p:cNvSpPr/>
          <p:nvPr/>
        </p:nvSpPr>
        <p:spPr>
          <a:xfrm>
            <a:off x="8078152" y="3969067"/>
            <a:ext cx="231458" cy="42863"/>
          </a:xfrm>
          <a:custGeom>
            <a:avLst/>
            <a:gdLst/>
            <a:ahLst/>
            <a:cxnLst/>
            <a:rect l="0" t="0" r="0" b="0"/>
            <a:pathLst>
              <a:path w="231458" h="42863">
                <a:moveTo>
                  <a:pt x="0" y="42862"/>
                </a:moveTo>
                <a:lnTo>
                  <a:pt x="13653" y="38312"/>
                </a:lnTo>
                <a:lnTo>
                  <a:pt x="19579" y="36971"/>
                </a:lnTo>
                <a:lnTo>
                  <a:pt x="25435" y="36078"/>
                </a:lnTo>
                <a:lnTo>
                  <a:pt x="31245" y="35482"/>
                </a:lnTo>
                <a:lnTo>
                  <a:pt x="36070" y="35085"/>
                </a:lnTo>
                <a:lnTo>
                  <a:pt x="40239" y="34820"/>
                </a:lnTo>
                <a:lnTo>
                  <a:pt x="43972" y="34643"/>
                </a:lnTo>
                <a:lnTo>
                  <a:pt x="48365" y="33573"/>
                </a:lnTo>
                <a:lnTo>
                  <a:pt x="53198" y="31907"/>
                </a:lnTo>
                <a:lnTo>
                  <a:pt x="58325" y="29844"/>
                </a:lnTo>
                <a:lnTo>
                  <a:pt x="71269" y="26563"/>
                </a:lnTo>
                <a:lnTo>
                  <a:pt x="111050" y="17839"/>
                </a:lnTo>
                <a:lnTo>
                  <a:pt x="127374" y="14750"/>
                </a:lnTo>
                <a:lnTo>
                  <a:pt x="140160" y="12691"/>
                </a:lnTo>
                <a:lnTo>
                  <a:pt x="150590" y="11318"/>
                </a:lnTo>
                <a:lnTo>
                  <a:pt x="161354" y="9451"/>
                </a:lnTo>
                <a:lnTo>
                  <a:pt x="172339" y="7253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2"/>
          <p:cNvSpPr/>
          <p:nvPr/>
        </p:nvSpPr>
        <p:spPr>
          <a:xfrm>
            <a:off x="8043862" y="4029075"/>
            <a:ext cx="300039" cy="60008"/>
          </a:xfrm>
          <a:custGeom>
            <a:avLst/>
            <a:gdLst/>
            <a:ahLst/>
            <a:cxnLst/>
            <a:rect l="0" t="0" r="0" b="0"/>
            <a:pathLst>
              <a:path w="300039" h="60008">
                <a:moveTo>
                  <a:pt x="0" y="60007"/>
                </a:moveTo>
                <a:lnTo>
                  <a:pt x="32921" y="60007"/>
                </a:lnTo>
                <a:lnTo>
                  <a:pt x="47665" y="57150"/>
                </a:lnTo>
                <a:lnTo>
                  <a:pt x="94527" y="46354"/>
                </a:lnTo>
                <a:lnTo>
                  <a:pt x="130594" y="37112"/>
                </a:lnTo>
                <a:lnTo>
                  <a:pt x="156150" y="29829"/>
                </a:lnTo>
                <a:lnTo>
                  <a:pt x="186602" y="20374"/>
                </a:lnTo>
                <a:lnTo>
                  <a:pt x="204853" y="14452"/>
                </a:lnTo>
                <a:lnTo>
                  <a:pt x="212769" y="12492"/>
                </a:lnTo>
                <a:lnTo>
                  <a:pt x="219952" y="11186"/>
                </a:lnTo>
                <a:lnTo>
                  <a:pt x="226644" y="10314"/>
                </a:lnTo>
                <a:lnTo>
                  <a:pt x="235869" y="8781"/>
                </a:lnTo>
                <a:lnTo>
                  <a:pt x="246780" y="6806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23"/>
          <p:cNvSpPr/>
          <p:nvPr/>
        </p:nvSpPr>
        <p:spPr>
          <a:xfrm>
            <a:off x="8395334" y="3891915"/>
            <a:ext cx="34292" cy="257176"/>
          </a:xfrm>
          <a:custGeom>
            <a:avLst/>
            <a:gdLst/>
            <a:ahLst/>
            <a:cxnLst/>
            <a:rect l="0" t="0" r="0" b="0"/>
            <a:pathLst>
              <a:path w="34292" h="257176">
                <a:moveTo>
                  <a:pt x="0" y="0"/>
                </a:moveTo>
                <a:lnTo>
                  <a:pt x="11932" y="23863"/>
                </a:lnTo>
                <a:lnTo>
                  <a:pt x="13670" y="30196"/>
                </a:lnTo>
                <a:lnTo>
                  <a:pt x="14829" y="37276"/>
                </a:lnTo>
                <a:lnTo>
                  <a:pt x="15601" y="44853"/>
                </a:lnTo>
                <a:lnTo>
                  <a:pt x="16116" y="51809"/>
                </a:lnTo>
                <a:lnTo>
                  <a:pt x="16459" y="58352"/>
                </a:lnTo>
                <a:lnTo>
                  <a:pt x="16688" y="64619"/>
                </a:lnTo>
                <a:lnTo>
                  <a:pt x="17793" y="71654"/>
                </a:lnTo>
                <a:lnTo>
                  <a:pt x="19482" y="79202"/>
                </a:lnTo>
                <a:lnTo>
                  <a:pt x="21560" y="87091"/>
                </a:lnTo>
                <a:lnTo>
                  <a:pt x="22947" y="94256"/>
                </a:lnTo>
                <a:lnTo>
                  <a:pt x="23870" y="100937"/>
                </a:lnTo>
                <a:lnTo>
                  <a:pt x="24486" y="107296"/>
                </a:lnTo>
                <a:lnTo>
                  <a:pt x="25171" y="147382"/>
                </a:lnTo>
                <a:lnTo>
                  <a:pt x="25709" y="250989"/>
                </a:lnTo>
                <a:lnTo>
                  <a:pt x="26664" y="253051"/>
                </a:lnTo>
                <a:lnTo>
                  <a:pt x="28254" y="254426"/>
                </a:lnTo>
                <a:lnTo>
                  <a:pt x="34291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24"/>
          <p:cNvSpPr/>
          <p:nvPr/>
        </p:nvSpPr>
        <p:spPr>
          <a:xfrm>
            <a:off x="8541067" y="3883342"/>
            <a:ext cx="17146" cy="282894"/>
          </a:xfrm>
          <a:custGeom>
            <a:avLst/>
            <a:gdLst/>
            <a:ahLst/>
            <a:cxnLst/>
            <a:rect l="0" t="0" r="0" b="0"/>
            <a:pathLst>
              <a:path w="17146" h="282894">
                <a:moveTo>
                  <a:pt x="0" y="0"/>
                </a:moveTo>
                <a:lnTo>
                  <a:pt x="0" y="13653"/>
                </a:lnTo>
                <a:lnTo>
                  <a:pt x="952" y="20532"/>
                </a:lnTo>
                <a:lnTo>
                  <a:pt x="2540" y="27975"/>
                </a:lnTo>
                <a:lnTo>
                  <a:pt x="4551" y="35795"/>
                </a:lnTo>
                <a:lnTo>
                  <a:pt x="6844" y="48629"/>
                </a:lnTo>
                <a:lnTo>
                  <a:pt x="11931" y="83208"/>
                </a:lnTo>
                <a:lnTo>
                  <a:pt x="13670" y="97382"/>
                </a:lnTo>
                <a:lnTo>
                  <a:pt x="14828" y="108736"/>
                </a:lnTo>
                <a:lnTo>
                  <a:pt x="15600" y="118211"/>
                </a:lnTo>
                <a:lnTo>
                  <a:pt x="16116" y="126432"/>
                </a:lnTo>
                <a:lnTo>
                  <a:pt x="16688" y="140648"/>
                </a:lnTo>
                <a:lnTo>
                  <a:pt x="17009" y="159360"/>
                </a:lnTo>
                <a:lnTo>
                  <a:pt x="17145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25"/>
          <p:cNvSpPr/>
          <p:nvPr/>
        </p:nvSpPr>
        <p:spPr>
          <a:xfrm>
            <a:off x="8687992" y="3891915"/>
            <a:ext cx="195709" cy="265748"/>
          </a:xfrm>
          <a:custGeom>
            <a:avLst/>
            <a:gdLst/>
            <a:ahLst/>
            <a:cxnLst/>
            <a:rect l="0" t="0" r="0" b="0"/>
            <a:pathLst>
              <a:path w="195709" h="265748">
                <a:moveTo>
                  <a:pt x="7380" y="0"/>
                </a:moveTo>
                <a:lnTo>
                  <a:pt x="7380" y="35999"/>
                </a:lnTo>
                <a:lnTo>
                  <a:pt x="6428" y="40192"/>
                </a:lnTo>
                <a:lnTo>
                  <a:pt x="4840" y="44892"/>
                </a:lnTo>
                <a:lnTo>
                  <a:pt x="2829" y="49931"/>
                </a:lnTo>
                <a:lnTo>
                  <a:pt x="1489" y="55194"/>
                </a:lnTo>
                <a:lnTo>
                  <a:pt x="595" y="60608"/>
                </a:lnTo>
                <a:lnTo>
                  <a:pt x="0" y="66123"/>
                </a:lnTo>
                <a:lnTo>
                  <a:pt x="555" y="77419"/>
                </a:lnTo>
                <a:lnTo>
                  <a:pt x="1878" y="92570"/>
                </a:lnTo>
                <a:lnTo>
                  <a:pt x="3711" y="110291"/>
                </a:lnTo>
                <a:lnTo>
                  <a:pt x="4934" y="124010"/>
                </a:lnTo>
                <a:lnTo>
                  <a:pt x="5750" y="135060"/>
                </a:lnTo>
                <a:lnTo>
                  <a:pt x="6293" y="144333"/>
                </a:lnTo>
                <a:lnTo>
                  <a:pt x="7609" y="154324"/>
                </a:lnTo>
                <a:lnTo>
                  <a:pt x="9437" y="164795"/>
                </a:lnTo>
                <a:lnTo>
                  <a:pt x="11609" y="175586"/>
                </a:lnTo>
                <a:lnTo>
                  <a:pt x="14962" y="185637"/>
                </a:lnTo>
                <a:lnTo>
                  <a:pt x="19102" y="195195"/>
                </a:lnTo>
                <a:lnTo>
                  <a:pt x="23767" y="204425"/>
                </a:lnTo>
                <a:lnTo>
                  <a:pt x="27830" y="211531"/>
                </a:lnTo>
                <a:lnTo>
                  <a:pt x="31492" y="217221"/>
                </a:lnTo>
                <a:lnTo>
                  <a:pt x="34884" y="221966"/>
                </a:lnTo>
                <a:lnTo>
                  <a:pt x="38099" y="226082"/>
                </a:lnTo>
                <a:lnTo>
                  <a:pt x="44210" y="233195"/>
                </a:lnTo>
                <a:lnTo>
                  <a:pt x="49079" y="236426"/>
                </a:lnTo>
                <a:lnTo>
                  <a:pt x="55182" y="239532"/>
                </a:lnTo>
                <a:lnTo>
                  <a:pt x="62108" y="242556"/>
                </a:lnTo>
                <a:lnTo>
                  <a:pt x="67678" y="244571"/>
                </a:lnTo>
                <a:lnTo>
                  <a:pt x="72343" y="245915"/>
                </a:lnTo>
                <a:lnTo>
                  <a:pt x="76407" y="246811"/>
                </a:lnTo>
                <a:lnTo>
                  <a:pt x="80068" y="247408"/>
                </a:lnTo>
                <a:lnTo>
                  <a:pt x="83461" y="247806"/>
                </a:lnTo>
                <a:lnTo>
                  <a:pt x="86676" y="248071"/>
                </a:lnTo>
                <a:lnTo>
                  <a:pt x="92788" y="248366"/>
                </a:lnTo>
                <a:lnTo>
                  <a:pt x="95751" y="248445"/>
                </a:lnTo>
                <a:lnTo>
                  <a:pt x="98680" y="247545"/>
                </a:lnTo>
                <a:lnTo>
                  <a:pt x="104472" y="244005"/>
                </a:lnTo>
                <a:lnTo>
                  <a:pt x="122190" y="232106"/>
                </a:lnTo>
                <a:lnTo>
                  <a:pt x="128687" y="227127"/>
                </a:lnTo>
                <a:lnTo>
                  <a:pt x="134924" y="221903"/>
                </a:lnTo>
                <a:lnTo>
                  <a:pt x="140987" y="216515"/>
                </a:lnTo>
                <a:lnTo>
                  <a:pt x="146934" y="211971"/>
                </a:lnTo>
                <a:lnTo>
                  <a:pt x="152804" y="207989"/>
                </a:lnTo>
                <a:lnTo>
                  <a:pt x="158622" y="204381"/>
                </a:lnTo>
                <a:lnTo>
                  <a:pt x="163452" y="200072"/>
                </a:lnTo>
                <a:lnTo>
                  <a:pt x="167626" y="195294"/>
                </a:lnTo>
                <a:lnTo>
                  <a:pt x="171361" y="190203"/>
                </a:lnTo>
                <a:lnTo>
                  <a:pt x="180590" y="176927"/>
                </a:lnTo>
                <a:lnTo>
                  <a:pt x="185719" y="169386"/>
                </a:lnTo>
                <a:lnTo>
                  <a:pt x="189138" y="163407"/>
                </a:lnTo>
                <a:lnTo>
                  <a:pt x="191417" y="158468"/>
                </a:lnTo>
                <a:lnTo>
                  <a:pt x="192936" y="154222"/>
                </a:lnTo>
                <a:lnTo>
                  <a:pt x="193949" y="149487"/>
                </a:lnTo>
                <a:lnTo>
                  <a:pt x="194625" y="144426"/>
                </a:lnTo>
                <a:lnTo>
                  <a:pt x="195075" y="139146"/>
                </a:lnTo>
                <a:lnTo>
                  <a:pt x="195375" y="134674"/>
                </a:lnTo>
                <a:lnTo>
                  <a:pt x="195708" y="127165"/>
                </a:lnTo>
                <a:lnTo>
                  <a:pt x="194845" y="123829"/>
                </a:lnTo>
                <a:lnTo>
                  <a:pt x="191345" y="117583"/>
                </a:lnTo>
                <a:lnTo>
                  <a:pt x="189079" y="115536"/>
                </a:lnTo>
                <a:lnTo>
                  <a:pt x="186615" y="114171"/>
                </a:lnTo>
                <a:lnTo>
                  <a:pt x="181337" y="112655"/>
                </a:lnTo>
                <a:lnTo>
                  <a:pt x="175818" y="111981"/>
                </a:lnTo>
                <a:lnTo>
                  <a:pt x="170189" y="111682"/>
                </a:lnTo>
                <a:lnTo>
                  <a:pt x="167355" y="111602"/>
                </a:lnTo>
                <a:lnTo>
                  <a:pt x="162607" y="113454"/>
                </a:lnTo>
                <a:lnTo>
                  <a:pt x="156585" y="116593"/>
                </a:lnTo>
                <a:lnTo>
                  <a:pt x="149713" y="120591"/>
                </a:lnTo>
                <a:lnTo>
                  <a:pt x="143226" y="125161"/>
                </a:lnTo>
                <a:lnTo>
                  <a:pt x="136996" y="130113"/>
                </a:lnTo>
                <a:lnTo>
                  <a:pt x="130938" y="135320"/>
                </a:lnTo>
                <a:lnTo>
                  <a:pt x="125948" y="140695"/>
                </a:lnTo>
                <a:lnTo>
                  <a:pt x="121668" y="146185"/>
                </a:lnTo>
                <a:lnTo>
                  <a:pt x="117862" y="151749"/>
                </a:lnTo>
                <a:lnTo>
                  <a:pt x="113420" y="157363"/>
                </a:lnTo>
                <a:lnTo>
                  <a:pt x="108553" y="163011"/>
                </a:lnTo>
                <a:lnTo>
                  <a:pt x="99018" y="173414"/>
                </a:lnTo>
                <a:lnTo>
                  <a:pt x="91606" y="181213"/>
                </a:lnTo>
                <a:lnTo>
                  <a:pt x="88296" y="185579"/>
                </a:lnTo>
                <a:lnTo>
                  <a:pt x="85136" y="190394"/>
                </a:lnTo>
                <a:lnTo>
                  <a:pt x="82078" y="195509"/>
                </a:lnTo>
                <a:lnTo>
                  <a:pt x="79086" y="200824"/>
                </a:lnTo>
                <a:lnTo>
                  <a:pt x="73222" y="211810"/>
                </a:lnTo>
                <a:lnTo>
                  <a:pt x="70325" y="216454"/>
                </a:lnTo>
                <a:lnTo>
                  <a:pt x="64566" y="224154"/>
                </a:lnTo>
                <a:lnTo>
                  <a:pt x="61370" y="230751"/>
                </a:lnTo>
                <a:lnTo>
                  <a:pt x="60520" y="233844"/>
                </a:lnTo>
                <a:lnTo>
                  <a:pt x="60904" y="237811"/>
                </a:lnTo>
                <a:lnTo>
                  <a:pt x="62112" y="242360"/>
                </a:lnTo>
                <a:lnTo>
                  <a:pt x="75960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26"/>
          <p:cNvSpPr/>
          <p:nvPr/>
        </p:nvSpPr>
        <p:spPr>
          <a:xfrm>
            <a:off x="7130626" y="3921307"/>
            <a:ext cx="236009" cy="22044"/>
          </a:xfrm>
          <a:custGeom>
            <a:avLst/>
            <a:gdLst/>
            <a:ahLst/>
            <a:cxnLst/>
            <a:rect l="0" t="0" r="0" b="0"/>
            <a:pathLst>
              <a:path w="236009" h="22044">
                <a:moveTo>
                  <a:pt x="4551" y="22043"/>
                </a:moveTo>
                <a:lnTo>
                  <a:pt x="0" y="22043"/>
                </a:lnTo>
                <a:lnTo>
                  <a:pt x="44059" y="22043"/>
                </a:lnTo>
                <a:lnTo>
                  <a:pt x="56607" y="20138"/>
                </a:lnTo>
                <a:lnTo>
                  <a:pt x="70687" y="16963"/>
                </a:lnTo>
                <a:lnTo>
                  <a:pt x="85790" y="12941"/>
                </a:lnTo>
                <a:lnTo>
                  <a:pt x="98715" y="10260"/>
                </a:lnTo>
                <a:lnTo>
                  <a:pt x="110190" y="8472"/>
                </a:lnTo>
                <a:lnTo>
                  <a:pt x="120697" y="7281"/>
                </a:lnTo>
                <a:lnTo>
                  <a:pt x="129606" y="6486"/>
                </a:lnTo>
                <a:lnTo>
                  <a:pt x="137452" y="5957"/>
                </a:lnTo>
                <a:lnTo>
                  <a:pt x="151248" y="5368"/>
                </a:lnTo>
                <a:lnTo>
                  <a:pt x="163729" y="5107"/>
                </a:lnTo>
                <a:lnTo>
                  <a:pt x="172583" y="4085"/>
                </a:lnTo>
                <a:lnTo>
                  <a:pt x="183247" y="2451"/>
                </a:lnTo>
                <a:lnTo>
                  <a:pt x="195119" y="409"/>
                </a:lnTo>
                <a:lnTo>
                  <a:pt x="204939" y="0"/>
                </a:lnTo>
                <a:lnTo>
                  <a:pt x="213390" y="680"/>
                </a:lnTo>
                <a:lnTo>
                  <a:pt x="236008" y="48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27"/>
          <p:cNvSpPr/>
          <p:nvPr/>
        </p:nvSpPr>
        <p:spPr>
          <a:xfrm>
            <a:off x="6603682" y="4371975"/>
            <a:ext cx="34291" cy="300038"/>
          </a:xfrm>
          <a:custGeom>
            <a:avLst/>
            <a:gdLst/>
            <a:ahLst/>
            <a:cxnLst/>
            <a:rect l="0" t="0" r="0" b="0"/>
            <a:pathLst>
              <a:path w="34291" h="300038">
                <a:moveTo>
                  <a:pt x="0" y="0"/>
                </a:moveTo>
                <a:lnTo>
                  <a:pt x="0" y="26694"/>
                </a:lnTo>
                <a:lnTo>
                  <a:pt x="953" y="31131"/>
                </a:lnTo>
                <a:lnTo>
                  <a:pt x="2541" y="35993"/>
                </a:lnTo>
                <a:lnTo>
                  <a:pt x="4551" y="41140"/>
                </a:lnTo>
                <a:lnTo>
                  <a:pt x="5892" y="46477"/>
                </a:lnTo>
                <a:lnTo>
                  <a:pt x="6785" y="51939"/>
                </a:lnTo>
                <a:lnTo>
                  <a:pt x="7381" y="57486"/>
                </a:lnTo>
                <a:lnTo>
                  <a:pt x="7778" y="63089"/>
                </a:lnTo>
                <a:lnTo>
                  <a:pt x="8043" y="68729"/>
                </a:lnTo>
                <a:lnTo>
                  <a:pt x="8219" y="74395"/>
                </a:lnTo>
                <a:lnTo>
                  <a:pt x="9290" y="81981"/>
                </a:lnTo>
                <a:lnTo>
                  <a:pt x="10956" y="90849"/>
                </a:lnTo>
                <a:lnTo>
                  <a:pt x="13019" y="100571"/>
                </a:lnTo>
                <a:lnTo>
                  <a:pt x="14394" y="113720"/>
                </a:lnTo>
                <a:lnTo>
                  <a:pt x="15311" y="129153"/>
                </a:lnTo>
                <a:lnTo>
                  <a:pt x="15923" y="146109"/>
                </a:lnTo>
                <a:lnTo>
                  <a:pt x="17282" y="159318"/>
                </a:lnTo>
                <a:lnTo>
                  <a:pt x="19142" y="170030"/>
                </a:lnTo>
                <a:lnTo>
                  <a:pt x="21333" y="179075"/>
                </a:lnTo>
                <a:lnTo>
                  <a:pt x="22794" y="187011"/>
                </a:lnTo>
                <a:lnTo>
                  <a:pt x="23769" y="194207"/>
                </a:lnTo>
                <a:lnTo>
                  <a:pt x="24419" y="200908"/>
                </a:lnTo>
                <a:lnTo>
                  <a:pt x="24852" y="209186"/>
                </a:lnTo>
                <a:lnTo>
                  <a:pt x="25333" y="228544"/>
                </a:lnTo>
                <a:lnTo>
                  <a:pt x="25604" y="247210"/>
                </a:lnTo>
                <a:lnTo>
                  <a:pt x="26594" y="252436"/>
                </a:lnTo>
                <a:lnTo>
                  <a:pt x="28207" y="257826"/>
                </a:lnTo>
                <a:lnTo>
                  <a:pt x="30234" y="263323"/>
                </a:lnTo>
                <a:lnTo>
                  <a:pt x="31586" y="267942"/>
                </a:lnTo>
                <a:lnTo>
                  <a:pt x="32488" y="271972"/>
                </a:lnTo>
                <a:lnTo>
                  <a:pt x="33489" y="278991"/>
                </a:lnTo>
                <a:lnTo>
                  <a:pt x="34053" y="287346"/>
                </a:lnTo>
                <a:lnTo>
                  <a:pt x="34132" y="288719"/>
                </a:lnTo>
                <a:lnTo>
                  <a:pt x="3429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8"/>
          <p:cNvSpPr/>
          <p:nvPr/>
        </p:nvSpPr>
        <p:spPr>
          <a:xfrm>
            <a:off x="6732269" y="4337685"/>
            <a:ext cx="42864" cy="300038"/>
          </a:xfrm>
          <a:custGeom>
            <a:avLst/>
            <a:gdLst/>
            <a:ahLst/>
            <a:cxnLst/>
            <a:rect l="0" t="0" r="0" b="0"/>
            <a:pathLst>
              <a:path w="42864" h="300038">
                <a:moveTo>
                  <a:pt x="42863" y="0"/>
                </a:moveTo>
                <a:lnTo>
                  <a:pt x="42863" y="40346"/>
                </a:lnTo>
                <a:lnTo>
                  <a:pt x="41911" y="48805"/>
                </a:lnTo>
                <a:lnTo>
                  <a:pt x="40323" y="56349"/>
                </a:lnTo>
                <a:lnTo>
                  <a:pt x="38313" y="63283"/>
                </a:lnTo>
                <a:lnTo>
                  <a:pt x="36972" y="69811"/>
                </a:lnTo>
                <a:lnTo>
                  <a:pt x="36078" y="76068"/>
                </a:lnTo>
                <a:lnTo>
                  <a:pt x="35482" y="82144"/>
                </a:lnTo>
                <a:lnTo>
                  <a:pt x="34132" y="89053"/>
                </a:lnTo>
                <a:lnTo>
                  <a:pt x="32280" y="96516"/>
                </a:lnTo>
                <a:lnTo>
                  <a:pt x="30093" y="104349"/>
                </a:lnTo>
                <a:lnTo>
                  <a:pt x="28634" y="112429"/>
                </a:lnTo>
                <a:lnTo>
                  <a:pt x="27662" y="120672"/>
                </a:lnTo>
                <a:lnTo>
                  <a:pt x="27015" y="129026"/>
                </a:lnTo>
                <a:lnTo>
                  <a:pt x="24677" y="141262"/>
                </a:lnTo>
                <a:lnTo>
                  <a:pt x="21214" y="156087"/>
                </a:lnTo>
                <a:lnTo>
                  <a:pt x="17001" y="172638"/>
                </a:lnTo>
                <a:lnTo>
                  <a:pt x="13239" y="185577"/>
                </a:lnTo>
                <a:lnTo>
                  <a:pt x="9779" y="196108"/>
                </a:lnTo>
                <a:lnTo>
                  <a:pt x="6519" y="205033"/>
                </a:lnTo>
                <a:lnTo>
                  <a:pt x="4346" y="213841"/>
                </a:lnTo>
                <a:lnTo>
                  <a:pt x="2898" y="222571"/>
                </a:lnTo>
                <a:lnTo>
                  <a:pt x="1932" y="231248"/>
                </a:lnTo>
                <a:lnTo>
                  <a:pt x="1288" y="241795"/>
                </a:lnTo>
                <a:lnTo>
                  <a:pt x="573" y="266214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29"/>
          <p:cNvSpPr/>
          <p:nvPr/>
        </p:nvSpPr>
        <p:spPr>
          <a:xfrm>
            <a:off x="6844248" y="4329112"/>
            <a:ext cx="170027" cy="308611"/>
          </a:xfrm>
          <a:custGeom>
            <a:avLst/>
            <a:gdLst/>
            <a:ahLst/>
            <a:cxnLst/>
            <a:rect l="0" t="0" r="0" b="0"/>
            <a:pathLst>
              <a:path w="170027" h="308611">
                <a:moveTo>
                  <a:pt x="110907" y="0"/>
                </a:moveTo>
                <a:lnTo>
                  <a:pt x="106355" y="9102"/>
                </a:lnTo>
                <a:lnTo>
                  <a:pt x="103110" y="13688"/>
                </a:lnTo>
                <a:lnTo>
                  <a:pt x="99042" y="18650"/>
                </a:lnTo>
                <a:lnTo>
                  <a:pt x="94424" y="23864"/>
                </a:lnTo>
                <a:lnTo>
                  <a:pt x="89293" y="32196"/>
                </a:lnTo>
                <a:lnTo>
                  <a:pt x="87925" y="35752"/>
                </a:lnTo>
                <a:lnTo>
                  <a:pt x="85108" y="40027"/>
                </a:lnTo>
                <a:lnTo>
                  <a:pt x="81326" y="44782"/>
                </a:lnTo>
                <a:lnTo>
                  <a:pt x="76898" y="49857"/>
                </a:lnTo>
                <a:lnTo>
                  <a:pt x="72994" y="56098"/>
                </a:lnTo>
                <a:lnTo>
                  <a:pt x="69440" y="63117"/>
                </a:lnTo>
                <a:lnTo>
                  <a:pt x="66117" y="70653"/>
                </a:lnTo>
                <a:lnTo>
                  <a:pt x="61997" y="77582"/>
                </a:lnTo>
                <a:lnTo>
                  <a:pt x="57345" y="84106"/>
                </a:lnTo>
                <a:lnTo>
                  <a:pt x="52339" y="90361"/>
                </a:lnTo>
                <a:lnTo>
                  <a:pt x="48049" y="96436"/>
                </a:lnTo>
                <a:lnTo>
                  <a:pt x="44236" y="102390"/>
                </a:lnTo>
                <a:lnTo>
                  <a:pt x="40742" y="108265"/>
                </a:lnTo>
                <a:lnTo>
                  <a:pt x="36507" y="116944"/>
                </a:lnTo>
                <a:lnTo>
                  <a:pt x="31780" y="127493"/>
                </a:lnTo>
                <a:lnTo>
                  <a:pt x="22399" y="149056"/>
                </a:lnTo>
                <a:lnTo>
                  <a:pt x="15055" y="164990"/>
                </a:lnTo>
                <a:lnTo>
                  <a:pt x="11763" y="172858"/>
                </a:lnTo>
                <a:lnTo>
                  <a:pt x="8615" y="180961"/>
                </a:lnTo>
                <a:lnTo>
                  <a:pt x="5565" y="189221"/>
                </a:lnTo>
                <a:lnTo>
                  <a:pt x="3531" y="196632"/>
                </a:lnTo>
                <a:lnTo>
                  <a:pt x="2176" y="203478"/>
                </a:lnTo>
                <a:lnTo>
                  <a:pt x="1272" y="209947"/>
                </a:lnTo>
                <a:lnTo>
                  <a:pt x="669" y="216165"/>
                </a:lnTo>
                <a:lnTo>
                  <a:pt x="268" y="222215"/>
                </a:lnTo>
                <a:lnTo>
                  <a:pt x="0" y="228154"/>
                </a:lnTo>
                <a:lnTo>
                  <a:pt x="774" y="233065"/>
                </a:lnTo>
                <a:lnTo>
                  <a:pt x="4174" y="241062"/>
                </a:lnTo>
                <a:lnTo>
                  <a:pt x="8860" y="247791"/>
                </a:lnTo>
                <a:lnTo>
                  <a:pt x="14117" y="253957"/>
                </a:lnTo>
                <a:lnTo>
                  <a:pt x="16853" y="256935"/>
                </a:lnTo>
                <a:lnTo>
                  <a:pt x="22432" y="262783"/>
                </a:lnTo>
                <a:lnTo>
                  <a:pt x="36626" y="277164"/>
                </a:lnTo>
                <a:lnTo>
                  <a:pt x="40430" y="279074"/>
                </a:lnTo>
                <a:lnTo>
                  <a:pt x="44873" y="280346"/>
                </a:lnTo>
                <a:lnTo>
                  <a:pt x="49739" y="281195"/>
                </a:lnTo>
                <a:lnTo>
                  <a:pt x="53936" y="281761"/>
                </a:lnTo>
                <a:lnTo>
                  <a:pt x="57686" y="282138"/>
                </a:lnTo>
                <a:lnTo>
                  <a:pt x="61139" y="282390"/>
                </a:lnTo>
                <a:lnTo>
                  <a:pt x="65346" y="282557"/>
                </a:lnTo>
                <a:lnTo>
                  <a:pt x="75100" y="282744"/>
                </a:lnTo>
                <a:lnTo>
                  <a:pt x="79415" y="281841"/>
                </a:lnTo>
                <a:lnTo>
                  <a:pt x="83245" y="280286"/>
                </a:lnTo>
                <a:lnTo>
                  <a:pt x="86750" y="278298"/>
                </a:lnTo>
                <a:lnTo>
                  <a:pt x="90040" y="276019"/>
                </a:lnTo>
                <a:lnTo>
                  <a:pt x="93185" y="273548"/>
                </a:lnTo>
                <a:lnTo>
                  <a:pt x="96236" y="270948"/>
                </a:lnTo>
                <a:lnTo>
                  <a:pt x="100173" y="268262"/>
                </a:lnTo>
                <a:lnTo>
                  <a:pt x="104703" y="265519"/>
                </a:lnTo>
                <a:lnTo>
                  <a:pt x="109629" y="262737"/>
                </a:lnTo>
                <a:lnTo>
                  <a:pt x="113864" y="259931"/>
                </a:lnTo>
                <a:lnTo>
                  <a:pt x="117641" y="257108"/>
                </a:lnTo>
                <a:lnTo>
                  <a:pt x="121112" y="254272"/>
                </a:lnTo>
                <a:lnTo>
                  <a:pt x="125330" y="251430"/>
                </a:lnTo>
                <a:lnTo>
                  <a:pt x="130047" y="248583"/>
                </a:lnTo>
                <a:lnTo>
                  <a:pt x="135097" y="245732"/>
                </a:lnTo>
                <a:lnTo>
                  <a:pt x="139416" y="241926"/>
                </a:lnTo>
                <a:lnTo>
                  <a:pt x="143248" y="237484"/>
                </a:lnTo>
                <a:lnTo>
                  <a:pt x="146755" y="232618"/>
                </a:lnTo>
                <a:lnTo>
                  <a:pt x="150998" y="225563"/>
                </a:lnTo>
                <a:lnTo>
                  <a:pt x="155732" y="217051"/>
                </a:lnTo>
                <a:lnTo>
                  <a:pt x="160793" y="207566"/>
                </a:lnTo>
                <a:lnTo>
                  <a:pt x="164166" y="200290"/>
                </a:lnTo>
                <a:lnTo>
                  <a:pt x="166416" y="194487"/>
                </a:lnTo>
                <a:lnTo>
                  <a:pt x="168915" y="185499"/>
                </a:lnTo>
                <a:lnTo>
                  <a:pt x="170026" y="178329"/>
                </a:lnTo>
                <a:lnTo>
                  <a:pt x="169369" y="176036"/>
                </a:lnTo>
                <a:lnTo>
                  <a:pt x="167979" y="174507"/>
                </a:lnTo>
                <a:lnTo>
                  <a:pt x="163895" y="171856"/>
                </a:lnTo>
                <a:lnTo>
                  <a:pt x="158905" y="167503"/>
                </a:lnTo>
                <a:lnTo>
                  <a:pt x="156240" y="165962"/>
                </a:lnTo>
                <a:lnTo>
                  <a:pt x="153512" y="164933"/>
                </a:lnTo>
                <a:lnTo>
                  <a:pt x="150739" y="164248"/>
                </a:lnTo>
                <a:lnTo>
                  <a:pt x="147939" y="163791"/>
                </a:lnTo>
                <a:lnTo>
                  <a:pt x="145120" y="163487"/>
                </a:lnTo>
                <a:lnTo>
                  <a:pt x="142289" y="163283"/>
                </a:lnTo>
                <a:lnTo>
                  <a:pt x="139448" y="163149"/>
                </a:lnTo>
                <a:lnTo>
                  <a:pt x="133751" y="162998"/>
                </a:lnTo>
                <a:lnTo>
                  <a:pt x="128994" y="164863"/>
                </a:lnTo>
                <a:lnTo>
                  <a:pt x="122965" y="168011"/>
                </a:lnTo>
                <a:lnTo>
                  <a:pt x="116089" y="172015"/>
                </a:lnTo>
                <a:lnTo>
                  <a:pt x="110551" y="175637"/>
                </a:lnTo>
                <a:lnTo>
                  <a:pt x="105907" y="179004"/>
                </a:lnTo>
                <a:lnTo>
                  <a:pt x="101859" y="182201"/>
                </a:lnTo>
                <a:lnTo>
                  <a:pt x="98207" y="185285"/>
                </a:lnTo>
                <a:lnTo>
                  <a:pt x="94820" y="188293"/>
                </a:lnTo>
                <a:lnTo>
                  <a:pt x="91610" y="191252"/>
                </a:lnTo>
                <a:lnTo>
                  <a:pt x="77990" y="204516"/>
                </a:lnTo>
                <a:lnTo>
                  <a:pt x="52435" y="229935"/>
                </a:lnTo>
                <a:lnTo>
                  <a:pt x="49066" y="234253"/>
                </a:lnTo>
                <a:lnTo>
                  <a:pt x="43371" y="244880"/>
                </a:lnTo>
                <a:lnTo>
                  <a:pt x="38663" y="251076"/>
                </a:lnTo>
                <a:lnTo>
                  <a:pt x="36074" y="255967"/>
                </a:lnTo>
                <a:lnTo>
                  <a:pt x="33396" y="262084"/>
                </a:lnTo>
                <a:lnTo>
                  <a:pt x="30657" y="269020"/>
                </a:lnTo>
                <a:lnTo>
                  <a:pt x="29785" y="275549"/>
                </a:lnTo>
                <a:lnTo>
                  <a:pt x="30155" y="281808"/>
                </a:lnTo>
                <a:lnTo>
                  <a:pt x="33043" y="296437"/>
                </a:lnTo>
                <a:lnTo>
                  <a:pt x="34232" y="297637"/>
                </a:lnTo>
                <a:lnTo>
                  <a:pt x="35978" y="298437"/>
                </a:lnTo>
                <a:lnTo>
                  <a:pt x="38094" y="298971"/>
                </a:lnTo>
                <a:lnTo>
                  <a:pt x="39505" y="300279"/>
                </a:lnTo>
                <a:lnTo>
                  <a:pt x="40445" y="302103"/>
                </a:lnTo>
                <a:lnTo>
                  <a:pt x="42327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0"/>
          <p:cNvSpPr/>
          <p:nvPr/>
        </p:nvSpPr>
        <p:spPr>
          <a:xfrm>
            <a:off x="7075169" y="4294822"/>
            <a:ext cx="222887" cy="420054"/>
          </a:xfrm>
          <a:custGeom>
            <a:avLst/>
            <a:gdLst/>
            <a:ahLst/>
            <a:cxnLst/>
            <a:rect l="0" t="0" r="0" b="0"/>
            <a:pathLst>
              <a:path w="222887" h="420054">
                <a:moveTo>
                  <a:pt x="222886" y="0"/>
                </a:moveTo>
                <a:lnTo>
                  <a:pt x="213784" y="4551"/>
                </a:lnTo>
                <a:lnTo>
                  <a:pt x="211103" y="7796"/>
                </a:lnTo>
                <a:lnTo>
                  <a:pt x="209316" y="11865"/>
                </a:lnTo>
                <a:lnTo>
                  <a:pt x="208124" y="16483"/>
                </a:lnTo>
                <a:lnTo>
                  <a:pt x="204260" y="24153"/>
                </a:lnTo>
                <a:lnTo>
                  <a:pt x="201896" y="27532"/>
                </a:lnTo>
                <a:lnTo>
                  <a:pt x="196729" y="38906"/>
                </a:lnTo>
                <a:lnTo>
                  <a:pt x="194018" y="45940"/>
                </a:lnTo>
                <a:lnTo>
                  <a:pt x="190306" y="52534"/>
                </a:lnTo>
                <a:lnTo>
                  <a:pt x="185925" y="58835"/>
                </a:lnTo>
                <a:lnTo>
                  <a:pt x="181101" y="64941"/>
                </a:lnTo>
                <a:lnTo>
                  <a:pt x="176932" y="71869"/>
                </a:lnTo>
                <a:lnTo>
                  <a:pt x="173200" y="79345"/>
                </a:lnTo>
                <a:lnTo>
                  <a:pt x="169759" y="87187"/>
                </a:lnTo>
                <a:lnTo>
                  <a:pt x="163655" y="99083"/>
                </a:lnTo>
                <a:lnTo>
                  <a:pt x="146714" y="130079"/>
                </a:lnTo>
                <a:lnTo>
                  <a:pt x="138767" y="143869"/>
                </a:lnTo>
                <a:lnTo>
                  <a:pt x="124857" y="166812"/>
                </a:lnTo>
                <a:lnTo>
                  <a:pt x="119433" y="177883"/>
                </a:lnTo>
                <a:lnTo>
                  <a:pt x="114865" y="189074"/>
                </a:lnTo>
                <a:lnTo>
                  <a:pt x="110867" y="200344"/>
                </a:lnTo>
                <a:lnTo>
                  <a:pt x="101534" y="220240"/>
                </a:lnTo>
                <a:lnTo>
                  <a:pt x="14480" y="391112"/>
                </a:lnTo>
                <a:lnTo>
                  <a:pt x="11199" y="400205"/>
                </a:lnTo>
                <a:lnTo>
                  <a:pt x="10323" y="403964"/>
                </a:lnTo>
                <a:lnTo>
                  <a:pt x="6811" y="410679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1"/>
          <p:cNvSpPr/>
          <p:nvPr/>
        </p:nvSpPr>
        <p:spPr>
          <a:xfrm>
            <a:off x="7281519" y="4433289"/>
            <a:ext cx="247994" cy="204434"/>
          </a:xfrm>
          <a:custGeom>
            <a:avLst/>
            <a:gdLst/>
            <a:ahLst/>
            <a:cxnLst/>
            <a:rect l="0" t="0" r="0" b="0"/>
            <a:pathLst>
              <a:path w="247994" h="204434">
                <a:moveTo>
                  <a:pt x="7963" y="50128"/>
                </a:moveTo>
                <a:lnTo>
                  <a:pt x="3412" y="41027"/>
                </a:lnTo>
                <a:lnTo>
                  <a:pt x="3024" y="37393"/>
                </a:lnTo>
                <a:lnTo>
                  <a:pt x="3718" y="34018"/>
                </a:lnTo>
                <a:lnTo>
                  <a:pt x="5133" y="30816"/>
                </a:lnTo>
                <a:lnTo>
                  <a:pt x="7029" y="28681"/>
                </a:lnTo>
                <a:lnTo>
                  <a:pt x="9246" y="27258"/>
                </a:lnTo>
                <a:lnTo>
                  <a:pt x="11676" y="26308"/>
                </a:lnTo>
                <a:lnTo>
                  <a:pt x="16916" y="22714"/>
                </a:lnTo>
                <a:lnTo>
                  <a:pt x="19646" y="20422"/>
                </a:lnTo>
                <a:lnTo>
                  <a:pt x="22419" y="18894"/>
                </a:lnTo>
                <a:lnTo>
                  <a:pt x="31826" y="15791"/>
                </a:lnTo>
                <a:lnTo>
                  <a:pt x="36254" y="13901"/>
                </a:lnTo>
                <a:lnTo>
                  <a:pt x="41111" y="11690"/>
                </a:lnTo>
                <a:lnTo>
                  <a:pt x="46255" y="10215"/>
                </a:lnTo>
                <a:lnTo>
                  <a:pt x="51589" y="9232"/>
                </a:lnTo>
                <a:lnTo>
                  <a:pt x="57050" y="8577"/>
                </a:lnTo>
                <a:lnTo>
                  <a:pt x="61642" y="7187"/>
                </a:lnTo>
                <a:lnTo>
                  <a:pt x="69285" y="3103"/>
                </a:lnTo>
                <a:lnTo>
                  <a:pt x="73609" y="1633"/>
                </a:lnTo>
                <a:lnTo>
                  <a:pt x="78397" y="653"/>
                </a:lnTo>
                <a:lnTo>
                  <a:pt x="83495" y="0"/>
                </a:lnTo>
                <a:lnTo>
                  <a:pt x="90703" y="517"/>
                </a:lnTo>
                <a:lnTo>
                  <a:pt x="99318" y="1814"/>
                </a:lnTo>
                <a:lnTo>
                  <a:pt x="108871" y="3631"/>
                </a:lnTo>
                <a:lnTo>
                  <a:pt x="117145" y="4843"/>
                </a:lnTo>
                <a:lnTo>
                  <a:pt x="124566" y="5650"/>
                </a:lnTo>
                <a:lnTo>
                  <a:pt x="131419" y="6189"/>
                </a:lnTo>
                <a:lnTo>
                  <a:pt x="136939" y="7500"/>
                </a:lnTo>
                <a:lnTo>
                  <a:pt x="141572" y="9327"/>
                </a:lnTo>
                <a:lnTo>
                  <a:pt x="149260" y="13897"/>
                </a:lnTo>
                <a:lnTo>
                  <a:pt x="155852" y="19102"/>
                </a:lnTo>
                <a:lnTo>
                  <a:pt x="157991" y="21824"/>
                </a:lnTo>
                <a:lnTo>
                  <a:pt x="159416" y="24591"/>
                </a:lnTo>
                <a:lnTo>
                  <a:pt x="160367" y="27389"/>
                </a:lnTo>
                <a:lnTo>
                  <a:pt x="161953" y="31159"/>
                </a:lnTo>
                <a:lnTo>
                  <a:pt x="163963" y="35577"/>
                </a:lnTo>
                <a:lnTo>
                  <a:pt x="166255" y="40427"/>
                </a:lnTo>
                <a:lnTo>
                  <a:pt x="167784" y="45566"/>
                </a:lnTo>
                <a:lnTo>
                  <a:pt x="168802" y="50897"/>
                </a:lnTo>
                <a:lnTo>
                  <a:pt x="169482" y="56355"/>
                </a:lnTo>
                <a:lnTo>
                  <a:pt x="169935" y="60947"/>
                </a:lnTo>
                <a:lnTo>
                  <a:pt x="170237" y="64961"/>
                </a:lnTo>
                <a:lnTo>
                  <a:pt x="170438" y="68590"/>
                </a:lnTo>
                <a:lnTo>
                  <a:pt x="169619" y="72913"/>
                </a:lnTo>
                <a:lnTo>
                  <a:pt x="168122" y="77700"/>
                </a:lnTo>
                <a:lnTo>
                  <a:pt x="166170" y="82798"/>
                </a:lnTo>
                <a:lnTo>
                  <a:pt x="163918" y="90005"/>
                </a:lnTo>
                <a:lnTo>
                  <a:pt x="158874" y="108174"/>
                </a:lnTo>
                <a:lnTo>
                  <a:pt x="153338" y="116448"/>
                </a:lnTo>
                <a:lnTo>
                  <a:pt x="145837" y="123869"/>
                </a:lnTo>
                <a:lnTo>
                  <a:pt x="137026" y="130721"/>
                </a:lnTo>
                <a:lnTo>
                  <a:pt x="130200" y="137194"/>
                </a:lnTo>
                <a:lnTo>
                  <a:pt x="124697" y="143415"/>
                </a:lnTo>
                <a:lnTo>
                  <a:pt x="120076" y="149466"/>
                </a:lnTo>
                <a:lnTo>
                  <a:pt x="115090" y="154454"/>
                </a:lnTo>
                <a:lnTo>
                  <a:pt x="109861" y="158731"/>
                </a:lnTo>
                <a:lnTo>
                  <a:pt x="104470" y="162535"/>
                </a:lnTo>
                <a:lnTo>
                  <a:pt x="98971" y="166024"/>
                </a:lnTo>
                <a:lnTo>
                  <a:pt x="93400" y="169302"/>
                </a:lnTo>
                <a:lnTo>
                  <a:pt x="87781" y="172439"/>
                </a:lnTo>
                <a:lnTo>
                  <a:pt x="82130" y="174532"/>
                </a:lnTo>
                <a:lnTo>
                  <a:pt x="76458" y="175926"/>
                </a:lnTo>
                <a:lnTo>
                  <a:pt x="70770" y="176856"/>
                </a:lnTo>
                <a:lnTo>
                  <a:pt x="65075" y="177476"/>
                </a:lnTo>
                <a:lnTo>
                  <a:pt x="59373" y="177890"/>
                </a:lnTo>
                <a:lnTo>
                  <a:pt x="48910" y="178348"/>
                </a:lnTo>
                <a:lnTo>
                  <a:pt x="37664" y="178607"/>
                </a:lnTo>
                <a:lnTo>
                  <a:pt x="31323" y="178667"/>
                </a:lnTo>
                <a:lnTo>
                  <a:pt x="27347" y="176779"/>
                </a:lnTo>
                <a:lnTo>
                  <a:pt x="22790" y="173614"/>
                </a:lnTo>
                <a:lnTo>
                  <a:pt x="17848" y="169599"/>
                </a:lnTo>
                <a:lnTo>
                  <a:pt x="13601" y="165971"/>
                </a:lnTo>
                <a:lnTo>
                  <a:pt x="9817" y="162599"/>
                </a:lnTo>
                <a:lnTo>
                  <a:pt x="1450" y="154895"/>
                </a:lnTo>
                <a:lnTo>
                  <a:pt x="763" y="153310"/>
                </a:lnTo>
                <a:lnTo>
                  <a:pt x="0" y="149009"/>
                </a:lnTo>
                <a:lnTo>
                  <a:pt x="750" y="146529"/>
                </a:lnTo>
                <a:lnTo>
                  <a:pt x="4122" y="141233"/>
                </a:lnTo>
                <a:lnTo>
                  <a:pt x="7308" y="139440"/>
                </a:lnTo>
                <a:lnTo>
                  <a:pt x="11336" y="138244"/>
                </a:lnTo>
                <a:lnTo>
                  <a:pt x="15927" y="137447"/>
                </a:lnTo>
                <a:lnTo>
                  <a:pt x="23568" y="134022"/>
                </a:lnTo>
                <a:lnTo>
                  <a:pt x="26939" y="131774"/>
                </a:lnTo>
                <a:lnTo>
                  <a:pt x="33224" y="129278"/>
                </a:lnTo>
                <a:lnTo>
                  <a:pt x="40145" y="128169"/>
                </a:lnTo>
                <a:lnTo>
                  <a:pt x="44658" y="127872"/>
                </a:lnTo>
                <a:lnTo>
                  <a:pt x="49571" y="127675"/>
                </a:lnTo>
                <a:lnTo>
                  <a:pt x="60111" y="127456"/>
                </a:lnTo>
                <a:lnTo>
                  <a:pt x="65589" y="127397"/>
                </a:lnTo>
                <a:lnTo>
                  <a:pt x="71145" y="128311"/>
                </a:lnTo>
                <a:lnTo>
                  <a:pt x="76755" y="129873"/>
                </a:lnTo>
                <a:lnTo>
                  <a:pt x="82399" y="131866"/>
                </a:lnTo>
                <a:lnTo>
                  <a:pt x="88067" y="133195"/>
                </a:lnTo>
                <a:lnTo>
                  <a:pt x="93750" y="134081"/>
                </a:lnTo>
                <a:lnTo>
                  <a:pt x="99445" y="134672"/>
                </a:lnTo>
                <a:lnTo>
                  <a:pt x="107050" y="136971"/>
                </a:lnTo>
                <a:lnTo>
                  <a:pt x="115932" y="140408"/>
                </a:lnTo>
                <a:lnTo>
                  <a:pt x="134054" y="148355"/>
                </a:lnTo>
                <a:lnTo>
                  <a:pt x="148459" y="155062"/>
                </a:lnTo>
                <a:lnTo>
                  <a:pt x="167278" y="164193"/>
                </a:lnTo>
                <a:lnTo>
                  <a:pt x="174180" y="167129"/>
                </a:lnTo>
                <a:lnTo>
                  <a:pt x="181640" y="170038"/>
                </a:lnTo>
                <a:lnTo>
                  <a:pt x="189470" y="172931"/>
                </a:lnTo>
                <a:lnTo>
                  <a:pt x="195643" y="175812"/>
                </a:lnTo>
                <a:lnTo>
                  <a:pt x="200711" y="178685"/>
                </a:lnTo>
                <a:lnTo>
                  <a:pt x="205041" y="181552"/>
                </a:lnTo>
                <a:lnTo>
                  <a:pt x="212394" y="187279"/>
                </a:lnTo>
                <a:lnTo>
                  <a:pt x="219789" y="192999"/>
                </a:lnTo>
                <a:lnTo>
                  <a:pt x="224428" y="195858"/>
                </a:lnTo>
                <a:lnTo>
                  <a:pt x="229425" y="198717"/>
                </a:lnTo>
                <a:lnTo>
                  <a:pt x="233709" y="200622"/>
                </a:lnTo>
                <a:lnTo>
                  <a:pt x="237518" y="201892"/>
                </a:lnTo>
                <a:lnTo>
                  <a:pt x="247993" y="2044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2"/>
          <p:cNvSpPr/>
          <p:nvPr/>
        </p:nvSpPr>
        <p:spPr>
          <a:xfrm>
            <a:off x="7709534" y="4467578"/>
            <a:ext cx="222886" cy="24413"/>
          </a:xfrm>
          <a:custGeom>
            <a:avLst/>
            <a:gdLst/>
            <a:ahLst/>
            <a:cxnLst/>
            <a:rect l="0" t="0" r="0" b="0"/>
            <a:pathLst>
              <a:path w="222886" h="24413">
                <a:moveTo>
                  <a:pt x="0" y="24412"/>
                </a:moveTo>
                <a:lnTo>
                  <a:pt x="9102" y="19861"/>
                </a:lnTo>
                <a:lnTo>
                  <a:pt x="12736" y="18520"/>
                </a:lnTo>
                <a:lnTo>
                  <a:pt x="16110" y="17626"/>
                </a:lnTo>
                <a:lnTo>
                  <a:pt x="19312" y="17030"/>
                </a:lnTo>
                <a:lnTo>
                  <a:pt x="22401" y="15681"/>
                </a:lnTo>
                <a:lnTo>
                  <a:pt x="25411" y="13829"/>
                </a:lnTo>
                <a:lnTo>
                  <a:pt x="28371" y="11641"/>
                </a:lnTo>
                <a:lnTo>
                  <a:pt x="36059" y="10183"/>
                </a:lnTo>
                <a:lnTo>
                  <a:pt x="46900" y="9211"/>
                </a:lnTo>
                <a:lnTo>
                  <a:pt x="59842" y="8563"/>
                </a:lnTo>
                <a:lnTo>
                  <a:pt x="97081" y="5303"/>
                </a:lnTo>
                <a:lnTo>
                  <a:pt x="119014" y="3100"/>
                </a:lnTo>
                <a:lnTo>
                  <a:pt x="138398" y="1632"/>
                </a:lnTo>
                <a:lnTo>
                  <a:pt x="156083" y="653"/>
                </a:lnTo>
                <a:lnTo>
                  <a:pt x="172636" y="0"/>
                </a:lnTo>
                <a:lnTo>
                  <a:pt x="185576" y="517"/>
                </a:lnTo>
                <a:lnTo>
                  <a:pt x="196107" y="1814"/>
                </a:lnTo>
                <a:lnTo>
                  <a:pt x="222885" y="72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33"/>
          <p:cNvSpPr/>
          <p:nvPr/>
        </p:nvSpPr>
        <p:spPr>
          <a:xfrm>
            <a:off x="7735252" y="4509135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25717"/>
                </a:moveTo>
                <a:lnTo>
                  <a:pt x="4551" y="25717"/>
                </a:lnTo>
                <a:lnTo>
                  <a:pt x="6845" y="24765"/>
                </a:lnTo>
                <a:lnTo>
                  <a:pt x="9325" y="23177"/>
                </a:lnTo>
                <a:lnTo>
                  <a:pt x="11932" y="21167"/>
                </a:lnTo>
                <a:lnTo>
                  <a:pt x="19384" y="18873"/>
                </a:lnTo>
                <a:lnTo>
                  <a:pt x="30068" y="16392"/>
                </a:lnTo>
                <a:lnTo>
                  <a:pt x="42905" y="13785"/>
                </a:lnTo>
                <a:lnTo>
                  <a:pt x="54321" y="12048"/>
                </a:lnTo>
                <a:lnTo>
                  <a:pt x="64789" y="10889"/>
                </a:lnTo>
                <a:lnTo>
                  <a:pt x="74625" y="10117"/>
                </a:lnTo>
                <a:lnTo>
                  <a:pt x="83088" y="8650"/>
                </a:lnTo>
                <a:lnTo>
                  <a:pt x="90634" y="6719"/>
                </a:lnTo>
                <a:lnTo>
                  <a:pt x="97571" y="4479"/>
                </a:lnTo>
                <a:lnTo>
                  <a:pt x="105052" y="2986"/>
                </a:lnTo>
                <a:lnTo>
                  <a:pt x="112897" y="1990"/>
                </a:lnTo>
                <a:lnTo>
                  <a:pt x="120985" y="1327"/>
                </a:lnTo>
                <a:lnTo>
                  <a:pt x="128281" y="884"/>
                </a:lnTo>
                <a:lnTo>
                  <a:pt x="141469" y="393"/>
                </a:lnTo>
                <a:lnTo>
                  <a:pt x="164154" y="11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34"/>
          <p:cNvSpPr/>
          <p:nvPr/>
        </p:nvSpPr>
        <p:spPr>
          <a:xfrm>
            <a:off x="8057170" y="4363541"/>
            <a:ext cx="209379" cy="248449"/>
          </a:xfrm>
          <a:custGeom>
            <a:avLst/>
            <a:gdLst/>
            <a:ahLst/>
            <a:cxnLst/>
            <a:rect l="0" t="0" r="0" b="0"/>
            <a:pathLst>
              <a:path w="209379" h="248449">
                <a:moveTo>
                  <a:pt x="192432" y="42724"/>
                </a:moveTo>
                <a:lnTo>
                  <a:pt x="183331" y="38173"/>
                </a:lnTo>
                <a:lnTo>
                  <a:pt x="179696" y="36832"/>
                </a:lnTo>
                <a:lnTo>
                  <a:pt x="176322" y="35938"/>
                </a:lnTo>
                <a:lnTo>
                  <a:pt x="170032" y="34945"/>
                </a:lnTo>
                <a:lnTo>
                  <a:pt x="164062" y="34504"/>
                </a:lnTo>
                <a:lnTo>
                  <a:pt x="158278" y="33434"/>
                </a:lnTo>
                <a:lnTo>
                  <a:pt x="141693" y="29705"/>
                </a:lnTo>
                <a:lnTo>
                  <a:pt x="131936" y="28330"/>
                </a:lnTo>
                <a:lnTo>
                  <a:pt x="121621" y="27413"/>
                </a:lnTo>
                <a:lnTo>
                  <a:pt x="110935" y="26801"/>
                </a:lnTo>
                <a:lnTo>
                  <a:pt x="102859" y="25441"/>
                </a:lnTo>
                <a:lnTo>
                  <a:pt x="96521" y="23582"/>
                </a:lnTo>
                <a:lnTo>
                  <a:pt x="91344" y="21390"/>
                </a:lnTo>
                <a:lnTo>
                  <a:pt x="86941" y="19929"/>
                </a:lnTo>
                <a:lnTo>
                  <a:pt x="83052" y="18955"/>
                </a:lnTo>
                <a:lnTo>
                  <a:pt x="79506" y="18305"/>
                </a:lnTo>
                <a:lnTo>
                  <a:pt x="75239" y="16919"/>
                </a:lnTo>
                <a:lnTo>
                  <a:pt x="70488" y="15044"/>
                </a:lnTo>
                <a:lnTo>
                  <a:pt x="65417" y="12840"/>
                </a:lnTo>
                <a:lnTo>
                  <a:pt x="61082" y="10419"/>
                </a:lnTo>
                <a:lnTo>
                  <a:pt x="57240" y="7852"/>
                </a:lnTo>
                <a:lnTo>
                  <a:pt x="48782" y="1440"/>
                </a:lnTo>
                <a:lnTo>
                  <a:pt x="45085" y="563"/>
                </a:lnTo>
                <a:lnTo>
                  <a:pt x="40267" y="173"/>
                </a:lnTo>
                <a:lnTo>
                  <a:pt x="34951" y="0"/>
                </a:lnTo>
                <a:lnTo>
                  <a:pt x="33152" y="906"/>
                </a:lnTo>
                <a:lnTo>
                  <a:pt x="31953" y="2463"/>
                </a:lnTo>
                <a:lnTo>
                  <a:pt x="31154" y="4453"/>
                </a:lnTo>
                <a:lnTo>
                  <a:pt x="30621" y="10542"/>
                </a:lnTo>
                <a:lnTo>
                  <a:pt x="30265" y="19365"/>
                </a:lnTo>
                <a:lnTo>
                  <a:pt x="30029" y="30008"/>
                </a:lnTo>
                <a:lnTo>
                  <a:pt x="28918" y="39962"/>
                </a:lnTo>
                <a:lnTo>
                  <a:pt x="27225" y="49455"/>
                </a:lnTo>
                <a:lnTo>
                  <a:pt x="25145" y="58641"/>
                </a:lnTo>
                <a:lnTo>
                  <a:pt x="22804" y="67623"/>
                </a:lnTo>
                <a:lnTo>
                  <a:pt x="20292" y="76468"/>
                </a:lnTo>
                <a:lnTo>
                  <a:pt x="14961" y="93916"/>
                </a:lnTo>
                <a:lnTo>
                  <a:pt x="9415" y="111196"/>
                </a:lnTo>
                <a:lnTo>
                  <a:pt x="6604" y="121710"/>
                </a:lnTo>
                <a:lnTo>
                  <a:pt x="3776" y="133481"/>
                </a:lnTo>
                <a:lnTo>
                  <a:pt x="939" y="146091"/>
                </a:lnTo>
                <a:lnTo>
                  <a:pt x="0" y="154498"/>
                </a:lnTo>
                <a:lnTo>
                  <a:pt x="328" y="160102"/>
                </a:lnTo>
                <a:lnTo>
                  <a:pt x="1497" y="163838"/>
                </a:lnTo>
                <a:lnTo>
                  <a:pt x="3229" y="166329"/>
                </a:lnTo>
                <a:lnTo>
                  <a:pt x="5337" y="167990"/>
                </a:lnTo>
                <a:lnTo>
                  <a:pt x="7695" y="169097"/>
                </a:lnTo>
                <a:lnTo>
                  <a:pt x="10219" y="168882"/>
                </a:lnTo>
                <a:lnTo>
                  <a:pt x="12854" y="167787"/>
                </a:lnTo>
                <a:lnTo>
                  <a:pt x="15564" y="166104"/>
                </a:lnTo>
                <a:lnTo>
                  <a:pt x="21114" y="164234"/>
                </a:lnTo>
                <a:lnTo>
                  <a:pt x="23928" y="163736"/>
                </a:lnTo>
                <a:lnTo>
                  <a:pt x="27709" y="162451"/>
                </a:lnTo>
                <a:lnTo>
                  <a:pt x="32134" y="160642"/>
                </a:lnTo>
                <a:lnTo>
                  <a:pt x="36990" y="158483"/>
                </a:lnTo>
                <a:lnTo>
                  <a:pt x="47463" y="153545"/>
                </a:lnTo>
                <a:lnTo>
                  <a:pt x="52925" y="150894"/>
                </a:lnTo>
                <a:lnTo>
                  <a:pt x="57516" y="148175"/>
                </a:lnTo>
                <a:lnTo>
                  <a:pt x="61531" y="145409"/>
                </a:lnTo>
                <a:lnTo>
                  <a:pt x="65160" y="142613"/>
                </a:lnTo>
                <a:lnTo>
                  <a:pt x="70436" y="140749"/>
                </a:lnTo>
                <a:lnTo>
                  <a:pt x="76812" y="139507"/>
                </a:lnTo>
                <a:lnTo>
                  <a:pt x="83919" y="138678"/>
                </a:lnTo>
                <a:lnTo>
                  <a:pt x="90563" y="137173"/>
                </a:lnTo>
                <a:lnTo>
                  <a:pt x="96897" y="135218"/>
                </a:lnTo>
                <a:lnTo>
                  <a:pt x="103024" y="132962"/>
                </a:lnTo>
                <a:lnTo>
                  <a:pt x="109015" y="131457"/>
                </a:lnTo>
                <a:lnTo>
                  <a:pt x="114914" y="130454"/>
                </a:lnTo>
                <a:lnTo>
                  <a:pt x="120750" y="129785"/>
                </a:lnTo>
                <a:lnTo>
                  <a:pt x="128452" y="130292"/>
                </a:lnTo>
                <a:lnTo>
                  <a:pt x="137396" y="131583"/>
                </a:lnTo>
                <a:lnTo>
                  <a:pt x="147169" y="133396"/>
                </a:lnTo>
                <a:lnTo>
                  <a:pt x="155589" y="134604"/>
                </a:lnTo>
                <a:lnTo>
                  <a:pt x="163108" y="135409"/>
                </a:lnTo>
                <a:lnTo>
                  <a:pt x="170024" y="135947"/>
                </a:lnTo>
                <a:lnTo>
                  <a:pt x="176542" y="138210"/>
                </a:lnTo>
                <a:lnTo>
                  <a:pt x="182791" y="141624"/>
                </a:lnTo>
                <a:lnTo>
                  <a:pt x="188863" y="145805"/>
                </a:lnTo>
                <a:lnTo>
                  <a:pt x="193862" y="149544"/>
                </a:lnTo>
                <a:lnTo>
                  <a:pt x="198148" y="152990"/>
                </a:lnTo>
                <a:lnTo>
                  <a:pt x="201958" y="156240"/>
                </a:lnTo>
                <a:lnTo>
                  <a:pt x="204497" y="159358"/>
                </a:lnTo>
                <a:lnTo>
                  <a:pt x="207319" y="165364"/>
                </a:lnTo>
                <a:lnTo>
                  <a:pt x="208574" y="171208"/>
                </a:lnTo>
                <a:lnTo>
                  <a:pt x="209131" y="177932"/>
                </a:lnTo>
                <a:lnTo>
                  <a:pt x="209378" y="187271"/>
                </a:lnTo>
                <a:lnTo>
                  <a:pt x="208492" y="191477"/>
                </a:lnTo>
                <a:lnTo>
                  <a:pt x="204967" y="198689"/>
                </a:lnTo>
                <a:lnTo>
                  <a:pt x="201741" y="201945"/>
                </a:lnTo>
                <a:lnTo>
                  <a:pt x="197686" y="205069"/>
                </a:lnTo>
                <a:lnTo>
                  <a:pt x="193076" y="208103"/>
                </a:lnTo>
                <a:lnTo>
                  <a:pt x="188100" y="211080"/>
                </a:lnTo>
                <a:lnTo>
                  <a:pt x="182876" y="214016"/>
                </a:lnTo>
                <a:lnTo>
                  <a:pt x="177489" y="216926"/>
                </a:lnTo>
                <a:lnTo>
                  <a:pt x="171040" y="220771"/>
                </a:lnTo>
                <a:lnTo>
                  <a:pt x="156255" y="230123"/>
                </a:lnTo>
                <a:lnTo>
                  <a:pt x="149264" y="234332"/>
                </a:lnTo>
                <a:lnTo>
                  <a:pt x="142699" y="238090"/>
                </a:lnTo>
                <a:lnTo>
                  <a:pt x="136417" y="241548"/>
                </a:lnTo>
                <a:lnTo>
                  <a:pt x="131275" y="243853"/>
                </a:lnTo>
                <a:lnTo>
                  <a:pt x="126896" y="245390"/>
                </a:lnTo>
                <a:lnTo>
                  <a:pt x="123024" y="246415"/>
                </a:lnTo>
                <a:lnTo>
                  <a:pt x="118538" y="247098"/>
                </a:lnTo>
                <a:lnTo>
                  <a:pt x="113642" y="247553"/>
                </a:lnTo>
                <a:lnTo>
                  <a:pt x="108472" y="247856"/>
                </a:lnTo>
                <a:lnTo>
                  <a:pt x="97649" y="248194"/>
                </a:lnTo>
                <a:lnTo>
                  <a:pt x="70033" y="248448"/>
                </a:lnTo>
                <a:lnTo>
                  <a:pt x="67017" y="247500"/>
                </a:lnTo>
                <a:lnTo>
                  <a:pt x="61127" y="243908"/>
                </a:lnTo>
                <a:lnTo>
                  <a:pt x="55335" y="241676"/>
                </a:lnTo>
                <a:lnTo>
                  <a:pt x="49584" y="240685"/>
                </a:lnTo>
                <a:lnTo>
                  <a:pt x="46719" y="240420"/>
                </a:lnTo>
                <a:lnTo>
                  <a:pt x="38127" y="2398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35"/>
          <p:cNvSpPr/>
          <p:nvPr/>
        </p:nvSpPr>
        <p:spPr>
          <a:xfrm>
            <a:off x="8326916" y="4363402"/>
            <a:ext cx="177710" cy="248485"/>
          </a:xfrm>
          <a:custGeom>
            <a:avLst/>
            <a:gdLst/>
            <a:ahLst/>
            <a:cxnLst/>
            <a:rect l="0" t="0" r="0" b="0"/>
            <a:pathLst>
              <a:path w="177710" h="248485">
                <a:moveTo>
                  <a:pt x="119853" y="34290"/>
                </a:moveTo>
                <a:lnTo>
                  <a:pt x="85779" y="34290"/>
                </a:lnTo>
                <a:lnTo>
                  <a:pt x="80945" y="35243"/>
                </a:lnTo>
                <a:lnTo>
                  <a:pt x="75817" y="36830"/>
                </a:lnTo>
                <a:lnTo>
                  <a:pt x="70493" y="38841"/>
                </a:lnTo>
                <a:lnTo>
                  <a:pt x="65992" y="41134"/>
                </a:lnTo>
                <a:lnTo>
                  <a:pt x="62038" y="43615"/>
                </a:lnTo>
                <a:lnTo>
                  <a:pt x="58450" y="46222"/>
                </a:lnTo>
                <a:lnTo>
                  <a:pt x="54153" y="48912"/>
                </a:lnTo>
                <a:lnTo>
                  <a:pt x="49384" y="51658"/>
                </a:lnTo>
                <a:lnTo>
                  <a:pt x="39004" y="57249"/>
                </a:lnTo>
                <a:lnTo>
                  <a:pt x="28040" y="62909"/>
                </a:lnTo>
                <a:lnTo>
                  <a:pt x="23402" y="65752"/>
                </a:lnTo>
                <a:lnTo>
                  <a:pt x="19358" y="68600"/>
                </a:lnTo>
                <a:lnTo>
                  <a:pt x="15709" y="71450"/>
                </a:lnTo>
                <a:lnTo>
                  <a:pt x="12323" y="74304"/>
                </a:lnTo>
                <a:lnTo>
                  <a:pt x="9114" y="77158"/>
                </a:lnTo>
                <a:lnTo>
                  <a:pt x="6022" y="80014"/>
                </a:lnTo>
                <a:lnTo>
                  <a:pt x="3962" y="82870"/>
                </a:lnTo>
                <a:lnTo>
                  <a:pt x="1670" y="88584"/>
                </a:lnTo>
                <a:lnTo>
                  <a:pt x="1060" y="92394"/>
                </a:lnTo>
                <a:lnTo>
                  <a:pt x="653" y="96838"/>
                </a:lnTo>
                <a:lnTo>
                  <a:pt x="0" y="108558"/>
                </a:lnTo>
                <a:lnTo>
                  <a:pt x="898" y="110472"/>
                </a:lnTo>
                <a:lnTo>
                  <a:pt x="4438" y="115138"/>
                </a:lnTo>
                <a:lnTo>
                  <a:pt x="9186" y="120388"/>
                </a:lnTo>
                <a:lnTo>
                  <a:pt x="11785" y="123121"/>
                </a:lnTo>
                <a:lnTo>
                  <a:pt x="15422" y="124943"/>
                </a:lnTo>
                <a:lnTo>
                  <a:pt x="19753" y="126158"/>
                </a:lnTo>
                <a:lnTo>
                  <a:pt x="24545" y="126968"/>
                </a:lnTo>
                <a:lnTo>
                  <a:pt x="29645" y="127507"/>
                </a:lnTo>
                <a:lnTo>
                  <a:pt x="34949" y="127868"/>
                </a:lnTo>
                <a:lnTo>
                  <a:pt x="40391" y="128108"/>
                </a:lnTo>
                <a:lnTo>
                  <a:pt x="46875" y="129220"/>
                </a:lnTo>
                <a:lnTo>
                  <a:pt x="54057" y="130914"/>
                </a:lnTo>
                <a:lnTo>
                  <a:pt x="61702" y="132996"/>
                </a:lnTo>
                <a:lnTo>
                  <a:pt x="68703" y="134384"/>
                </a:lnTo>
                <a:lnTo>
                  <a:pt x="75276" y="135309"/>
                </a:lnTo>
                <a:lnTo>
                  <a:pt x="81563" y="135926"/>
                </a:lnTo>
                <a:lnTo>
                  <a:pt x="87658" y="137290"/>
                </a:lnTo>
                <a:lnTo>
                  <a:pt x="93628" y="139152"/>
                </a:lnTo>
                <a:lnTo>
                  <a:pt x="99513" y="141345"/>
                </a:lnTo>
                <a:lnTo>
                  <a:pt x="107245" y="144713"/>
                </a:lnTo>
                <a:lnTo>
                  <a:pt x="125997" y="153534"/>
                </a:lnTo>
                <a:lnTo>
                  <a:pt x="133475" y="157601"/>
                </a:lnTo>
                <a:lnTo>
                  <a:pt x="139412" y="161265"/>
                </a:lnTo>
                <a:lnTo>
                  <a:pt x="144323" y="164660"/>
                </a:lnTo>
                <a:lnTo>
                  <a:pt x="149502" y="168828"/>
                </a:lnTo>
                <a:lnTo>
                  <a:pt x="154858" y="173513"/>
                </a:lnTo>
                <a:lnTo>
                  <a:pt x="164939" y="182844"/>
                </a:lnTo>
                <a:lnTo>
                  <a:pt x="172593" y="190167"/>
                </a:lnTo>
                <a:lnTo>
                  <a:pt x="175016" y="193453"/>
                </a:lnTo>
                <a:lnTo>
                  <a:pt x="177709" y="199644"/>
                </a:lnTo>
                <a:lnTo>
                  <a:pt x="177473" y="203581"/>
                </a:lnTo>
                <a:lnTo>
                  <a:pt x="176364" y="208111"/>
                </a:lnTo>
                <a:lnTo>
                  <a:pt x="174673" y="213035"/>
                </a:lnTo>
                <a:lnTo>
                  <a:pt x="172593" y="217271"/>
                </a:lnTo>
                <a:lnTo>
                  <a:pt x="167740" y="224517"/>
                </a:lnTo>
                <a:lnTo>
                  <a:pt x="164949" y="230914"/>
                </a:lnTo>
                <a:lnTo>
                  <a:pt x="164206" y="233952"/>
                </a:lnTo>
                <a:lnTo>
                  <a:pt x="162756" y="235978"/>
                </a:lnTo>
                <a:lnTo>
                  <a:pt x="160838" y="237329"/>
                </a:lnTo>
                <a:lnTo>
                  <a:pt x="158607" y="238229"/>
                </a:lnTo>
                <a:lnTo>
                  <a:pt x="153587" y="241770"/>
                </a:lnTo>
                <a:lnTo>
                  <a:pt x="150916" y="244047"/>
                </a:lnTo>
                <a:lnTo>
                  <a:pt x="148181" y="245566"/>
                </a:lnTo>
                <a:lnTo>
                  <a:pt x="145407" y="246578"/>
                </a:lnTo>
                <a:lnTo>
                  <a:pt x="142605" y="247253"/>
                </a:lnTo>
                <a:lnTo>
                  <a:pt x="138831" y="247702"/>
                </a:lnTo>
                <a:lnTo>
                  <a:pt x="134410" y="248003"/>
                </a:lnTo>
                <a:lnTo>
                  <a:pt x="125371" y="248336"/>
                </a:lnTo>
                <a:lnTo>
                  <a:pt x="118178" y="248484"/>
                </a:lnTo>
                <a:lnTo>
                  <a:pt x="114927" y="247571"/>
                </a:lnTo>
                <a:lnTo>
                  <a:pt x="111806" y="246010"/>
                </a:lnTo>
                <a:lnTo>
                  <a:pt x="108774" y="244017"/>
                </a:lnTo>
                <a:lnTo>
                  <a:pt x="105800" y="242688"/>
                </a:lnTo>
                <a:lnTo>
                  <a:pt x="102864" y="241802"/>
                </a:lnTo>
                <a:lnTo>
                  <a:pt x="99954" y="241211"/>
                </a:lnTo>
                <a:lnTo>
                  <a:pt x="97063" y="238912"/>
                </a:lnTo>
                <a:lnTo>
                  <a:pt x="94182" y="235475"/>
                </a:lnTo>
                <a:lnTo>
                  <a:pt x="91310" y="231279"/>
                </a:lnTo>
                <a:lnTo>
                  <a:pt x="88441" y="226575"/>
                </a:lnTo>
                <a:lnTo>
                  <a:pt x="85577" y="221536"/>
                </a:lnTo>
                <a:lnTo>
                  <a:pt x="82715" y="216271"/>
                </a:lnTo>
                <a:lnTo>
                  <a:pt x="80808" y="210855"/>
                </a:lnTo>
                <a:lnTo>
                  <a:pt x="79535" y="205340"/>
                </a:lnTo>
                <a:lnTo>
                  <a:pt x="78687" y="199759"/>
                </a:lnTo>
                <a:lnTo>
                  <a:pt x="78122" y="194132"/>
                </a:lnTo>
                <a:lnTo>
                  <a:pt x="77744" y="188477"/>
                </a:lnTo>
                <a:lnTo>
                  <a:pt x="77493" y="182801"/>
                </a:lnTo>
                <a:lnTo>
                  <a:pt x="78278" y="177113"/>
                </a:lnTo>
                <a:lnTo>
                  <a:pt x="79755" y="171415"/>
                </a:lnTo>
                <a:lnTo>
                  <a:pt x="81690" y="165712"/>
                </a:lnTo>
                <a:lnTo>
                  <a:pt x="88923" y="146675"/>
                </a:lnTo>
                <a:lnTo>
                  <a:pt x="97534" y="124244"/>
                </a:lnTo>
                <a:lnTo>
                  <a:pt x="104536" y="104750"/>
                </a:lnTo>
                <a:lnTo>
                  <a:pt x="109642" y="94598"/>
                </a:lnTo>
                <a:lnTo>
                  <a:pt x="115903" y="84021"/>
                </a:lnTo>
                <a:lnTo>
                  <a:pt x="122935" y="73159"/>
                </a:lnTo>
                <a:lnTo>
                  <a:pt x="128576" y="64013"/>
                </a:lnTo>
                <a:lnTo>
                  <a:pt x="133288" y="56010"/>
                </a:lnTo>
                <a:lnTo>
                  <a:pt x="137382" y="48770"/>
                </a:lnTo>
                <a:lnTo>
                  <a:pt x="141064" y="42991"/>
                </a:lnTo>
                <a:lnTo>
                  <a:pt x="144473" y="38185"/>
                </a:lnTo>
                <a:lnTo>
                  <a:pt x="147696" y="34029"/>
                </a:lnTo>
                <a:lnTo>
                  <a:pt x="151278" y="26872"/>
                </a:lnTo>
                <a:lnTo>
                  <a:pt x="152233" y="23630"/>
                </a:lnTo>
                <a:lnTo>
                  <a:pt x="151918" y="20516"/>
                </a:lnTo>
                <a:lnTo>
                  <a:pt x="150754" y="17487"/>
                </a:lnTo>
                <a:lnTo>
                  <a:pt x="149027" y="14516"/>
                </a:lnTo>
                <a:lnTo>
                  <a:pt x="147107" y="8674"/>
                </a:lnTo>
                <a:lnTo>
                  <a:pt x="13699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36"/>
          <p:cNvSpPr/>
          <p:nvPr/>
        </p:nvSpPr>
        <p:spPr>
          <a:xfrm>
            <a:off x="6217920" y="5049202"/>
            <a:ext cx="162878" cy="291466"/>
          </a:xfrm>
          <a:custGeom>
            <a:avLst/>
            <a:gdLst/>
            <a:ahLst/>
            <a:cxnLst/>
            <a:rect l="0" t="0" r="0" b="0"/>
            <a:pathLst>
              <a:path w="162878" h="291466">
                <a:moveTo>
                  <a:pt x="0" y="0"/>
                </a:moveTo>
                <a:lnTo>
                  <a:pt x="9101" y="13652"/>
                </a:lnTo>
                <a:lnTo>
                  <a:pt x="12735" y="18627"/>
                </a:lnTo>
                <a:lnTo>
                  <a:pt x="16110" y="22895"/>
                </a:lnTo>
                <a:lnTo>
                  <a:pt x="19312" y="26694"/>
                </a:lnTo>
                <a:lnTo>
                  <a:pt x="22400" y="30179"/>
                </a:lnTo>
                <a:lnTo>
                  <a:pt x="28370" y="36590"/>
                </a:lnTo>
                <a:lnTo>
                  <a:pt x="31296" y="40586"/>
                </a:lnTo>
                <a:lnTo>
                  <a:pt x="34199" y="45155"/>
                </a:lnTo>
                <a:lnTo>
                  <a:pt x="37087" y="50106"/>
                </a:lnTo>
                <a:lnTo>
                  <a:pt x="39965" y="55312"/>
                </a:lnTo>
                <a:lnTo>
                  <a:pt x="45701" y="66176"/>
                </a:lnTo>
                <a:lnTo>
                  <a:pt x="58837" y="92104"/>
                </a:lnTo>
                <a:lnTo>
                  <a:pt x="63038" y="101408"/>
                </a:lnTo>
                <a:lnTo>
                  <a:pt x="66790" y="110468"/>
                </a:lnTo>
                <a:lnTo>
                  <a:pt x="70244" y="119365"/>
                </a:lnTo>
                <a:lnTo>
                  <a:pt x="74452" y="127202"/>
                </a:lnTo>
                <a:lnTo>
                  <a:pt x="79162" y="134331"/>
                </a:lnTo>
                <a:lnTo>
                  <a:pt x="84206" y="140989"/>
                </a:lnTo>
                <a:lnTo>
                  <a:pt x="88523" y="148285"/>
                </a:lnTo>
                <a:lnTo>
                  <a:pt x="92353" y="156007"/>
                </a:lnTo>
                <a:lnTo>
                  <a:pt x="99148" y="171254"/>
                </a:lnTo>
                <a:lnTo>
                  <a:pt x="105343" y="184380"/>
                </a:lnTo>
                <a:lnTo>
                  <a:pt x="108328" y="191500"/>
                </a:lnTo>
                <a:lnTo>
                  <a:pt x="111271" y="199105"/>
                </a:lnTo>
                <a:lnTo>
                  <a:pt x="114186" y="207031"/>
                </a:lnTo>
                <a:lnTo>
                  <a:pt x="117081" y="214221"/>
                </a:lnTo>
                <a:lnTo>
                  <a:pt x="119964" y="220919"/>
                </a:lnTo>
                <a:lnTo>
                  <a:pt x="125707" y="233441"/>
                </a:lnTo>
                <a:lnTo>
                  <a:pt x="137155" y="257002"/>
                </a:lnTo>
                <a:lnTo>
                  <a:pt x="140014" y="262775"/>
                </a:lnTo>
                <a:lnTo>
                  <a:pt x="142873" y="267576"/>
                </a:lnTo>
                <a:lnTo>
                  <a:pt x="145731" y="271729"/>
                </a:lnTo>
                <a:lnTo>
                  <a:pt x="148589" y="275450"/>
                </a:lnTo>
                <a:lnTo>
                  <a:pt x="151764" y="282125"/>
                </a:lnTo>
                <a:lnTo>
                  <a:pt x="152611" y="285238"/>
                </a:lnTo>
                <a:lnTo>
                  <a:pt x="154128" y="287314"/>
                </a:lnTo>
                <a:lnTo>
                  <a:pt x="156092" y="288698"/>
                </a:lnTo>
                <a:lnTo>
                  <a:pt x="162877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37"/>
          <p:cNvSpPr/>
          <p:nvPr/>
        </p:nvSpPr>
        <p:spPr>
          <a:xfrm>
            <a:off x="6183629" y="5049202"/>
            <a:ext cx="231459" cy="325756"/>
          </a:xfrm>
          <a:custGeom>
            <a:avLst/>
            <a:gdLst/>
            <a:ahLst/>
            <a:cxnLst/>
            <a:rect l="0" t="0" r="0" b="0"/>
            <a:pathLst>
              <a:path w="231459" h="325756">
                <a:moveTo>
                  <a:pt x="231458" y="0"/>
                </a:moveTo>
                <a:lnTo>
                  <a:pt x="206756" y="24702"/>
                </a:lnTo>
                <a:lnTo>
                  <a:pt x="202607" y="29803"/>
                </a:lnTo>
                <a:lnTo>
                  <a:pt x="198889" y="35109"/>
                </a:lnTo>
                <a:lnTo>
                  <a:pt x="195458" y="40551"/>
                </a:lnTo>
                <a:lnTo>
                  <a:pt x="192218" y="46084"/>
                </a:lnTo>
                <a:lnTo>
                  <a:pt x="189106" y="51678"/>
                </a:lnTo>
                <a:lnTo>
                  <a:pt x="186078" y="57312"/>
                </a:lnTo>
                <a:lnTo>
                  <a:pt x="181203" y="64878"/>
                </a:lnTo>
                <a:lnTo>
                  <a:pt x="175094" y="73732"/>
                </a:lnTo>
                <a:lnTo>
                  <a:pt x="168165" y="83445"/>
                </a:lnTo>
                <a:lnTo>
                  <a:pt x="160687" y="94682"/>
                </a:lnTo>
                <a:lnTo>
                  <a:pt x="144759" y="119868"/>
                </a:lnTo>
                <a:lnTo>
                  <a:pt x="135559" y="133252"/>
                </a:lnTo>
                <a:lnTo>
                  <a:pt x="125616" y="146938"/>
                </a:lnTo>
                <a:lnTo>
                  <a:pt x="115176" y="160823"/>
                </a:lnTo>
                <a:lnTo>
                  <a:pt x="107264" y="171986"/>
                </a:lnTo>
                <a:lnTo>
                  <a:pt x="101037" y="181332"/>
                </a:lnTo>
                <a:lnTo>
                  <a:pt x="95933" y="189468"/>
                </a:lnTo>
                <a:lnTo>
                  <a:pt x="91578" y="197750"/>
                </a:lnTo>
                <a:lnTo>
                  <a:pt x="87723" y="206128"/>
                </a:lnTo>
                <a:lnTo>
                  <a:pt x="84199" y="214571"/>
                </a:lnTo>
                <a:lnTo>
                  <a:pt x="79946" y="222105"/>
                </a:lnTo>
                <a:lnTo>
                  <a:pt x="75204" y="229032"/>
                </a:lnTo>
                <a:lnTo>
                  <a:pt x="70139" y="235556"/>
                </a:lnTo>
                <a:lnTo>
                  <a:pt x="66762" y="241810"/>
                </a:lnTo>
                <a:lnTo>
                  <a:pt x="64511" y="247884"/>
                </a:lnTo>
                <a:lnTo>
                  <a:pt x="63010" y="253839"/>
                </a:lnTo>
                <a:lnTo>
                  <a:pt x="60104" y="259713"/>
                </a:lnTo>
                <a:lnTo>
                  <a:pt x="56262" y="265535"/>
                </a:lnTo>
                <a:lnTo>
                  <a:pt x="51796" y="271320"/>
                </a:lnTo>
                <a:lnTo>
                  <a:pt x="46913" y="276131"/>
                </a:lnTo>
                <a:lnTo>
                  <a:pt x="41753" y="280290"/>
                </a:lnTo>
                <a:lnTo>
                  <a:pt x="36409" y="284015"/>
                </a:lnTo>
                <a:lnTo>
                  <a:pt x="32845" y="288403"/>
                </a:lnTo>
                <a:lnTo>
                  <a:pt x="30469" y="293234"/>
                </a:lnTo>
                <a:lnTo>
                  <a:pt x="28885" y="298359"/>
                </a:lnTo>
                <a:lnTo>
                  <a:pt x="26877" y="301776"/>
                </a:lnTo>
                <a:lnTo>
                  <a:pt x="24586" y="304054"/>
                </a:lnTo>
                <a:lnTo>
                  <a:pt x="19500" y="307538"/>
                </a:lnTo>
                <a:lnTo>
                  <a:pt x="14065" y="312261"/>
                </a:lnTo>
                <a:lnTo>
                  <a:pt x="12234" y="314854"/>
                </a:lnTo>
                <a:lnTo>
                  <a:pt x="10200" y="320275"/>
                </a:lnTo>
                <a:lnTo>
                  <a:pt x="8705" y="322102"/>
                </a:lnTo>
                <a:lnTo>
                  <a:pt x="6756" y="323320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38"/>
          <p:cNvSpPr/>
          <p:nvPr/>
        </p:nvSpPr>
        <p:spPr>
          <a:xfrm>
            <a:off x="6517957" y="5100990"/>
            <a:ext cx="188596" cy="8221"/>
          </a:xfrm>
          <a:custGeom>
            <a:avLst/>
            <a:gdLst/>
            <a:ahLst/>
            <a:cxnLst/>
            <a:rect l="0" t="0" r="0" b="0"/>
            <a:pathLst>
              <a:path w="188596" h="8221">
                <a:moveTo>
                  <a:pt x="0" y="8220"/>
                </a:moveTo>
                <a:lnTo>
                  <a:pt x="13652" y="8220"/>
                </a:lnTo>
                <a:lnTo>
                  <a:pt x="18626" y="7267"/>
                </a:lnTo>
                <a:lnTo>
                  <a:pt x="22895" y="5680"/>
                </a:lnTo>
                <a:lnTo>
                  <a:pt x="26694" y="3669"/>
                </a:lnTo>
                <a:lnTo>
                  <a:pt x="31131" y="2328"/>
                </a:lnTo>
                <a:lnTo>
                  <a:pt x="35994" y="1434"/>
                </a:lnTo>
                <a:lnTo>
                  <a:pt x="41141" y="838"/>
                </a:lnTo>
                <a:lnTo>
                  <a:pt x="56002" y="442"/>
                </a:lnTo>
                <a:lnTo>
                  <a:pt x="102995" y="0"/>
                </a:lnTo>
                <a:lnTo>
                  <a:pt x="122956" y="835"/>
                </a:lnTo>
                <a:lnTo>
                  <a:pt x="139121" y="2344"/>
                </a:lnTo>
                <a:lnTo>
                  <a:pt x="162797" y="5608"/>
                </a:lnTo>
                <a:lnTo>
                  <a:pt x="170444" y="6479"/>
                </a:lnTo>
                <a:lnTo>
                  <a:pt x="188595" y="82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39"/>
          <p:cNvSpPr/>
          <p:nvPr/>
        </p:nvSpPr>
        <p:spPr>
          <a:xfrm>
            <a:off x="6476286" y="5160645"/>
            <a:ext cx="290274" cy="51435"/>
          </a:xfrm>
          <a:custGeom>
            <a:avLst/>
            <a:gdLst/>
            <a:ahLst/>
            <a:cxnLst/>
            <a:rect l="0" t="0" r="0" b="0"/>
            <a:pathLst>
              <a:path w="290274" h="51435">
                <a:moveTo>
                  <a:pt x="7381" y="51434"/>
                </a:moveTo>
                <a:lnTo>
                  <a:pt x="0" y="51434"/>
                </a:lnTo>
                <a:lnTo>
                  <a:pt x="3713" y="51434"/>
                </a:lnTo>
                <a:lnTo>
                  <a:pt x="6841" y="50482"/>
                </a:lnTo>
                <a:lnTo>
                  <a:pt x="10831" y="48895"/>
                </a:lnTo>
                <a:lnTo>
                  <a:pt x="15396" y="46884"/>
                </a:lnTo>
                <a:lnTo>
                  <a:pt x="20344" y="45543"/>
                </a:lnTo>
                <a:lnTo>
                  <a:pt x="25548" y="44650"/>
                </a:lnTo>
                <a:lnTo>
                  <a:pt x="30923" y="44053"/>
                </a:lnTo>
                <a:lnTo>
                  <a:pt x="35458" y="42704"/>
                </a:lnTo>
                <a:lnTo>
                  <a:pt x="39434" y="40852"/>
                </a:lnTo>
                <a:lnTo>
                  <a:pt x="43037" y="38664"/>
                </a:lnTo>
                <a:lnTo>
                  <a:pt x="48297" y="36254"/>
                </a:lnTo>
                <a:lnTo>
                  <a:pt x="54661" y="33694"/>
                </a:lnTo>
                <a:lnTo>
                  <a:pt x="61761" y="31035"/>
                </a:lnTo>
                <a:lnTo>
                  <a:pt x="68399" y="29263"/>
                </a:lnTo>
                <a:lnTo>
                  <a:pt x="74730" y="28080"/>
                </a:lnTo>
                <a:lnTo>
                  <a:pt x="80855" y="27293"/>
                </a:lnTo>
                <a:lnTo>
                  <a:pt x="87797" y="25815"/>
                </a:lnTo>
                <a:lnTo>
                  <a:pt x="95281" y="23878"/>
                </a:lnTo>
                <a:lnTo>
                  <a:pt x="103129" y="21633"/>
                </a:lnTo>
                <a:lnTo>
                  <a:pt x="150580" y="9373"/>
                </a:lnTo>
                <a:lnTo>
                  <a:pt x="167617" y="6248"/>
                </a:lnTo>
                <a:lnTo>
                  <a:pt x="183738" y="4166"/>
                </a:lnTo>
                <a:lnTo>
                  <a:pt x="211491" y="1851"/>
                </a:lnTo>
                <a:lnTo>
                  <a:pt x="230177" y="823"/>
                </a:lnTo>
                <a:lnTo>
                  <a:pt x="244831" y="365"/>
                </a:lnTo>
                <a:lnTo>
                  <a:pt x="2902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40"/>
          <p:cNvSpPr/>
          <p:nvPr/>
        </p:nvSpPr>
        <p:spPr>
          <a:xfrm>
            <a:off x="6887862" y="4963582"/>
            <a:ext cx="237296" cy="290020"/>
          </a:xfrm>
          <a:custGeom>
            <a:avLst/>
            <a:gdLst/>
            <a:ahLst/>
            <a:cxnLst/>
            <a:rect l="0" t="0" r="0" b="0"/>
            <a:pathLst>
              <a:path w="237296" h="290020">
                <a:moveTo>
                  <a:pt x="204453" y="17040"/>
                </a:moveTo>
                <a:lnTo>
                  <a:pt x="190800" y="12490"/>
                </a:lnTo>
                <a:lnTo>
                  <a:pt x="185826" y="11149"/>
                </a:lnTo>
                <a:lnTo>
                  <a:pt x="181557" y="10255"/>
                </a:lnTo>
                <a:lnTo>
                  <a:pt x="177759" y="9659"/>
                </a:lnTo>
                <a:lnTo>
                  <a:pt x="172369" y="9262"/>
                </a:lnTo>
                <a:lnTo>
                  <a:pt x="165919" y="8997"/>
                </a:lnTo>
                <a:lnTo>
                  <a:pt x="145728" y="8624"/>
                </a:lnTo>
                <a:lnTo>
                  <a:pt x="72555" y="8470"/>
                </a:lnTo>
                <a:lnTo>
                  <a:pt x="66991" y="7517"/>
                </a:lnTo>
                <a:lnTo>
                  <a:pt x="62330" y="5929"/>
                </a:lnTo>
                <a:lnTo>
                  <a:pt x="58269" y="3918"/>
                </a:lnTo>
                <a:lnTo>
                  <a:pt x="51217" y="1683"/>
                </a:lnTo>
                <a:lnTo>
                  <a:pt x="48003" y="1087"/>
                </a:lnTo>
                <a:lnTo>
                  <a:pt x="43003" y="690"/>
                </a:lnTo>
                <a:lnTo>
                  <a:pt x="36812" y="425"/>
                </a:lnTo>
                <a:lnTo>
                  <a:pt x="15446" y="0"/>
                </a:lnTo>
                <a:lnTo>
                  <a:pt x="12726" y="918"/>
                </a:lnTo>
                <a:lnTo>
                  <a:pt x="10912" y="2482"/>
                </a:lnTo>
                <a:lnTo>
                  <a:pt x="9703" y="4477"/>
                </a:lnTo>
                <a:lnTo>
                  <a:pt x="8360" y="11774"/>
                </a:lnTo>
                <a:lnTo>
                  <a:pt x="8001" y="16386"/>
                </a:lnTo>
                <a:lnTo>
                  <a:pt x="8715" y="23272"/>
                </a:lnTo>
                <a:lnTo>
                  <a:pt x="10144" y="31673"/>
                </a:lnTo>
                <a:lnTo>
                  <a:pt x="12048" y="41082"/>
                </a:lnTo>
                <a:lnTo>
                  <a:pt x="13318" y="49261"/>
                </a:lnTo>
                <a:lnTo>
                  <a:pt x="14164" y="56618"/>
                </a:lnTo>
                <a:lnTo>
                  <a:pt x="14729" y="63428"/>
                </a:lnTo>
                <a:lnTo>
                  <a:pt x="14153" y="75588"/>
                </a:lnTo>
                <a:lnTo>
                  <a:pt x="12816" y="91314"/>
                </a:lnTo>
                <a:lnTo>
                  <a:pt x="9743" y="123394"/>
                </a:lnTo>
                <a:lnTo>
                  <a:pt x="8924" y="134615"/>
                </a:lnTo>
                <a:lnTo>
                  <a:pt x="8378" y="144001"/>
                </a:lnTo>
                <a:lnTo>
                  <a:pt x="7061" y="154068"/>
                </a:lnTo>
                <a:lnTo>
                  <a:pt x="5231" y="164590"/>
                </a:lnTo>
                <a:lnTo>
                  <a:pt x="0" y="190648"/>
                </a:lnTo>
                <a:lnTo>
                  <a:pt x="523" y="192786"/>
                </a:lnTo>
                <a:lnTo>
                  <a:pt x="1825" y="194212"/>
                </a:lnTo>
                <a:lnTo>
                  <a:pt x="3645" y="195162"/>
                </a:lnTo>
                <a:lnTo>
                  <a:pt x="8207" y="196218"/>
                </a:lnTo>
                <a:lnTo>
                  <a:pt x="10758" y="196499"/>
                </a:lnTo>
                <a:lnTo>
                  <a:pt x="15315" y="194782"/>
                </a:lnTo>
                <a:lnTo>
                  <a:pt x="21210" y="191733"/>
                </a:lnTo>
                <a:lnTo>
                  <a:pt x="27999" y="187794"/>
                </a:lnTo>
                <a:lnTo>
                  <a:pt x="33476" y="184216"/>
                </a:lnTo>
                <a:lnTo>
                  <a:pt x="38081" y="180878"/>
                </a:lnTo>
                <a:lnTo>
                  <a:pt x="42104" y="177701"/>
                </a:lnTo>
                <a:lnTo>
                  <a:pt x="46690" y="174630"/>
                </a:lnTo>
                <a:lnTo>
                  <a:pt x="51653" y="171630"/>
                </a:lnTo>
                <a:lnTo>
                  <a:pt x="56866" y="168677"/>
                </a:lnTo>
                <a:lnTo>
                  <a:pt x="67739" y="162857"/>
                </a:lnTo>
                <a:lnTo>
                  <a:pt x="107324" y="142775"/>
                </a:lnTo>
                <a:lnTo>
                  <a:pt x="114935" y="140868"/>
                </a:lnTo>
                <a:lnTo>
                  <a:pt x="123819" y="139597"/>
                </a:lnTo>
                <a:lnTo>
                  <a:pt x="133552" y="138750"/>
                </a:lnTo>
                <a:lnTo>
                  <a:pt x="141946" y="138185"/>
                </a:lnTo>
                <a:lnTo>
                  <a:pt x="156352" y="137557"/>
                </a:lnTo>
                <a:lnTo>
                  <a:pt x="175172" y="137204"/>
                </a:lnTo>
                <a:lnTo>
                  <a:pt x="183028" y="139060"/>
                </a:lnTo>
                <a:lnTo>
                  <a:pt x="192074" y="142202"/>
                </a:lnTo>
                <a:lnTo>
                  <a:pt x="201916" y="146201"/>
                </a:lnTo>
                <a:lnTo>
                  <a:pt x="209429" y="149820"/>
                </a:lnTo>
                <a:lnTo>
                  <a:pt x="215390" y="153185"/>
                </a:lnTo>
                <a:lnTo>
                  <a:pt x="220317" y="156381"/>
                </a:lnTo>
                <a:lnTo>
                  <a:pt x="223601" y="160416"/>
                </a:lnTo>
                <a:lnTo>
                  <a:pt x="225791" y="165012"/>
                </a:lnTo>
                <a:lnTo>
                  <a:pt x="227250" y="169981"/>
                </a:lnTo>
                <a:lnTo>
                  <a:pt x="231413" y="178041"/>
                </a:lnTo>
                <a:lnTo>
                  <a:pt x="233856" y="181524"/>
                </a:lnTo>
                <a:lnTo>
                  <a:pt x="236571" y="190474"/>
                </a:lnTo>
                <a:lnTo>
                  <a:pt x="237295" y="195528"/>
                </a:lnTo>
                <a:lnTo>
                  <a:pt x="236825" y="199849"/>
                </a:lnTo>
                <a:lnTo>
                  <a:pt x="235559" y="203683"/>
                </a:lnTo>
                <a:lnTo>
                  <a:pt x="218554" y="237455"/>
                </a:lnTo>
                <a:lnTo>
                  <a:pt x="214806" y="242089"/>
                </a:lnTo>
                <a:lnTo>
                  <a:pt x="210403" y="246130"/>
                </a:lnTo>
                <a:lnTo>
                  <a:pt x="205562" y="249777"/>
                </a:lnTo>
                <a:lnTo>
                  <a:pt x="200430" y="253160"/>
                </a:lnTo>
                <a:lnTo>
                  <a:pt x="195103" y="256368"/>
                </a:lnTo>
                <a:lnTo>
                  <a:pt x="189647" y="259460"/>
                </a:lnTo>
                <a:lnTo>
                  <a:pt x="185057" y="262473"/>
                </a:lnTo>
                <a:lnTo>
                  <a:pt x="181045" y="265435"/>
                </a:lnTo>
                <a:lnTo>
                  <a:pt x="177418" y="268362"/>
                </a:lnTo>
                <a:lnTo>
                  <a:pt x="171189" y="271265"/>
                </a:lnTo>
                <a:lnTo>
                  <a:pt x="163227" y="274153"/>
                </a:lnTo>
                <a:lnTo>
                  <a:pt x="154109" y="277032"/>
                </a:lnTo>
                <a:lnTo>
                  <a:pt x="146125" y="278950"/>
                </a:lnTo>
                <a:lnTo>
                  <a:pt x="138898" y="280230"/>
                </a:lnTo>
                <a:lnTo>
                  <a:pt x="132174" y="281082"/>
                </a:lnTo>
                <a:lnTo>
                  <a:pt x="124834" y="282603"/>
                </a:lnTo>
                <a:lnTo>
                  <a:pt x="117084" y="284570"/>
                </a:lnTo>
                <a:lnTo>
                  <a:pt x="109059" y="286833"/>
                </a:lnTo>
                <a:lnTo>
                  <a:pt x="102757" y="288342"/>
                </a:lnTo>
                <a:lnTo>
                  <a:pt x="97603" y="289348"/>
                </a:lnTo>
                <a:lnTo>
                  <a:pt x="93214" y="290019"/>
                </a:lnTo>
                <a:lnTo>
                  <a:pt x="88385" y="289514"/>
                </a:lnTo>
                <a:lnTo>
                  <a:pt x="83259" y="288224"/>
                </a:lnTo>
                <a:lnTo>
                  <a:pt x="77937" y="286412"/>
                </a:lnTo>
                <a:lnTo>
                  <a:pt x="72484" y="285204"/>
                </a:lnTo>
                <a:lnTo>
                  <a:pt x="66943" y="284399"/>
                </a:lnTo>
                <a:lnTo>
                  <a:pt x="61345" y="283861"/>
                </a:lnTo>
                <a:lnTo>
                  <a:pt x="56660" y="283503"/>
                </a:lnTo>
                <a:lnTo>
                  <a:pt x="52584" y="283265"/>
                </a:lnTo>
                <a:lnTo>
                  <a:pt x="7285" y="2827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41"/>
          <p:cNvSpPr/>
          <p:nvPr/>
        </p:nvSpPr>
        <p:spPr>
          <a:xfrm>
            <a:off x="7239889" y="4937760"/>
            <a:ext cx="193531" cy="273782"/>
          </a:xfrm>
          <a:custGeom>
            <a:avLst/>
            <a:gdLst/>
            <a:ahLst/>
            <a:cxnLst/>
            <a:rect l="0" t="0" r="0" b="0"/>
            <a:pathLst>
              <a:path w="193531" h="273782">
                <a:moveTo>
                  <a:pt x="178180" y="34290"/>
                </a:moveTo>
                <a:lnTo>
                  <a:pt x="169079" y="29739"/>
                </a:lnTo>
                <a:lnTo>
                  <a:pt x="166398" y="27446"/>
                </a:lnTo>
                <a:lnTo>
                  <a:pt x="164610" y="24965"/>
                </a:lnTo>
                <a:lnTo>
                  <a:pt x="163419" y="22358"/>
                </a:lnTo>
                <a:lnTo>
                  <a:pt x="161672" y="20620"/>
                </a:lnTo>
                <a:lnTo>
                  <a:pt x="159555" y="19462"/>
                </a:lnTo>
                <a:lnTo>
                  <a:pt x="157191" y="18689"/>
                </a:lnTo>
                <a:lnTo>
                  <a:pt x="153710" y="19127"/>
                </a:lnTo>
                <a:lnTo>
                  <a:pt x="149484" y="20371"/>
                </a:lnTo>
                <a:lnTo>
                  <a:pt x="144762" y="22153"/>
                </a:lnTo>
                <a:lnTo>
                  <a:pt x="139710" y="24294"/>
                </a:lnTo>
                <a:lnTo>
                  <a:pt x="134436" y="26673"/>
                </a:lnTo>
                <a:lnTo>
                  <a:pt x="123496" y="31857"/>
                </a:lnTo>
                <a:lnTo>
                  <a:pt x="78153" y="54309"/>
                </a:lnTo>
                <a:lnTo>
                  <a:pt x="72442" y="58114"/>
                </a:lnTo>
                <a:lnTo>
                  <a:pt x="66731" y="62555"/>
                </a:lnTo>
                <a:lnTo>
                  <a:pt x="61018" y="67420"/>
                </a:lnTo>
                <a:lnTo>
                  <a:pt x="55305" y="71617"/>
                </a:lnTo>
                <a:lnTo>
                  <a:pt x="49591" y="75367"/>
                </a:lnTo>
                <a:lnTo>
                  <a:pt x="43877" y="78820"/>
                </a:lnTo>
                <a:lnTo>
                  <a:pt x="38162" y="83979"/>
                </a:lnTo>
                <a:lnTo>
                  <a:pt x="32447" y="90276"/>
                </a:lnTo>
                <a:lnTo>
                  <a:pt x="26732" y="97331"/>
                </a:lnTo>
                <a:lnTo>
                  <a:pt x="21970" y="102987"/>
                </a:lnTo>
                <a:lnTo>
                  <a:pt x="17843" y="107711"/>
                </a:lnTo>
                <a:lnTo>
                  <a:pt x="10717" y="115498"/>
                </a:lnTo>
                <a:lnTo>
                  <a:pt x="0" y="126675"/>
                </a:lnTo>
                <a:lnTo>
                  <a:pt x="338" y="129217"/>
                </a:lnTo>
                <a:lnTo>
                  <a:pt x="3254" y="137122"/>
                </a:lnTo>
                <a:lnTo>
                  <a:pt x="5366" y="139992"/>
                </a:lnTo>
                <a:lnTo>
                  <a:pt x="7725" y="141906"/>
                </a:lnTo>
                <a:lnTo>
                  <a:pt x="22908" y="149527"/>
                </a:lnTo>
                <a:lnTo>
                  <a:pt x="27041" y="151120"/>
                </a:lnTo>
                <a:lnTo>
                  <a:pt x="30748" y="152182"/>
                </a:lnTo>
                <a:lnTo>
                  <a:pt x="34173" y="152889"/>
                </a:lnTo>
                <a:lnTo>
                  <a:pt x="38361" y="153361"/>
                </a:lnTo>
                <a:lnTo>
                  <a:pt x="43057" y="153676"/>
                </a:lnTo>
                <a:lnTo>
                  <a:pt x="48093" y="153885"/>
                </a:lnTo>
                <a:lnTo>
                  <a:pt x="54308" y="154977"/>
                </a:lnTo>
                <a:lnTo>
                  <a:pt x="61309" y="156658"/>
                </a:lnTo>
                <a:lnTo>
                  <a:pt x="68833" y="158732"/>
                </a:lnTo>
                <a:lnTo>
                  <a:pt x="75755" y="160114"/>
                </a:lnTo>
                <a:lnTo>
                  <a:pt x="82274" y="161035"/>
                </a:lnTo>
                <a:lnTo>
                  <a:pt x="88526" y="161648"/>
                </a:lnTo>
                <a:lnTo>
                  <a:pt x="97456" y="163010"/>
                </a:lnTo>
                <a:lnTo>
                  <a:pt x="120078" y="167064"/>
                </a:lnTo>
                <a:lnTo>
                  <a:pt x="130873" y="170431"/>
                </a:lnTo>
                <a:lnTo>
                  <a:pt x="140927" y="174581"/>
                </a:lnTo>
                <a:lnTo>
                  <a:pt x="150487" y="179252"/>
                </a:lnTo>
                <a:lnTo>
                  <a:pt x="157813" y="183319"/>
                </a:lnTo>
                <a:lnTo>
                  <a:pt x="163650" y="186983"/>
                </a:lnTo>
                <a:lnTo>
                  <a:pt x="168493" y="190377"/>
                </a:lnTo>
                <a:lnTo>
                  <a:pt x="172675" y="193593"/>
                </a:lnTo>
                <a:lnTo>
                  <a:pt x="176415" y="196689"/>
                </a:lnTo>
                <a:lnTo>
                  <a:pt x="179861" y="199706"/>
                </a:lnTo>
                <a:lnTo>
                  <a:pt x="183111" y="204575"/>
                </a:lnTo>
                <a:lnTo>
                  <a:pt x="186230" y="210678"/>
                </a:lnTo>
                <a:lnTo>
                  <a:pt x="189262" y="217604"/>
                </a:lnTo>
                <a:lnTo>
                  <a:pt x="191283" y="223174"/>
                </a:lnTo>
                <a:lnTo>
                  <a:pt x="192631" y="227840"/>
                </a:lnTo>
                <a:lnTo>
                  <a:pt x="193530" y="231903"/>
                </a:lnTo>
                <a:lnTo>
                  <a:pt x="192223" y="236517"/>
                </a:lnTo>
                <a:lnTo>
                  <a:pt x="189447" y="241498"/>
                </a:lnTo>
                <a:lnTo>
                  <a:pt x="185691" y="246724"/>
                </a:lnTo>
                <a:lnTo>
                  <a:pt x="182236" y="251160"/>
                </a:lnTo>
                <a:lnTo>
                  <a:pt x="178979" y="255070"/>
                </a:lnTo>
                <a:lnTo>
                  <a:pt x="175856" y="258629"/>
                </a:lnTo>
                <a:lnTo>
                  <a:pt x="169844" y="265123"/>
                </a:lnTo>
                <a:lnTo>
                  <a:pt x="166908" y="268189"/>
                </a:lnTo>
                <a:lnTo>
                  <a:pt x="163045" y="270233"/>
                </a:lnTo>
                <a:lnTo>
                  <a:pt x="158566" y="271595"/>
                </a:lnTo>
                <a:lnTo>
                  <a:pt x="153674" y="272503"/>
                </a:lnTo>
                <a:lnTo>
                  <a:pt x="147556" y="273108"/>
                </a:lnTo>
                <a:lnTo>
                  <a:pt x="140619" y="273512"/>
                </a:lnTo>
                <a:lnTo>
                  <a:pt x="133137" y="273781"/>
                </a:lnTo>
                <a:lnTo>
                  <a:pt x="127196" y="273008"/>
                </a:lnTo>
                <a:lnTo>
                  <a:pt x="122284" y="271540"/>
                </a:lnTo>
                <a:lnTo>
                  <a:pt x="118056" y="269609"/>
                </a:lnTo>
                <a:lnTo>
                  <a:pt x="103004" y="262340"/>
                </a:lnTo>
                <a:lnTo>
                  <a:pt x="98535" y="259666"/>
                </a:lnTo>
                <a:lnTo>
                  <a:pt x="94604" y="256931"/>
                </a:lnTo>
                <a:lnTo>
                  <a:pt x="91030" y="254154"/>
                </a:lnTo>
                <a:lnTo>
                  <a:pt x="87696" y="251351"/>
                </a:lnTo>
                <a:lnTo>
                  <a:pt x="84520" y="248530"/>
                </a:lnTo>
                <a:lnTo>
                  <a:pt x="81450" y="245697"/>
                </a:lnTo>
                <a:lnTo>
                  <a:pt x="79404" y="241903"/>
                </a:lnTo>
                <a:lnTo>
                  <a:pt x="78040" y="237469"/>
                </a:lnTo>
                <a:lnTo>
                  <a:pt x="77130" y="232607"/>
                </a:lnTo>
                <a:lnTo>
                  <a:pt x="76120" y="224665"/>
                </a:lnTo>
                <a:lnTo>
                  <a:pt x="75670" y="217009"/>
                </a:lnTo>
                <a:lnTo>
                  <a:pt x="75471" y="207256"/>
                </a:lnTo>
                <a:lnTo>
                  <a:pt x="76369" y="201988"/>
                </a:lnTo>
                <a:lnTo>
                  <a:pt x="77922" y="196571"/>
                </a:lnTo>
                <a:lnTo>
                  <a:pt x="79909" y="191055"/>
                </a:lnTo>
                <a:lnTo>
                  <a:pt x="84091" y="182615"/>
                </a:lnTo>
                <a:lnTo>
                  <a:pt x="89737" y="172226"/>
                </a:lnTo>
                <a:lnTo>
                  <a:pt x="96358" y="160537"/>
                </a:lnTo>
                <a:lnTo>
                  <a:pt x="102677" y="149887"/>
                </a:lnTo>
                <a:lnTo>
                  <a:pt x="114779" y="130434"/>
                </a:lnTo>
                <a:lnTo>
                  <a:pt x="121626" y="120294"/>
                </a:lnTo>
                <a:lnTo>
                  <a:pt x="136852" y="98866"/>
                </a:lnTo>
                <a:lnTo>
                  <a:pt x="143961" y="89723"/>
                </a:lnTo>
                <a:lnTo>
                  <a:pt x="150605" y="81722"/>
                </a:lnTo>
                <a:lnTo>
                  <a:pt x="156939" y="74484"/>
                </a:lnTo>
                <a:lnTo>
                  <a:pt x="163067" y="66801"/>
                </a:lnTo>
                <a:lnTo>
                  <a:pt x="169057" y="58821"/>
                </a:lnTo>
                <a:lnTo>
                  <a:pt x="174956" y="50644"/>
                </a:lnTo>
                <a:lnTo>
                  <a:pt x="178889" y="44240"/>
                </a:lnTo>
                <a:lnTo>
                  <a:pt x="181509" y="39019"/>
                </a:lnTo>
                <a:lnTo>
                  <a:pt x="183257" y="34585"/>
                </a:lnTo>
                <a:lnTo>
                  <a:pt x="184422" y="29724"/>
                </a:lnTo>
                <a:lnTo>
                  <a:pt x="185200" y="24578"/>
                </a:lnTo>
                <a:lnTo>
                  <a:pt x="185718" y="19243"/>
                </a:lnTo>
                <a:lnTo>
                  <a:pt x="185110" y="14734"/>
                </a:lnTo>
                <a:lnTo>
                  <a:pt x="183753" y="10775"/>
                </a:lnTo>
                <a:lnTo>
                  <a:pt x="1781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Yesterday’s Homework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1313" y="2157413"/>
            <a:ext cx="33813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501"/>
          <p:cNvSpPr/>
          <p:nvPr/>
        </p:nvSpPr>
        <p:spPr>
          <a:xfrm>
            <a:off x="3251834" y="4003357"/>
            <a:ext cx="162770" cy="214314"/>
          </a:xfrm>
          <a:custGeom>
            <a:avLst/>
            <a:gdLst/>
            <a:ahLst/>
            <a:cxnLst/>
            <a:rect l="0" t="0" r="0" b="0"/>
            <a:pathLst>
              <a:path w="162770" h="214314">
                <a:moveTo>
                  <a:pt x="0" y="0"/>
                </a:moveTo>
                <a:lnTo>
                  <a:pt x="9102" y="0"/>
                </a:lnTo>
                <a:lnTo>
                  <a:pt x="13688" y="953"/>
                </a:lnTo>
                <a:lnTo>
                  <a:pt x="18651" y="2540"/>
                </a:lnTo>
                <a:lnTo>
                  <a:pt x="23864" y="4551"/>
                </a:lnTo>
                <a:lnTo>
                  <a:pt x="32102" y="6844"/>
                </a:lnTo>
                <a:lnTo>
                  <a:pt x="42356" y="9325"/>
                </a:lnTo>
                <a:lnTo>
                  <a:pt x="53955" y="11932"/>
                </a:lnTo>
                <a:lnTo>
                  <a:pt x="63593" y="14622"/>
                </a:lnTo>
                <a:lnTo>
                  <a:pt x="71923" y="17368"/>
                </a:lnTo>
                <a:lnTo>
                  <a:pt x="87211" y="22959"/>
                </a:lnTo>
                <a:lnTo>
                  <a:pt x="103531" y="28619"/>
                </a:lnTo>
                <a:lnTo>
                  <a:pt x="109978" y="32415"/>
                </a:lnTo>
                <a:lnTo>
                  <a:pt x="115229" y="36850"/>
                </a:lnTo>
                <a:lnTo>
                  <a:pt x="123603" y="45905"/>
                </a:lnTo>
                <a:lnTo>
                  <a:pt x="130500" y="53105"/>
                </a:lnTo>
                <a:lnTo>
                  <a:pt x="135578" y="59216"/>
                </a:lnTo>
                <a:lnTo>
                  <a:pt x="148839" y="76166"/>
                </a:lnTo>
                <a:lnTo>
                  <a:pt x="153519" y="83162"/>
                </a:lnTo>
                <a:lnTo>
                  <a:pt x="156639" y="88779"/>
                </a:lnTo>
                <a:lnTo>
                  <a:pt x="158719" y="93476"/>
                </a:lnTo>
                <a:lnTo>
                  <a:pt x="160105" y="97560"/>
                </a:lnTo>
                <a:lnTo>
                  <a:pt x="161029" y="101235"/>
                </a:lnTo>
                <a:lnTo>
                  <a:pt x="161646" y="104637"/>
                </a:lnTo>
                <a:lnTo>
                  <a:pt x="162056" y="108811"/>
                </a:lnTo>
                <a:lnTo>
                  <a:pt x="162330" y="113498"/>
                </a:lnTo>
                <a:lnTo>
                  <a:pt x="162634" y="122834"/>
                </a:lnTo>
                <a:lnTo>
                  <a:pt x="162769" y="130158"/>
                </a:lnTo>
                <a:lnTo>
                  <a:pt x="161853" y="133444"/>
                </a:lnTo>
                <a:lnTo>
                  <a:pt x="158295" y="139636"/>
                </a:lnTo>
                <a:lnTo>
                  <a:pt x="156013" y="144526"/>
                </a:lnTo>
                <a:lnTo>
                  <a:pt x="153539" y="150643"/>
                </a:lnTo>
                <a:lnTo>
                  <a:pt x="150936" y="157578"/>
                </a:lnTo>
                <a:lnTo>
                  <a:pt x="149202" y="163155"/>
                </a:lnTo>
                <a:lnTo>
                  <a:pt x="148046" y="167825"/>
                </a:lnTo>
                <a:lnTo>
                  <a:pt x="147275" y="171891"/>
                </a:lnTo>
                <a:lnTo>
                  <a:pt x="145808" y="174601"/>
                </a:lnTo>
                <a:lnTo>
                  <a:pt x="143878" y="176409"/>
                </a:lnTo>
                <a:lnTo>
                  <a:pt x="141639" y="177613"/>
                </a:lnTo>
                <a:lnTo>
                  <a:pt x="140146" y="179369"/>
                </a:lnTo>
                <a:lnTo>
                  <a:pt x="139151" y="181492"/>
                </a:lnTo>
                <a:lnTo>
                  <a:pt x="138488" y="183860"/>
                </a:lnTo>
                <a:lnTo>
                  <a:pt x="135210" y="189030"/>
                </a:lnTo>
                <a:lnTo>
                  <a:pt x="133003" y="191743"/>
                </a:lnTo>
                <a:lnTo>
                  <a:pt x="131531" y="194504"/>
                </a:lnTo>
                <a:lnTo>
                  <a:pt x="129896" y="200111"/>
                </a:lnTo>
                <a:lnTo>
                  <a:pt x="128508" y="201987"/>
                </a:lnTo>
                <a:lnTo>
                  <a:pt x="126629" y="203238"/>
                </a:lnTo>
                <a:lnTo>
                  <a:pt x="124425" y="204072"/>
                </a:lnTo>
                <a:lnTo>
                  <a:pt x="122955" y="205581"/>
                </a:lnTo>
                <a:lnTo>
                  <a:pt x="121975" y="207539"/>
                </a:lnTo>
                <a:lnTo>
                  <a:pt x="120016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02"/>
          <p:cNvSpPr/>
          <p:nvPr/>
        </p:nvSpPr>
        <p:spPr>
          <a:xfrm>
            <a:off x="5583795" y="3986212"/>
            <a:ext cx="188356" cy="257176"/>
          </a:xfrm>
          <a:custGeom>
            <a:avLst/>
            <a:gdLst/>
            <a:ahLst/>
            <a:cxnLst/>
            <a:rect l="0" t="0" r="0" b="0"/>
            <a:pathLst>
              <a:path w="188356" h="257176">
                <a:moveTo>
                  <a:pt x="188355" y="0"/>
                </a:moveTo>
                <a:lnTo>
                  <a:pt x="169042" y="0"/>
                </a:lnTo>
                <a:lnTo>
                  <a:pt x="165002" y="953"/>
                </a:lnTo>
                <a:lnTo>
                  <a:pt x="160404" y="2540"/>
                </a:lnTo>
                <a:lnTo>
                  <a:pt x="155433" y="4551"/>
                </a:lnTo>
                <a:lnTo>
                  <a:pt x="151167" y="5892"/>
                </a:lnTo>
                <a:lnTo>
                  <a:pt x="147370" y="6785"/>
                </a:lnTo>
                <a:lnTo>
                  <a:pt x="143887" y="7381"/>
                </a:lnTo>
                <a:lnTo>
                  <a:pt x="138707" y="9683"/>
                </a:lnTo>
                <a:lnTo>
                  <a:pt x="132396" y="13123"/>
                </a:lnTo>
                <a:lnTo>
                  <a:pt x="125332" y="17321"/>
                </a:lnTo>
                <a:lnTo>
                  <a:pt x="118717" y="21072"/>
                </a:lnTo>
                <a:lnTo>
                  <a:pt x="106287" y="27780"/>
                </a:lnTo>
                <a:lnTo>
                  <a:pt x="88579" y="36912"/>
                </a:lnTo>
                <a:lnTo>
                  <a:pt x="83738" y="40801"/>
                </a:lnTo>
                <a:lnTo>
                  <a:pt x="79557" y="45298"/>
                </a:lnTo>
                <a:lnTo>
                  <a:pt x="75818" y="50201"/>
                </a:lnTo>
                <a:lnTo>
                  <a:pt x="69515" y="56328"/>
                </a:lnTo>
                <a:lnTo>
                  <a:pt x="61504" y="63269"/>
                </a:lnTo>
                <a:lnTo>
                  <a:pt x="52352" y="70755"/>
                </a:lnTo>
                <a:lnTo>
                  <a:pt x="44346" y="77650"/>
                </a:lnTo>
                <a:lnTo>
                  <a:pt x="37104" y="84151"/>
                </a:lnTo>
                <a:lnTo>
                  <a:pt x="30371" y="90391"/>
                </a:lnTo>
                <a:lnTo>
                  <a:pt x="25882" y="95503"/>
                </a:lnTo>
                <a:lnTo>
                  <a:pt x="22890" y="99864"/>
                </a:lnTo>
                <a:lnTo>
                  <a:pt x="20895" y="103724"/>
                </a:lnTo>
                <a:lnTo>
                  <a:pt x="17659" y="108202"/>
                </a:lnTo>
                <a:lnTo>
                  <a:pt x="13598" y="113092"/>
                </a:lnTo>
                <a:lnTo>
                  <a:pt x="8985" y="118257"/>
                </a:lnTo>
                <a:lnTo>
                  <a:pt x="5910" y="123606"/>
                </a:lnTo>
                <a:lnTo>
                  <a:pt x="3860" y="129076"/>
                </a:lnTo>
                <a:lnTo>
                  <a:pt x="2493" y="134629"/>
                </a:lnTo>
                <a:lnTo>
                  <a:pt x="1582" y="139282"/>
                </a:lnTo>
                <a:lnTo>
                  <a:pt x="569" y="146993"/>
                </a:lnTo>
                <a:lnTo>
                  <a:pt x="299" y="152288"/>
                </a:lnTo>
                <a:lnTo>
                  <a:pt x="0" y="165791"/>
                </a:lnTo>
                <a:lnTo>
                  <a:pt x="872" y="172440"/>
                </a:lnTo>
                <a:lnTo>
                  <a:pt x="2407" y="178777"/>
                </a:lnTo>
                <a:lnTo>
                  <a:pt x="4382" y="184908"/>
                </a:lnTo>
                <a:lnTo>
                  <a:pt x="6651" y="190899"/>
                </a:lnTo>
                <a:lnTo>
                  <a:pt x="9116" y="196799"/>
                </a:lnTo>
                <a:lnTo>
                  <a:pt x="11713" y="202637"/>
                </a:lnTo>
                <a:lnTo>
                  <a:pt x="14396" y="207481"/>
                </a:lnTo>
                <a:lnTo>
                  <a:pt x="22723" y="219803"/>
                </a:lnTo>
                <a:lnTo>
                  <a:pt x="25546" y="224640"/>
                </a:lnTo>
                <a:lnTo>
                  <a:pt x="28381" y="229770"/>
                </a:lnTo>
                <a:lnTo>
                  <a:pt x="31223" y="233190"/>
                </a:lnTo>
                <a:lnTo>
                  <a:pt x="34070" y="235470"/>
                </a:lnTo>
                <a:lnTo>
                  <a:pt x="36921" y="236991"/>
                </a:lnTo>
                <a:lnTo>
                  <a:pt x="38821" y="238956"/>
                </a:lnTo>
                <a:lnTo>
                  <a:pt x="40088" y="241219"/>
                </a:lnTo>
                <a:lnTo>
                  <a:pt x="40933" y="243680"/>
                </a:lnTo>
                <a:lnTo>
                  <a:pt x="42448" y="245321"/>
                </a:lnTo>
                <a:lnTo>
                  <a:pt x="44411" y="246415"/>
                </a:lnTo>
                <a:lnTo>
                  <a:pt x="46672" y="247144"/>
                </a:lnTo>
                <a:lnTo>
                  <a:pt x="48180" y="248583"/>
                </a:lnTo>
                <a:lnTo>
                  <a:pt x="49185" y="250494"/>
                </a:lnTo>
                <a:lnTo>
                  <a:pt x="51195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03"/>
          <p:cNvSpPr/>
          <p:nvPr/>
        </p:nvSpPr>
        <p:spPr>
          <a:xfrm>
            <a:off x="6397942" y="3051810"/>
            <a:ext cx="248603" cy="300038"/>
          </a:xfrm>
          <a:custGeom>
            <a:avLst/>
            <a:gdLst/>
            <a:ahLst/>
            <a:cxnLst/>
            <a:rect l="0" t="0" r="0" b="0"/>
            <a:pathLst>
              <a:path w="248603" h="300038">
                <a:moveTo>
                  <a:pt x="0" y="0"/>
                </a:moveTo>
                <a:lnTo>
                  <a:pt x="13653" y="9101"/>
                </a:lnTo>
                <a:lnTo>
                  <a:pt x="18627" y="12735"/>
                </a:lnTo>
                <a:lnTo>
                  <a:pt x="22895" y="16110"/>
                </a:lnTo>
                <a:lnTo>
                  <a:pt x="30179" y="22400"/>
                </a:lnTo>
                <a:lnTo>
                  <a:pt x="36590" y="28370"/>
                </a:lnTo>
                <a:lnTo>
                  <a:pt x="50106" y="41638"/>
                </a:lnTo>
                <a:lnTo>
                  <a:pt x="57217" y="50618"/>
                </a:lnTo>
                <a:lnTo>
                  <a:pt x="65766" y="62320"/>
                </a:lnTo>
                <a:lnTo>
                  <a:pt x="75277" y="75837"/>
                </a:lnTo>
                <a:lnTo>
                  <a:pt x="82569" y="86753"/>
                </a:lnTo>
                <a:lnTo>
                  <a:pt x="88384" y="95935"/>
                </a:lnTo>
                <a:lnTo>
                  <a:pt x="93213" y="103962"/>
                </a:lnTo>
                <a:lnTo>
                  <a:pt x="98337" y="111218"/>
                </a:lnTo>
                <a:lnTo>
                  <a:pt x="103658" y="117960"/>
                </a:lnTo>
                <a:lnTo>
                  <a:pt x="109111" y="124360"/>
                </a:lnTo>
                <a:lnTo>
                  <a:pt x="114651" y="131484"/>
                </a:lnTo>
                <a:lnTo>
                  <a:pt x="120248" y="139091"/>
                </a:lnTo>
                <a:lnTo>
                  <a:pt x="125886" y="147020"/>
                </a:lnTo>
                <a:lnTo>
                  <a:pt x="131549" y="154210"/>
                </a:lnTo>
                <a:lnTo>
                  <a:pt x="137229" y="160909"/>
                </a:lnTo>
                <a:lnTo>
                  <a:pt x="142921" y="167280"/>
                </a:lnTo>
                <a:lnTo>
                  <a:pt x="154326" y="179439"/>
                </a:lnTo>
                <a:lnTo>
                  <a:pt x="160034" y="185348"/>
                </a:lnTo>
                <a:lnTo>
                  <a:pt x="168602" y="195956"/>
                </a:lnTo>
                <a:lnTo>
                  <a:pt x="190822" y="225521"/>
                </a:lnTo>
                <a:lnTo>
                  <a:pt x="200557" y="237025"/>
                </a:lnTo>
                <a:lnTo>
                  <a:pt x="208952" y="245646"/>
                </a:lnTo>
                <a:lnTo>
                  <a:pt x="216454" y="252347"/>
                </a:lnTo>
                <a:lnTo>
                  <a:pt x="221455" y="257766"/>
                </a:lnTo>
                <a:lnTo>
                  <a:pt x="227012" y="266328"/>
                </a:lnTo>
                <a:lnTo>
                  <a:pt x="232022" y="275848"/>
                </a:lnTo>
                <a:lnTo>
                  <a:pt x="234691" y="281053"/>
                </a:lnTo>
                <a:lnTo>
                  <a:pt x="237423" y="284524"/>
                </a:lnTo>
                <a:lnTo>
                  <a:pt x="240197" y="286837"/>
                </a:lnTo>
                <a:lnTo>
                  <a:pt x="248602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04"/>
          <p:cNvSpPr/>
          <p:nvPr/>
        </p:nvSpPr>
        <p:spPr>
          <a:xfrm>
            <a:off x="6415087" y="3068955"/>
            <a:ext cx="240031" cy="257175"/>
          </a:xfrm>
          <a:custGeom>
            <a:avLst/>
            <a:gdLst/>
            <a:ahLst/>
            <a:cxnLst/>
            <a:rect l="0" t="0" r="0" b="0"/>
            <a:pathLst>
              <a:path w="240031" h="257175">
                <a:moveTo>
                  <a:pt x="240030" y="0"/>
                </a:moveTo>
                <a:lnTo>
                  <a:pt x="192346" y="47683"/>
                </a:lnTo>
                <a:lnTo>
                  <a:pt x="186334" y="54648"/>
                </a:lnTo>
                <a:lnTo>
                  <a:pt x="180420" y="62150"/>
                </a:lnTo>
                <a:lnTo>
                  <a:pt x="174572" y="70008"/>
                </a:lnTo>
                <a:lnTo>
                  <a:pt x="162102" y="83820"/>
                </a:lnTo>
                <a:lnTo>
                  <a:pt x="110260" y="137548"/>
                </a:lnTo>
                <a:lnTo>
                  <a:pt x="88374" y="159875"/>
                </a:lnTo>
                <a:lnTo>
                  <a:pt x="80824" y="168495"/>
                </a:lnTo>
                <a:lnTo>
                  <a:pt x="74838" y="176148"/>
                </a:lnTo>
                <a:lnTo>
                  <a:pt x="69894" y="183154"/>
                </a:lnTo>
                <a:lnTo>
                  <a:pt x="64694" y="189730"/>
                </a:lnTo>
                <a:lnTo>
                  <a:pt x="59322" y="196019"/>
                </a:lnTo>
                <a:lnTo>
                  <a:pt x="49225" y="207134"/>
                </a:lnTo>
                <a:lnTo>
                  <a:pt x="41563" y="215250"/>
                </a:lnTo>
                <a:lnTo>
                  <a:pt x="37234" y="220652"/>
                </a:lnTo>
                <a:lnTo>
                  <a:pt x="32443" y="227111"/>
                </a:lnTo>
                <a:lnTo>
                  <a:pt x="27343" y="234275"/>
                </a:lnTo>
                <a:lnTo>
                  <a:pt x="22992" y="239051"/>
                </a:lnTo>
                <a:lnTo>
                  <a:pt x="19138" y="242234"/>
                </a:lnTo>
                <a:lnTo>
                  <a:pt x="11703" y="246715"/>
                </a:lnTo>
                <a:lnTo>
                  <a:pt x="0" y="2571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5"/>
          <p:cNvSpPr/>
          <p:nvPr/>
        </p:nvSpPr>
        <p:spPr>
          <a:xfrm>
            <a:off x="6732269" y="3137535"/>
            <a:ext cx="308612" cy="17146"/>
          </a:xfrm>
          <a:custGeom>
            <a:avLst/>
            <a:gdLst/>
            <a:ahLst/>
            <a:cxnLst/>
            <a:rect l="0" t="0" r="0" b="0"/>
            <a:pathLst>
              <a:path w="308612" h="17146">
                <a:moveTo>
                  <a:pt x="0" y="17145"/>
                </a:moveTo>
                <a:lnTo>
                  <a:pt x="18204" y="12594"/>
                </a:lnTo>
                <a:lnTo>
                  <a:pt x="27376" y="11253"/>
                </a:lnTo>
                <a:lnTo>
                  <a:pt x="37301" y="10359"/>
                </a:lnTo>
                <a:lnTo>
                  <a:pt x="139766" y="4374"/>
                </a:lnTo>
                <a:lnTo>
                  <a:pt x="206581" y="1944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06"/>
          <p:cNvSpPr/>
          <p:nvPr/>
        </p:nvSpPr>
        <p:spPr>
          <a:xfrm>
            <a:off x="6783705" y="3218556"/>
            <a:ext cx="342901" cy="21850"/>
          </a:xfrm>
          <a:custGeom>
            <a:avLst/>
            <a:gdLst/>
            <a:ahLst/>
            <a:cxnLst/>
            <a:rect l="0" t="0" r="0" b="0"/>
            <a:pathLst>
              <a:path w="342901" h="21850">
                <a:moveTo>
                  <a:pt x="0" y="13276"/>
                </a:moveTo>
                <a:lnTo>
                  <a:pt x="13652" y="13276"/>
                </a:lnTo>
                <a:lnTo>
                  <a:pt x="22436" y="12324"/>
                </a:lnTo>
                <a:lnTo>
                  <a:pt x="33054" y="10736"/>
                </a:lnTo>
                <a:lnTo>
                  <a:pt x="44896" y="8725"/>
                </a:lnTo>
                <a:lnTo>
                  <a:pt x="55648" y="7385"/>
                </a:lnTo>
                <a:lnTo>
                  <a:pt x="65673" y="6491"/>
                </a:lnTo>
                <a:lnTo>
                  <a:pt x="75215" y="5895"/>
                </a:lnTo>
                <a:lnTo>
                  <a:pt x="129600" y="506"/>
                </a:lnTo>
                <a:lnTo>
                  <a:pt x="150218" y="0"/>
                </a:lnTo>
                <a:lnTo>
                  <a:pt x="170630" y="615"/>
                </a:lnTo>
                <a:lnTo>
                  <a:pt x="190905" y="1978"/>
                </a:lnTo>
                <a:lnTo>
                  <a:pt x="211091" y="2887"/>
                </a:lnTo>
                <a:lnTo>
                  <a:pt x="251298" y="3896"/>
                </a:lnTo>
                <a:lnTo>
                  <a:pt x="268497" y="5118"/>
                </a:lnTo>
                <a:lnTo>
                  <a:pt x="283772" y="6885"/>
                </a:lnTo>
                <a:lnTo>
                  <a:pt x="297767" y="9015"/>
                </a:lnTo>
                <a:lnTo>
                  <a:pt x="308048" y="11388"/>
                </a:lnTo>
                <a:lnTo>
                  <a:pt x="315856" y="13922"/>
                </a:lnTo>
                <a:lnTo>
                  <a:pt x="342900" y="218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07"/>
          <p:cNvSpPr/>
          <p:nvPr/>
        </p:nvSpPr>
        <p:spPr>
          <a:xfrm>
            <a:off x="7225934" y="3010397"/>
            <a:ext cx="226426" cy="375741"/>
          </a:xfrm>
          <a:custGeom>
            <a:avLst/>
            <a:gdLst/>
            <a:ahLst/>
            <a:cxnLst/>
            <a:rect l="0" t="0" r="0" b="0"/>
            <a:pathLst>
              <a:path w="226426" h="375741">
                <a:moveTo>
                  <a:pt x="174991" y="49985"/>
                </a:moveTo>
                <a:lnTo>
                  <a:pt x="174991" y="30672"/>
                </a:lnTo>
                <a:lnTo>
                  <a:pt x="172451" y="22034"/>
                </a:lnTo>
                <a:lnTo>
                  <a:pt x="167610" y="10068"/>
                </a:lnTo>
                <a:lnTo>
                  <a:pt x="161868" y="5892"/>
                </a:lnTo>
                <a:lnTo>
                  <a:pt x="157670" y="3445"/>
                </a:lnTo>
                <a:lnTo>
                  <a:pt x="153918" y="1813"/>
                </a:lnTo>
                <a:lnTo>
                  <a:pt x="147210" y="0"/>
                </a:lnTo>
                <a:lnTo>
                  <a:pt x="141230" y="469"/>
                </a:lnTo>
                <a:lnTo>
                  <a:pt x="133433" y="1735"/>
                </a:lnTo>
                <a:lnTo>
                  <a:pt x="124426" y="3531"/>
                </a:lnTo>
                <a:lnTo>
                  <a:pt x="104258" y="8066"/>
                </a:lnTo>
                <a:lnTo>
                  <a:pt x="93545" y="10609"/>
                </a:lnTo>
                <a:lnTo>
                  <a:pt x="84498" y="13257"/>
                </a:lnTo>
                <a:lnTo>
                  <a:pt x="76562" y="15975"/>
                </a:lnTo>
                <a:lnTo>
                  <a:pt x="69367" y="18739"/>
                </a:lnTo>
                <a:lnTo>
                  <a:pt x="62665" y="21534"/>
                </a:lnTo>
                <a:lnTo>
                  <a:pt x="56292" y="24350"/>
                </a:lnTo>
                <a:lnTo>
                  <a:pt x="50138" y="27180"/>
                </a:lnTo>
                <a:lnTo>
                  <a:pt x="45083" y="30972"/>
                </a:lnTo>
                <a:lnTo>
                  <a:pt x="40761" y="35405"/>
                </a:lnTo>
                <a:lnTo>
                  <a:pt x="36926" y="40265"/>
                </a:lnTo>
                <a:lnTo>
                  <a:pt x="32465" y="44458"/>
                </a:lnTo>
                <a:lnTo>
                  <a:pt x="27586" y="48205"/>
                </a:lnTo>
                <a:lnTo>
                  <a:pt x="22429" y="51656"/>
                </a:lnTo>
                <a:lnTo>
                  <a:pt x="18037" y="55861"/>
                </a:lnTo>
                <a:lnTo>
                  <a:pt x="14158" y="60570"/>
                </a:lnTo>
                <a:lnTo>
                  <a:pt x="7307" y="71835"/>
                </a:lnTo>
                <a:lnTo>
                  <a:pt x="4147" y="78839"/>
                </a:lnTo>
                <a:lnTo>
                  <a:pt x="1086" y="86366"/>
                </a:lnTo>
                <a:lnTo>
                  <a:pt x="0" y="93289"/>
                </a:lnTo>
                <a:lnTo>
                  <a:pt x="228" y="99809"/>
                </a:lnTo>
                <a:lnTo>
                  <a:pt x="2068" y="111182"/>
                </a:lnTo>
                <a:lnTo>
                  <a:pt x="2886" y="119411"/>
                </a:lnTo>
                <a:lnTo>
                  <a:pt x="4057" y="122939"/>
                </a:lnTo>
                <a:lnTo>
                  <a:pt x="7898" y="129399"/>
                </a:lnTo>
                <a:lnTo>
                  <a:pt x="10255" y="131503"/>
                </a:lnTo>
                <a:lnTo>
                  <a:pt x="12779" y="132905"/>
                </a:lnTo>
                <a:lnTo>
                  <a:pt x="18124" y="134463"/>
                </a:lnTo>
                <a:lnTo>
                  <a:pt x="23675" y="135156"/>
                </a:lnTo>
                <a:lnTo>
                  <a:pt x="27441" y="135341"/>
                </a:lnTo>
                <a:lnTo>
                  <a:pt x="36706" y="135546"/>
                </a:lnTo>
                <a:lnTo>
                  <a:pt x="52631" y="135661"/>
                </a:lnTo>
                <a:lnTo>
                  <a:pt x="58176" y="134725"/>
                </a:lnTo>
                <a:lnTo>
                  <a:pt x="63776" y="133148"/>
                </a:lnTo>
                <a:lnTo>
                  <a:pt x="69415" y="131145"/>
                </a:lnTo>
                <a:lnTo>
                  <a:pt x="75080" y="128857"/>
                </a:lnTo>
                <a:lnTo>
                  <a:pt x="80761" y="126379"/>
                </a:lnTo>
                <a:lnTo>
                  <a:pt x="86453" y="123774"/>
                </a:lnTo>
                <a:lnTo>
                  <a:pt x="92153" y="122038"/>
                </a:lnTo>
                <a:lnTo>
                  <a:pt x="97859" y="120880"/>
                </a:lnTo>
                <a:lnTo>
                  <a:pt x="103567" y="120109"/>
                </a:lnTo>
                <a:lnTo>
                  <a:pt x="109277" y="118641"/>
                </a:lnTo>
                <a:lnTo>
                  <a:pt x="114990" y="116711"/>
                </a:lnTo>
                <a:lnTo>
                  <a:pt x="120702" y="114472"/>
                </a:lnTo>
                <a:lnTo>
                  <a:pt x="126416" y="111074"/>
                </a:lnTo>
                <a:lnTo>
                  <a:pt x="132130" y="106903"/>
                </a:lnTo>
                <a:lnTo>
                  <a:pt x="137844" y="102218"/>
                </a:lnTo>
                <a:lnTo>
                  <a:pt x="142606" y="98142"/>
                </a:lnTo>
                <a:lnTo>
                  <a:pt x="146734" y="94472"/>
                </a:lnTo>
                <a:lnTo>
                  <a:pt x="150438" y="91073"/>
                </a:lnTo>
                <a:lnTo>
                  <a:pt x="159633" y="82216"/>
                </a:lnTo>
                <a:lnTo>
                  <a:pt x="164752" y="77188"/>
                </a:lnTo>
                <a:lnTo>
                  <a:pt x="169118" y="70978"/>
                </a:lnTo>
                <a:lnTo>
                  <a:pt x="172981" y="63980"/>
                </a:lnTo>
                <a:lnTo>
                  <a:pt x="181473" y="45870"/>
                </a:lnTo>
                <a:lnTo>
                  <a:pt x="182634" y="40854"/>
                </a:lnTo>
                <a:lnTo>
                  <a:pt x="183150" y="37354"/>
                </a:lnTo>
                <a:lnTo>
                  <a:pt x="183288" y="37754"/>
                </a:lnTo>
                <a:lnTo>
                  <a:pt x="183509" y="40690"/>
                </a:lnTo>
                <a:lnTo>
                  <a:pt x="188097" y="45749"/>
                </a:lnTo>
                <a:lnTo>
                  <a:pt x="189444" y="48114"/>
                </a:lnTo>
                <a:lnTo>
                  <a:pt x="190939" y="53281"/>
                </a:lnTo>
                <a:lnTo>
                  <a:pt x="191604" y="61293"/>
                </a:lnTo>
                <a:lnTo>
                  <a:pt x="191900" y="71203"/>
                </a:lnTo>
                <a:lnTo>
                  <a:pt x="192031" y="81958"/>
                </a:lnTo>
                <a:lnTo>
                  <a:pt x="193018" y="88445"/>
                </a:lnTo>
                <a:lnTo>
                  <a:pt x="194629" y="95628"/>
                </a:lnTo>
                <a:lnTo>
                  <a:pt x="196656" y="103273"/>
                </a:lnTo>
                <a:lnTo>
                  <a:pt x="198007" y="110276"/>
                </a:lnTo>
                <a:lnTo>
                  <a:pt x="198907" y="116849"/>
                </a:lnTo>
                <a:lnTo>
                  <a:pt x="199508" y="123136"/>
                </a:lnTo>
                <a:lnTo>
                  <a:pt x="200860" y="130185"/>
                </a:lnTo>
                <a:lnTo>
                  <a:pt x="202714" y="137742"/>
                </a:lnTo>
                <a:lnTo>
                  <a:pt x="204903" y="145637"/>
                </a:lnTo>
                <a:lnTo>
                  <a:pt x="206362" y="153758"/>
                </a:lnTo>
                <a:lnTo>
                  <a:pt x="207335" y="162030"/>
                </a:lnTo>
                <a:lnTo>
                  <a:pt x="207984" y="170401"/>
                </a:lnTo>
                <a:lnTo>
                  <a:pt x="208416" y="178840"/>
                </a:lnTo>
                <a:lnTo>
                  <a:pt x="208896" y="195837"/>
                </a:lnTo>
                <a:lnTo>
                  <a:pt x="209977" y="209132"/>
                </a:lnTo>
                <a:lnTo>
                  <a:pt x="213718" y="244225"/>
                </a:lnTo>
                <a:lnTo>
                  <a:pt x="218555" y="280141"/>
                </a:lnTo>
                <a:lnTo>
                  <a:pt x="222928" y="310392"/>
                </a:lnTo>
                <a:lnTo>
                  <a:pt x="224094" y="319792"/>
                </a:lnTo>
                <a:lnTo>
                  <a:pt x="224871" y="327012"/>
                </a:lnTo>
                <a:lnTo>
                  <a:pt x="225735" y="337573"/>
                </a:lnTo>
                <a:lnTo>
                  <a:pt x="226425" y="37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08"/>
          <p:cNvSpPr/>
          <p:nvPr/>
        </p:nvSpPr>
        <p:spPr>
          <a:xfrm>
            <a:off x="3560445" y="3514725"/>
            <a:ext cx="1405890" cy="505778"/>
          </a:xfrm>
          <a:custGeom>
            <a:avLst/>
            <a:gdLst/>
            <a:ahLst/>
            <a:cxnLst/>
            <a:rect l="0" t="0" r="0" b="0"/>
            <a:pathLst>
              <a:path w="1405890" h="505778">
                <a:moveTo>
                  <a:pt x="0" y="505777"/>
                </a:moveTo>
                <a:lnTo>
                  <a:pt x="12735" y="499886"/>
                </a:lnTo>
                <a:lnTo>
                  <a:pt x="25257" y="496094"/>
                </a:lnTo>
                <a:lnTo>
                  <a:pt x="54554" y="481252"/>
                </a:lnTo>
                <a:lnTo>
                  <a:pt x="59229" y="477997"/>
                </a:lnTo>
                <a:lnTo>
                  <a:pt x="69504" y="474380"/>
                </a:lnTo>
                <a:lnTo>
                  <a:pt x="74911" y="473416"/>
                </a:lnTo>
                <a:lnTo>
                  <a:pt x="85998" y="467264"/>
                </a:lnTo>
                <a:lnTo>
                  <a:pt x="91622" y="462957"/>
                </a:lnTo>
                <a:lnTo>
                  <a:pt x="98229" y="460085"/>
                </a:lnTo>
                <a:lnTo>
                  <a:pt x="120227" y="454139"/>
                </a:lnTo>
                <a:lnTo>
                  <a:pt x="142091" y="441159"/>
                </a:lnTo>
                <a:lnTo>
                  <a:pt x="190631" y="418657"/>
                </a:lnTo>
                <a:lnTo>
                  <a:pt x="214916" y="404505"/>
                </a:lnTo>
                <a:lnTo>
                  <a:pt x="239345" y="393775"/>
                </a:lnTo>
                <a:lnTo>
                  <a:pt x="266395" y="382656"/>
                </a:lnTo>
                <a:lnTo>
                  <a:pt x="297689" y="366638"/>
                </a:lnTo>
                <a:lnTo>
                  <a:pt x="360794" y="340005"/>
                </a:lnTo>
                <a:lnTo>
                  <a:pt x="402600" y="325426"/>
                </a:lnTo>
                <a:lnTo>
                  <a:pt x="434566" y="310523"/>
                </a:lnTo>
                <a:lnTo>
                  <a:pt x="458253" y="299618"/>
                </a:lnTo>
                <a:lnTo>
                  <a:pt x="553980" y="258925"/>
                </a:lnTo>
                <a:lnTo>
                  <a:pt x="569345" y="252627"/>
                </a:lnTo>
                <a:lnTo>
                  <a:pt x="830488" y="157528"/>
                </a:lnTo>
                <a:lnTo>
                  <a:pt x="864405" y="145260"/>
                </a:lnTo>
                <a:lnTo>
                  <a:pt x="910275" y="132046"/>
                </a:lnTo>
                <a:lnTo>
                  <a:pt x="958792" y="115536"/>
                </a:lnTo>
                <a:lnTo>
                  <a:pt x="1085452" y="76562"/>
                </a:lnTo>
                <a:lnTo>
                  <a:pt x="1112254" y="69139"/>
                </a:lnTo>
                <a:lnTo>
                  <a:pt x="1164895" y="55811"/>
                </a:lnTo>
                <a:lnTo>
                  <a:pt x="1189982" y="48637"/>
                </a:lnTo>
                <a:lnTo>
                  <a:pt x="1214326" y="40997"/>
                </a:lnTo>
                <a:lnTo>
                  <a:pt x="1238175" y="33046"/>
                </a:lnTo>
                <a:lnTo>
                  <a:pt x="1279915" y="21672"/>
                </a:lnTo>
                <a:lnTo>
                  <a:pt x="1333004" y="9914"/>
                </a:lnTo>
                <a:lnTo>
                  <a:pt x="1368737" y="2937"/>
                </a:lnTo>
                <a:lnTo>
                  <a:pt x="140588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9"/>
          <p:cNvSpPr/>
          <p:nvPr/>
        </p:nvSpPr>
        <p:spPr>
          <a:xfrm>
            <a:off x="4760595" y="3446281"/>
            <a:ext cx="383286" cy="162742"/>
          </a:xfrm>
          <a:custGeom>
            <a:avLst/>
            <a:gdLst/>
            <a:ahLst/>
            <a:cxnLst/>
            <a:rect l="0" t="0" r="0" b="0"/>
            <a:pathLst>
              <a:path w="383286" h="162742">
                <a:moveTo>
                  <a:pt x="0" y="8436"/>
                </a:moveTo>
                <a:lnTo>
                  <a:pt x="13652" y="12987"/>
                </a:lnTo>
                <a:lnTo>
                  <a:pt x="25435" y="15221"/>
                </a:lnTo>
                <a:lnTo>
                  <a:pt x="37022" y="17167"/>
                </a:lnTo>
                <a:lnTo>
                  <a:pt x="48521" y="21206"/>
                </a:lnTo>
                <a:lnTo>
                  <a:pt x="54255" y="21712"/>
                </a:lnTo>
                <a:lnTo>
                  <a:pt x="74284" y="18826"/>
                </a:lnTo>
                <a:lnTo>
                  <a:pt x="84765" y="18220"/>
                </a:lnTo>
                <a:lnTo>
                  <a:pt x="107205" y="17547"/>
                </a:lnTo>
                <a:lnTo>
                  <a:pt x="126704" y="17248"/>
                </a:lnTo>
                <a:lnTo>
                  <a:pt x="135904" y="16216"/>
                </a:lnTo>
                <a:lnTo>
                  <a:pt x="144895" y="14575"/>
                </a:lnTo>
                <a:lnTo>
                  <a:pt x="153747" y="12529"/>
                </a:lnTo>
                <a:lnTo>
                  <a:pt x="171078" y="10212"/>
                </a:lnTo>
                <a:lnTo>
                  <a:pt x="220814" y="5098"/>
                </a:lnTo>
                <a:lnTo>
                  <a:pt x="246269" y="3353"/>
                </a:lnTo>
                <a:lnTo>
                  <a:pt x="270859" y="2190"/>
                </a:lnTo>
                <a:lnTo>
                  <a:pt x="337771" y="323"/>
                </a:lnTo>
                <a:lnTo>
                  <a:pt x="362546" y="0"/>
                </a:lnTo>
                <a:lnTo>
                  <a:pt x="368380" y="907"/>
                </a:lnTo>
                <a:lnTo>
                  <a:pt x="380189" y="5782"/>
                </a:lnTo>
                <a:lnTo>
                  <a:pt x="383285" y="7257"/>
                </a:lnTo>
                <a:lnTo>
                  <a:pt x="383158" y="8602"/>
                </a:lnTo>
                <a:lnTo>
                  <a:pt x="380478" y="12637"/>
                </a:lnTo>
                <a:lnTo>
                  <a:pt x="373571" y="17606"/>
                </a:lnTo>
                <a:lnTo>
                  <a:pt x="369062" y="20264"/>
                </a:lnTo>
                <a:lnTo>
                  <a:pt x="364151" y="22989"/>
                </a:lnTo>
                <a:lnTo>
                  <a:pt x="353614" y="28557"/>
                </a:lnTo>
                <a:lnTo>
                  <a:pt x="310875" y="50145"/>
                </a:lnTo>
                <a:lnTo>
                  <a:pt x="301547" y="54340"/>
                </a:lnTo>
                <a:lnTo>
                  <a:pt x="292472" y="58088"/>
                </a:lnTo>
                <a:lnTo>
                  <a:pt x="283563" y="61540"/>
                </a:lnTo>
                <a:lnTo>
                  <a:pt x="273815" y="65746"/>
                </a:lnTo>
                <a:lnTo>
                  <a:pt x="252822" y="75500"/>
                </a:lnTo>
                <a:lnTo>
                  <a:pt x="219585" y="91701"/>
                </a:lnTo>
                <a:lnTo>
                  <a:pt x="209255" y="97283"/>
                </a:lnTo>
                <a:lnTo>
                  <a:pt x="199511" y="102910"/>
                </a:lnTo>
                <a:lnTo>
                  <a:pt x="181063" y="114242"/>
                </a:lnTo>
                <a:lnTo>
                  <a:pt x="163340" y="125628"/>
                </a:lnTo>
                <a:lnTo>
                  <a:pt x="155565" y="130379"/>
                </a:lnTo>
                <a:lnTo>
                  <a:pt x="148478" y="134499"/>
                </a:lnTo>
                <a:lnTo>
                  <a:pt x="141848" y="138198"/>
                </a:lnTo>
                <a:lnTo>
                  <a:pt x="135522" y="142569"/>
                </a:lnTo>
                <a:lnTo>
                  <a:pt x="129401" y="147388"/>
                </a:lnTo>
                <a:lnTo>
                  <a:pt x="111442" y="162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10"/>
          <p:cNvSpPr/>
          <p:nvPr/>
        </p:nvSpPr>
        <p:spPr>
          <a:xfrm>
            <a:off x="3890167" y="3463439"/>
            <a:ext cx="1616236" cy="574209"/>
          </a:xfrm>
          <a:custGeom>
            <a:avLst/>
            <a:gdLst/>
            <a:ahLst/>
            <a:cxnLst/>
            <a:rect l="0" t="0" r="0" b="0"/>
            <a:pathLst>
              <a:path w="1616236" h="574209">
                <a:moveTo>
                  <a:pt x="1616235" y="574208"/>
                </a:moveTo>
                <a:lnTo>
                  <a:pt x="1607133" y="574208"/>
                </a:lnTo>
                <a:lnTo>
                  <a:pt x="1597585" y="571668"/>
                </a:lnTo>
                <a:lnTo>
                  <a:pt x="1584039" y="567423"/>
                </a:lnTo>
                <a:lnTo>
                  <a:pt x="1561827" y="561438"/>
                </a:lnTo>
                <a:lnTo>
                  <a:pt x="1536767" y="552036"/>
                </a:lnTo>
                <a:lnTo>
                  <a:pt x="1513472" y="546651"/>
                </a:lnTo>
                <a:lnTo>
                  <a:pt x="1483851" y="534913"/>
                </a:lnTo>
                <a:lnTo>
                  <a:pt x="1455148" y="529510"/>
                </a:lnTo>
                <a:lnTo>
                  <a:pt x="1441771" y="525767"/>
                </a:lnTo>
                <a:lnTo>
                  <a:pt x="1401526" y="518617"/>
                </a:lnTo>
                <a:lnTo>
                  <a:pt x="1361839" y="507277"/>
                </a:lnTo>
                <a:lnTo>
                  <a:pt x="1275924" y="486783"/>
                </a:lnTo>
                <a:lnTo>
                  <a:pt x="1231725" y="475377"/>
                </a:lnTo>
                <a:lnTo>
                  <a:pt x="1187293" y="469596"/>
                </a:lnTo>
                <a:lnTo>
                  <a:pt x="1146378" y="459564"/>
                </a:lnTo>
                <a:lnTo>
                  <a:pt x="1104888" y="447457"/>
                </a:lnTo>
                <a:lnTo>
                  <a:pt x="1065648" y="430250"/>
                </a:lnTo>
                <a:lnTo>
                  <a:pt x="1044822" y="424502"/>
                </a:lnTo>
                <a:lnTo>
                  <a:pt x="994852" y="415958"/>
                </a:lnTo>
                <a:lnTo>
                  <a:pt x="945621" y="398370"/>
                </a:lnTo>
                <a:lnTo>
                  <a:pt x="923849" y="394140"/>
                </a:lnTo>
                <a:lnTo>
                  <a:pt x="878828" y="378443"/>
                </a:lnTo>
                <a:lnTo>
                  <a:pt x="833246" y="365888"/>
                </a:lnTo>
                <a:lnTo>
                  <a:pt x="795165" y="352399"/>
                </a:lnTo>
                <a:lnTo>
                  <a:pt x="737955" y="331004"/>
                </a:lnTo>
                <a:lnTo>
                  <a:pt x="688473" y="315242"/>
                </a:lnTo>
                <a:lnTo>
                  <a:pt x="658083" y="301368"/>
                </a:lnTo>
                <a:lnTo>
                  <a:pt x="622214" y="286458"/>
                </a:lnTo>
                <a:lnTo>
                  <a:pt x="574463" y="271426"/>
                </a:lnTo>
                <a:lnTo>
                  <a:pt x="528064" y="257040"/>
                </a:lnTo>
                <a:lnTo>
                  <a:pt x="445409" y="229643"/>
                </a:lnTo>
                <a:lnTo>
                  <a:pt x="383117" y="205661"/>
                </a:lnTo>
                <a:lnTo>
                  <a:pt x="324190" y="182222"/>
                </a:lnTo>
                <a:lnTo>
                  <a:pt x="290326" y="167022"/>
                </a:lnTo>
                <a:lnTo>
                  <a:pt x="249558" y="144232"/>
                </a:lnTo>
                <a:lnTo>
                  <a:pt x="221858" y="130049"/>
                </a:lnTo>
                <a:lnTo>
                  <a:pt x="187054" y="108828"/>
                </a:lnTo>
                <a:lnTo>
                  <a:pt x="178403" y="105435"/>
                </a:lnTo>
                <a:lnTo>
                  <a:pt x="174763" y="104530"/>
                </a:lnTo>
                <a:lnTo>
                  <a:pt x="150294" y="90343"/>
                </a:lnTo>
                <a:lnTo>
                  <a:pt x="137730" y="81379"/>
                </a:lnTo>
                <a:lnTo>
                  <a:pt x="113161" y="70543"/>
                </a:lnTo>
                <a:lnTo>
                  <a:pt x="102598" y="63448"/>
                </a:lnTo>
                <a:lnTo>
                  <a:pt x="96418" y="61453"/>
                </a:lnTo>
                <a:lnTo>
                  <a:pt x="94389" y="59969"/>
                </a:lnTo>
                <a:lnTo>
                  <a:pt x="93035" y="58027"/>
                </a:lnTo>
                <a:lnTo>
                  <a:pt x="92134" y="55780"/>
                </a:lnTo>
                <a:lnTo>
                  <a:pt x="86314" y="48066"/>
                </a:lnTo>
                <a:lnTo>
                  <a:pt x="82890" y="46282"/>
                </a:lnTo>
                <a:lnTo>
                  <a:pt x="69922" y="42818"/>
                </a:lnTo>
                <a:lnTo>
                  <a:pt x="59624" y="37135"/>
                </a:lnTo>
                <a:lnTo>
                  <a:pt x="50540" y="34075"/>
                </a:lnTo>
                <a:lnTo>
                  <a:pt x="24644" y="18575"/>
                </a:lnTo>
                <a:lnTo>
                  <a:pt x="11101" y="17203"/>
                </a:lnTo>
                <a:lnTo>
                  <a:pt x="11793" y="17134"/>
                </a:lnTo>
                <a:lnTo>
                  <a:pt x="12254" y="18041"/>
                </a:lnTo>
                <a:lnTo>
                  <a:pt x="12767" y="21588"/>
                </a:lnTo>
                <a:lnTo>
                  <a:pt x="13857" y="23867"/>
                </a:lnTo>
                <a:lnTo>
                  <a:pt x="22448" y="34369"/>
                </a:lnTo>
                <a:lnTo>
                  <a:pt x="37082" y="50363"/>
                </a:lnTo>
                <a:lnTo>
                  <a:pt x="46344" y="63258"/>
                </a:lnTo>
                <a:lnTo>
                  <a:pt x="57718" y="77481"/>
                </a:lnTo>
                <a:lnTo>
                  <a:pt x="60016" y="82084"/>
                </a:lnTo>
                <a:lnTo>
                  <a:pt x="62570" y="92279"/>
                </a:lnTo>
                <a:lnTo>
                  <a:pt x="68785" y="103160"/>
                </a:lnTo>
                <a:lnTo>
                  <a:pt x="75992" y="113393"/>
                </a:lnTo>
                <a:lnTo>
                  <a:pt x="81001" y="124509"/>
                </a:lnTo>
                <a:lnTo>
                  <a:pt x="85549" y="130820"/>
                </a:lnTo>
                <a:lnTo>
                  <a:pt x="87143" y="134788"/>
                </a:lnTo>
                <a:lnTo>
                  <a:pt x="88914" y="144278"/>
                </a:lnTo>
                <a:lnTo>
                  <a:pt x="91291" y="149476"/>
                </a:lnTo>
                <a:lnTo>
                  <a:pt x="101833" y="164940"/>
                </a:lnTo>
                <a:lnTo>
                  <a:pt x="106732" y="177718"/>
                </a:lnTo>
                <a:lnTo>
                  <a:pt x="106027" y="178437"/>
                </a:lnTo>
                <a:lnTo>
                  <a:pt x="104605" y="178916"/>
                </a:lnTo>
                <a:lnTo>
                  <a:pt x="102704" y="179235"/>
                </a:lnTo>
                <a:lnTo>
                  <a:pt x="101437" y="178495"/>
                </a:lnTo>
                <a:lnTo>
                  <a:pt x="100592" y="177050"/>
                </a:lnTo>
                <a:lnTo>
                  <a:pt x="100029" y="175133"/>
                </a:lnTo>
                <a:lnTo>
                  <a:pt x="98701" y="173856"/>
                </a:lnTo>
                <a:lnTo>
                  <a:pt x="96863" y="173004"/>
                </a:lnTo>
                <a:lnTo>
                  <a:pt x="94685" y="172436"/>
                </a:lnTo>
                <a:lnTo>
                  <a:pt x="89726" y="169265"/>
                </a:lnTo>
                <a:lnTo>
                  <a:pt x="87070" y="167086"/>
                </a:lnTo>
                <a:lnTo>
                  <a:pt x="85299" y="164681"/>
                </a:lnTo>
                <a:lnTo>
                  <a:pt x="81854" y="156745"/>
                </a:lnTo>
                <a:lnTo>
                  <a:pt x="76177" y="148361"/>
                </a:lnTo>
                <a:lnTo>
                  <a:pt x="73119" y="139844"/>
                </a:lnTo>
                <a:lnTo>
                  <a:pt x="69028" y="134143"/>
                </a:lnTo>
                <a:lnTo>
                  <a:pt x="67557" y="130336"/>
                </a:lnTo>
                <a:lnTo>
                  <a:pt x="64533" y="116830"/>
                </a:lnTo>
                <a:lnTo>
                  <a:pt x="60449" y="109627"/>
                </a:lnTo>
                <a:lnTo>
                  <a:pt x="52795" y="100216"/>
                </a:lnTo>
                <a:lnTo>
                  <a:pt x="51019" y="96288"/>
                </a:lnTo>
                <a:lnTo>
                  <a:pt x="47567" y="82611"/>
                </a:lnTo>
                <a:lnTo>
                  <a:pt x="40936" y="70198"/>
                </a:lnTo>
                <a:lnTo>
                  <a:pt x="35675" y="56834"/>
                </a:lnTo>
                <a:lnTo>
                  <a:pt x="30161" y="46449"/>
                </a:lnTo>
                <a:lnTo>
                  <a:pt x="16014" y="28917"/>
                </a:lnTo>
                <a:lnTo>
                  <a:pt x="10311" y="22929"/>
                </a:lnTo>
                <a:lnTo>
                  <a:pt x="8409" y="19999"/>
                </a:lnTo>
                <a:lnTo>
                  <a:pt x="4780" y="11324"/>
                </a:lnTo>
                <a:lnTo>
                  <a:pt x="555" y="5585"/>
                </a:lnTo>
                <a:lnTo>
                  <a:pt x="0" y="3674"/>
                </a:lnTo>
                <a:lnTo>
                  <a:pt x="582" y="2399"/>
                </a:lnTo>
                <a:lnTo>
                  <a:pt x="1924" y="1550"/>
                </a:lnTo>
                <a:lnTo>
                  <a:pt x="5953" y="606"/>
                </a:lnTo>
                <a:lnTo>
                  <a:pt x="16301" y="0"/>
                </a:lnTo>
                <a:lnTo>
                  <a:pt x="24408" y="2457"/>
                </a:lnTo>
                <a:lnTo>
                  <a:pt x="34362" y="5771"/>
                </a:lnTo>
                <a:lnTo>
                  <a:pt x="79356" y="14082"/>
                </a:lnTo>
                <a:lnTo>
                  <a:pt x="118443" y="17692"/>
                </a:lnTo>
                <a:lnTo>
                  <a:pt x="142868" y="24343"/>
                </a:lnTo>
                <a:lnTo>
                  <a:pt x="170544" y="27947"/>
                </a:lnTo>
                <a:lnTo>
                  <a:pt x="186941" y="31388"/>
                </a:lnTo>
                <a:lnTo>
                  <a:pt x="227490" y="341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Yesterday’s Homework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t="1914"/>
          <a:stretch>
            <a:fillRect/>
          </a:stretch>
        </p:blipFill>
        <p:spPr bwMode="auto">
          <a:xfrm>
            <a:off x="685800" y="2438400"/>
            <a:ext cx="75438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480"/>
          <p:cNvSpPr/>
          <p:nvPr/>
        </p:nvSpPr>
        <p:spPr>
          <a:xfrm>
            <a:off x="945832" y="2854673"/>
            <a:ext cx="3986214" cy="2340263"/>
          </a:xfrm>
          <a:custGeom>
            <a:avLst/>
            <a:gdLst/>
            <a:ahLst/>
            <a:cxnLst/>
            <a:rect l="0" t="0" r="0" b="0"/>
            <a:pathLst>
              <a:path w="3986214" h="2340263">
                <a:moveTo>
                  <a:pt x="0" y="2297399"/>
                </a:moveTo>
                <a:lnTo>
                  <a:pt x="4551" y="2292849"/>
                </a:lnTo>
                <a:lnTo>
                  <a:pt x="6844" y="2291508"/>
                </a:lnTo>
                <a:lnTo>
                  <a:pt x="15600" y="2289180"/>
                </a:lnTo>
                <a:lnTo>
                  <a:pt x="21238" y="2284380"/>
                </a:lnTo>
                <a:lnTo>
                  <a:pt x="39473" y="2261490"/>
                </a:lnTo>
                <a:lnTo>
                  <a:pt x="58686" y="2244426"/>
                </a:lnTo>
                <a:lnTo>
                  <a:pt x="64182" y="2236391"/>
                </a:lnTo>
                <a:lnTo>
                  <a:pt x="71828" y="2221961"/>
                </a:lnTo>
                <a:lnTo>
                  <a:pt x="136000" y="2146961"/>
                </a:lnTo>
                <a:lnTo>
                  <a:pt x="201624" y="2078644"/>
                </a:lnTo>
                <a:lnTo>
                  <a:pt x="232820" y="2046483"/>
                </a:lnTo>
                <a:lnTo>
                  <a:pt x="270573" y="2001344"/>
                </a:lnTo>
                <a:lnTo>
                  <a:pt x="309810" y="1960940"/>
                </a:lnTo>
                <a:lnTo>
                  <a:pt x="365648" y="1892592"/>
                </a:lnTo>
                <a:lnTo>
                  <a:pt x="379908" y="1880382"/>
                </a:lnTo>
                <a:lnTo>
                  <a:pt x="438097" y="1809779"/>
                </a:lnTo>
                <a:lnTo>
                  <a:pt x="500256" y="1737986"/>
                </a:lnTo>
                <a:lnTo>
                  <a:pt x="567324" y="1659101"/>
                </a:lnTo>
                <a:lnTo>
                  <a:pt x="623925" y="1592584"/>
                </a:lnTo>
                <a:lnTo>
                  <a:pt x="682635" y="1514895"/>
                </a:lnTo>
                <a:lnTo>
                  <a:pt x="727199" y="1449522"/>
                </a:lnTo>
                <a:lnTo>
                  <a:pt x="781081" y="1373279"/>
                </a:lnTo>
                <a:lnTo>
                  <a:pt x="824026" y="1312386"/>
                </a:lnTo>
                <a:lnTo>
                  <a:pt x="875923" y="1244336"/>
                </a:lnTo>
                <a:lnTo>
                  <a:pt x="936787" y="1164361"/>
                </a:lnTo>
                <a:lnTo>
                  <a:pt x="988221" y="1095363"/>
                </a:lnTo>
                <a:lnTo>
                  <a:pt x="1033534" y="1036048"/>
                </a:lnTo>
                <a:lnTo>
                  <a:pt x="1078473" y="978608"/>
                </a:lnTo>
                <a:lnTo>
                  <a:pt x="1149704" y="894985"/>
                </a:lnTo>
                <a:lnTo>
                  <a:pt x="1220941" y="806089"/>
                </a:lnTo>
                <a:lnTo>
                  <a:pt x="1261379" y="760142"/>
                </a:lnTo>
                <a:lnTo>
                  <a:pt x="1275019" y="737333"/>
                </a:lnTo>
                <a:lnTo>
                  <a:pt x="1299182" y="712077"/>
                </a:lnTo>
                <a:lnTo>
                  <a:pt x="1360314" y="641381"/>
                </a:lnTo>
                <a:lnTo>
                  <a:pt x="1389422" y="604672"/>
                </a:lnTo>
                <a:lnTo>
                  <a:pt x="1413811" y="587496"/>
                </a:lnTo>
                <a:lnTo>
                  <a:pt x="1449512" y="567116"/>
                </a:lnTo>
                <a:lnTo>
                  <a:pt x="1478642" y="543163"/>
                </a:lnTo>
                <a:lnTo>
                  <a:pt x="1508557" y="510109"/>
                </a:lnTo>
                <a:lnTo>
                  <a:pt x="1520100" y="500066"/>
                </a:lnTo>
                <a:lnTo>
                  <a:pt x="1584110" y="430673"/>
                </a:lnTo>
                <a:lnTo>
                  <a:pt x="1649949" y="359065"/>
                </a:lnTo>
                <a:lnTo>
                  <a:pt x="1685849" y="324491"/>
                </a:lnTo>
                <a:lnTo>
                  <a:pt x="1748076" y="258030"/>
                </a:lnTo>
                <a:lnTo>
                  <a:pt x="1820103" y="185832"/>
                </a:lnTo>
                <a:lnTo>
                  <a:pt x="1825887" y="174967"/>
                </a:lnTo>
                <a:lnTo>
                  <a:pt x="1831633" y="162518"/>
                </a:lnTo>
                <a:lnTo>
                  <a:pt x="1837362" y="153811"/>
                </a:lnTo>
                <a:lnTo>
                  <a:pt x="1840223" y="151108"/>
                </a:lnTo>
                <a:lnTo>
                  <a:pt x="1843083" y="149306"/>
                </a:lnTo>
                <a:lnTo>
                  <a:pt x="1845942" y="148104"/>
                </a:lnTo>
                <a:lnTo>
                  <a:pt x="1854517" y="141863"/>
                </a:lnTo>
                <a:lnTo>
                  <a:pt x="1863090" y="133981"/>
                </a:lnTo>
                <a:lnTo>
                  <a:pt x="1864995" y="131220"/>
                </a:lnTo>
                <a:lnTo>
                  <a:pt x="1868629" y="122784"/>
                </a:lnTo>
                <a:lnTo>
                  <a:pt x="1877907" y="111400"/>
                </a:lnTo>
                <a:lnTo>
                  <a:pt x="1940347" y="48442"/>
                </a:lnTo>
                <a:lnTo>
                  <a:pt x="1942217" y="45619"/>
                </a:lnTo>
                <a:lnTo>
                  <a:pt x="1944295" y="39943"/>
                </a:lnTo>
                <a:lnTo>
                  <a:pt x="1945802" y="38049"/>
                </a:lnTo>
                <a:lnTo>
                  <a:pt x="1947759" y="36785"/>
                </a:lnTo>
                <a:lnTo>
                  <a:pt x="1950016" y="35943"/>
                </a:lnTo>
                <a:lnTo>
                  <a:pt x="1951521" y="34429"/>
                </a:lnTo>
                <a:lnTo>
                  <a:pt x="1952524" y="32468"/>
                </a:lnTo>
                <a:lnTo>
                  <a:pt x="1953193" y="30207"/>
                </a:lnTo>
                <a:lnTo>
                  <a:pt x="1954591" y="28700"/>
                </a:lnTo>
                <a:lnTo>
                  <a:pt x="1956476" y="27696"/>
                </a:lnTo>
                <a:lnTo>
                  <a:pt x="1961794" y="26083"/>
                </a:lnTo>
                <a:lnTo>
                  <a:pt x="1980183" y="8605"/>
                </a:lnTo>
                <a:lnTo>
                  <a:pt x="1972861" y="8547"/>
                </a:lnTo>
                <a:lnTo>
                  <a:pt x="1973418" y="7593"/>
                </a:lnTo>
                <a:lnTo>
                  <a:pt x="1980152" y="74"/>
                </a:lnTo>
                <a:lnTo>
                  <a:pt x="1984770" y="0"/>
                </a:lnTo>
                <a:lnTo>
                  <a:pt x="1986120" y="942"/>
                </a:lnTo>
                <a:lnTo>
                  <a:pt x="1987020" y="2523"/>
                </a:lnTo>
                <a:lnTo>
                  <a:pt x="1987620" y="4529"/>
                </a:lnTo>
                <a:lnTo>
                  <a:pt x="1988972" y="5867"/>
                </a:lnTo>
                <a:lnTo>
                  <a:pt x="1990827" y="6758"/>
                </a:lnTo>
                <a:lnTo>
                  <a:pt x="1993015" y="7353"/>
                </a:lnTo>
                <a:lnTo>
                  <a:pt x="1994474" y="8701"/>
                </a:lnTo>
                <a:lnTo>
                  <a:pt x="1995447" y="10553"/>
                </a:lnTo>
                <a:lnTo>
                  <a:pt x="1996095" y="12740"/>
                </a:lnTo>
                <a:lnTo>
                  <a:pt x="1997480" y="14198"/>
                </a:lnTo>
                <a:lnTo>
                  <a:pt x="1999356" y="15170"/>
                </a:lnTo>
                <a:lnTo>
                  <a:pt x="2004659" y="16730"/>
                </a:lnTo>
                <a:lnTo>
                  <a:pt x="2075132" y="86281"/>
                </a:lnTo>
                <a:lnTo>
                  <a:pt x="2106619" y="116815"/>
                </a:lnTo>
                <a:lnTo>
                  <a:pt x="2119396" y="125607"/>
                </a:lnTo>
                <a:lnTo>
                  <a:pt x="2121591" y="128495"/>
                </a:lnTo>
                <a:lnTo>
                  <a:pt x="2123054" y="131373"/>
                </a:lnTo>
                <a:lnTo>
                  <a:pt x="2129759" y="137111"/>
                </a:lnTo>
                <a:lnTo>
                  <a:pt x="2140995" y="145693"/>
                </a:lnTo>
                <a:lnTo>
                  <a:pt x="2165883" y="170041"/>
                </a:lnTo>
                <a:lnTo>
                  <a:pt x="2181512" y="189214"/>
                </a:lnTo>
                <a:lnTo>
                  <a:pt x="2196832" y="202303"/>
                </a:lnTo>
                <a:lnTo>
                  <a:pt x="2253068" y="273506"/>
                </a:lnTo>
                <a:lnTo>
                  <a:pt x="2307528" y="342403"/>
                </a:lnTo>
                <a:lnTo>
                  <a:pt x="2312734" y="348273"/>
                </a:lnTo>
                <a:lnTo>
                  <a:pt x="2351782" y="411905"/>
                </a:lnTo>
                <a:lnTo>
                  <a:pt x="2372054" y="436692"/>
                </a:lnTo>
                <a:lnTo>
                  <a:pt x="2379174" y="449338"/>
                </a:lnTo>
                <a:lnTo>
                  <a:pt x="2389489" y="471570"/>
                </a:lnTo>
                <a:lnTo>
                  <a:pt x="2409560" y="496632"/>
                </a:lnTo>
                <a:lnTo>
                  <a:pt x="2421560" y="511221"/>
                </a:lnTo>
                <a:lnTo>
                  <a:pt x="2436419" y="533580"/>
                </a:lnTo>
                <a:lnTo>
                  <a:pt x="2439619" y="544305"/>
                </a:lnTo>
                <a:lnTo>
                  <a:pt x="2439848" y="554312"/>
                </a:lnTo>
                <a:lnTo>
                  <a:pt x="2438095" y="563841"/>
                </a:lnTo>
                <a:lnTo>
                  <a:pt x="2438832" y="572099"/>
                </a:lnTo>
                <a:lnTo>
                  <a:pt x="2441228" y="579509"/>
                </a:lnTo>
                <a:lnTo>
                  <a:pt x="2458761" y="609640"/>
                </a:lnTo>
                <a:lnTo>
                  <a:pt x="2505508" y="675515"/>
                </a:lnTo>
                <a:lnTo>
                  <a:pt x="2541919" y="734725"/>
                </a:lnTo>
                <a:lnTo>
                  <a:pt x="2551824" y="753247"/>
                </a:lnTo>
                <a:lnTo>
                  <a:pt x="2603867" y="817470"/>
                </a:lnTo>
                <a:lnTo>
                  <a:pt x="2629209" y="847029"/>
                </a:lnTo>
                <a:lnTo>
                  <a:pt x="2673471" y="911723"/>
                </a:lnTo>
                <a:lnTo>
                  <a:pt x="2730984" y="982118"/>
                </a:lnTo>
                <a:lnTo>
                  <a:pt x="2772996" y="1037889"/>
                </a:lnTo>
                <a:lnTo>
                  <a:pt x="2827861" y="1104644"/>
                </a:lnTo>
                <a:lnTo>
                  <a:pt x="2845597" y="1126253"/>
                </a:lnTo>
                <a:lnTo>
                  <a:pt x="2912835" y="1194280"/>
                </a:lnTo>
                <a:lnTo>
                  <a:pt x="2930036" y="1209906"/>
                </a:lnTo>
                <a:lnTo>
                  <a:pt x="2997283" y="1279800"/>
                </a:lnTo>
                <a:lnTo>
                  <a:pt x="3061922" y="1339148"/>
                </a:lnTo>
                <a:lnTo>
                  <a:pt x="3119893" y="1407385"/>
                </a:lnTo>
                <a:lnTo>
                  <a:pt x="3174352" y="1476266"/>
                </a:lnTo>
                <a:lnTo>
                  <a:pt x="3237664" y="1546143"/>
                </a:lnTo>
                <a:lnTo>
                  <a:pt x="3294552" y="1613446"/>
                </a:lnTo>
                <a:lnTo>
                  <a:pt x="3361684" y="1682374"/>
                </a:lnTo>
                <a:lnTo>
                  <a:pt x="3380903" y="1705594"/>
                </a:lnTo>
                <a:lnTo>
                  <a:pt x="3407434" y="1730990"/>
                </a:lnTo>
                <a:lnTo>
                  <a:pt x="3449164" y="1777310"/>
                </a:lnTo>
                <a:lnTo>
                  <a:pt x="3482354" y="1811622"/>
                </a:lnTo>
                <a:lnTo>
                  <a:pt x="3495503" y="1828769"/>
                </a:lnTo>
                <a:lnTo>
                  <a:pt x="3571826" y="1901159"/>
                </a:lnTo>
                <a:lnTo>
                  <a:pt x="3612223" y="1952430"/>
                </a:lnTo>
                <a:lnTo>
                  <a:pt x="3639394" y="1990709"/>
                </a:lnTo>
                <a:lnTo>
                  <a:pt x="3651414" y="2001708"/>
                </a:lnTo>
                <a:lnTo>
                  <a:pt x="3674652" y="2021080"/>
                </a:lnTo>
                <a:lnTo>
                  <a:pt x="3743970" y="2097280"/>
                </a:lnTo>
                <a:lnTo>
                  <a:pt x="3786209" y="2142754"/>
                </a:lnTo>
                <a:lnTo>
                  <a:pt x="3790011" y="2148583"/>
                </a:lnTo>
                <a:lnTo>
                  <a:pt x="3799317" y="2157598"/>
                </a:lnTo>
                <a:lnTo>
                  <a:pt x="3804466" y="2161336"/>
                </a:lnTo>
                <a:lnTo>
                  <a:pt x="3845291" y="2206330"/>
                </a:lnTo>
                <a:lnTo>
                  <a:pt x="3860109" y="2217605"/>
                </a:lnTo>
                <a:lnTo>
                  <a:pt x="3881753" y="2243511"/>
                </a:lnTo>
                <a:lnTo>
                  <a:pt x="3920021" y="2274401"/>
                </a:lnTo>
                <a:lnTo>
                  <a:pt x="3922082" y="2277305"/>
                </a:lnTo>
                <a:lnTo>
                  <a:pt x="3925936" y="2285942"/>
                </a:lnTo>
                <a:lnTo>
                  <a:pt x="3937976" y="2300253"/>
                </a:lnTo>
                <a:lnTo>
                  <a:pt x="3976270" y="2338891"/>
                </a:lnTo>
                <a:lnTo>
                  <a:pt x="3977679" y="2339347"/>
                </a:lnTo>
                <a:lnTo>
                  <a:pt x="3986213" y="2340262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81"/>
          <p:cNvSpPr/>
          <p:nvPr/>
        </p:nvSpPr>
        <p:spPr>
          <a:xfrm>
            <a:off x="928687" y="5117782"/>
            <a:ext cx="4029076" cy="68581"/>
          </a:xfrm>
          <a:custGeom>
            <a:avLst/>
            <a:gdLst/>
            <a:ahLst/>
            <a:cxnLst/>
            <a:rect l="0" t="0" r="0" b="0"/>
            <a:pathLst>
              <a:path w="4029076" h="68581">
                <a:moveTo>
                  <a:pt x="4029075" y="60008"/>
                </a:moveTo>
                <a:lnTo>
                  <a:pt x="4015422" y="64559"/>
                </a:lnTo>
                <a:lnTo>
                  <a:pt x="4010448" y="65899"/>
                </a:lnTo>
                <a:lnTo>
                  <a:pt x="4002382" y="67389"/>
                </a:lnTo>
                <a:lnTo>
                  <a:pt x="3878923" y="68579"/>
                </a:lnTo>
                <a:lnTo>
                  <a:pt x="3692835" y="68580"/>
                </a:lnTo>
                <a:lnTo>
                  <a:pt x="3685853" y="67628"/>
                </a:lnTo>
                <a:lnTo>
                  <a:pt x="3679293" y="66040"/>
                </a:lnTo>
                <a:lnTo>
                  <a:pt x="3673014" y="64030"/>
                </a:lnTo>
                <a:lnTo>
                  <a:pt x="3664066" y="61736"/>
                </a:lnTo>
                <a:lnTo>
                  <a:pt x="3641424" y="56649"/>
                </a:lnTo>
                <a:lnTo>
                  <a:pt x="3631576" y="53958"/>
                </a:lnTo>
                <a:lnTo>
                  <a:pt x="3623106" y="51212"/>
                </a:lnTo>
                <a:lnTo>
                  <a:pt x="3615554" y="48429"/>
                </a:lnTo>
                <a:lnTo>
                  <a:pt x="3607662" y="46574"/>
                </a:lnTo>
                <a:lnTo>
                  <a:pt x="3591273" y="44512"/>
                </a:lnTo>
                <a:lnTo>
                  <a:pt x="3440385" y="31076"/>
                </a:lnTo>
                <a:lnTo>
                  <a:pt x="3395325" y="28099"/>
                </a:lnTo>
                <a:lnTo>
                  <a:pt x="3310971" y="26031"/>
                </a:lnTo>
                <a:lnTo>
                  <a:pt x="3266499" y="24858"/>
                </a:lnTo>
                <a:lnTo>
                  <a:pt x="3224380" y="21208"/>
                </a:lnTo>
                <a:lnTo>
                  <a:pt x="3189717" y="19854"/>
                </a:lnTo>
                <a:lnTo>
                  <a:pt x="3041554" y="17948"/>
                </a:lnTo>
                <a:lnTo>
                  <a:pt x="2661839" y="16263"/>
                </a:lnTo>
                <a:lnTo>
                  <a:pt x="2501605" y="11275"/>
                </a:lnTo>
                <a:lnTo>
                  <a:pt x="2026685" y="8575"/>
                </a:lnTo>
                <a:lnTo>
                  <a:pt x="1703384" y="8572"/>
                </a:lnTo>
                <a:lnTo>
                  <a:pt x="1688992" y="7620"/>
                </a:lnTo>
                <a:lnTo>
                  <a:pt x="1672729" y="6033"/>
                </a:lnTo>
                <a:lnTo>
                  <a:pt x="1655220" y="4022"/>
                </a:lnTo>
                <a:lnTo>
                  <a:pt x="1639738" y="2681"/>
                </a:lnTo>
                <a:lnTo>
                  <a:pt x="1599744" y="794"/>
                </a:lnTo>
                <a:lnTo>
                  <a:pt x="1483854" y="31"/>
                </a:lnTo>
                <a:lnTo>
                  <a:pt x="871761" y="0"/>
                </a:lnTo>
                <a:lnTo>
                  <a:pt x="846921" y="953"/>
                </a:lnTo>
                <a:lnTo>
                  <a:pt x="821789" y="2540"/>
                </a:lnTo>
                <a:lnTo>
                  <a:pt x="776719" y="5892"/>
                </a:lnTo>
                <a:lnTo>
                  <a:pt x="735281" y="7778"/>
                </a:lnTo>
                <a:lnTo>
                  <a:pt x="629300" y="9505"/>
                </a:lnTo>
                <a:lnTo>
                  <a:pt x="621464" y="11099"/>
                </a:lnTo>
                <a:lnTo>
                  <a:pt x="614334" y="13114"/>
                </a:lnTo>
                <a:lnTo>
                  <a:pt x="605771" y="14458"/>
                </a:lnTo>
                <a:lnTo>
                  <a:pt x="576469" y="16349"/>
                </a:lnTo>
                <a:lnTo>
                  <a:pt x="480619" y="17099"/>
                </a:lnTo>
                <a:lnTo>
                  <a:pt x="64283" y="17144"/>
                </a:lnTo>
                <a:lnTo>
                  <a:pt x="54285" y="18097"/>
                </a:lnTo>
                <a:lnTo>
                  <a:pt x="44762" y="19685"/>
                </a:lnTo>
                <a:lnTo>
                  <a:pt x="0" y="25718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2"/>
          <p:cNvSpPr/>
          <p:nvPr/>
        </p:nvSpPr>
        <p:spPr>
          <a:xfrm>
            <a:off x="1657350" y="3857625"/>
            <a:ext cx="531495" cy="300038"/>
          </a:xfrm>
          <a:custGeom>
            <a:avLst/>
            <a:gdLst/>
            <a:ahLst/>
            <a:cxnLst/>
            <a:rect l="0" t="0" r="0" b="0"/>
            <a:pathLst>
              <a:path w="531495" h="300038">
                <a:moveTo>
                  <a:pt x="0" y="0"/>
                </a:moveTo>
                <a:lnTo>
                  <a:pt x="0" y="4550"/>
                </a:lnTo>
                <a:lnTo>
                  <a:pt x="952" y="6844"/>
                </a:lnTo>
                <a:lnTo>
                  <a:pt x="4550" y="11931"/>
                </a:lnTo>
                <a:lnTo>
                  <a:pt x="14405" y="17368"/>
                </a:lnTo>
                <a:lnTo>
                  <a:pt x="21033" y="20151"/>
                </a:lnTo>
                <a:lnTo>
                  <a:pt x="25452" y="22959"/>
                </a:lnTo>
                <a:lnTo>
                  <a:pt x="28398" y="25783"/>
                </a:lnTo>
                <a:lnTo>
                  <a:pt x="30362" y="28619"/>
                </a:lnTo>
                <a:lnTo>
                  <a:pt x="33576" y="30509"/>
                </a:lnTo>
                <a:lnTo>
                  <a:pt x="46249" y="34122"/>
                </a:lnTo>
                <a:lnTo>
                  <a:pt x="67109" y="46074"/>
                </a:lnTo>
                <a:lnTo>
                  <a:pt x="83278" y="54397"/>
                </a:lnTo>
                <a:lnTo>
                  <a:pt x="99560" y="60054"/>
                </a:lnTo>
                <a:lnTo>
                  <a:pt x="109235" y="62896"/>
                </a:lnTo>
                <a:lnTo>
                  <a:pt x="118543" y="66695"/>
                </a:lnTo>
                <a:lnTo>
                  <a:pt x="127606" y="71134"/>
                </a:lnTo>
                <a:lnTo>
                  <a:pt x="144344" y="80192"/>
                </a:lnTo>
                <a:lnTo>
                  <a:pt x="158132" y="87393"/>
                </a:lnTo>
                <a:lnTo>
                  <a:pt x="173151" y="93769"/>
                </a:lnTo>
                <a:lnTo>
                  <a:pt x="188398" y="99777"/>
                </a:lnTo>
                <a:lnTo>
                  <a:pt x="201525" y="105623"/>
                </a:lnTo>
                <a:lnTo>
                  <a:pt x="219625" y="114268"/>
                </a:lnTo>
                <a:lnTo>
                  <a:pt x="231278" y="122541"/>
                </a:lnTo>
                <a:lnTo>
                  <a:pt x="237053" y="127414"/>
                </a:lnTo>
                <a:lnTo>
                  <a:pt x="242808" y="130662"/>
                </a:lnTo>
                <a:lnTo>
                  <a:pt x="254281" y="134272"/>
                </a:lnTo>
                <a:lnTo>
                  <a:pt x="265731" y="140956"/>
                </a:lnTo>
                <a:lnTo>
                  <a:pt x="277170" y="149324"/>
                </a:lnTo>
                <a:lnTo>
                  <a:pt x="288604" y="156219"/>
                </a:lnTo>
                <a:lnTo>
                  <a:pt x="297177" y="160343"/>
                </a:lnTo>
                <a:lnTo>
                  <a:pt x="307656" y="164998"/>
                </a:lnTo>
                <a:lnTo>
                  <a:pt x="319403" y="170006"/>
                </a:lnTo>
                <a:lnTo>
                  <a:pt x="328188" y="175250"/>
                </a:lnTo>
                <a:lnTo>
                  <a:pt x="334997" y="180650"/>
                </a:lnTo>
                <a:lnTo>
                  <a:pt x="340489" y="186156"/>
                </a:lnTo>
                <a:lnTo>
                  <a:pt x="354210" y="194813"/>
                </a:lnTo>
                <a:lnTo>
                  <a:pt x="367929" y="201836"/>
                </a:lnTo>
                <a:lnTo>
                  <a:pt x="381960" y="211145"/>
                </a:lnTo>
                <a:lnTo>
                  <a:pt x="392327" y="217032"/>
                </a:lnTo>
                <a:lnTo>
                  <a:pt x="405825" y="222823"/>
                </a:lnTo>
                <a:lnTo>
                  <a:pt x="419444" y="228572"/>
                </a:lnTo>
                <a:lnTo>
                  <a:pt x="438488" y="240024"/>
                </a:lnTo>
                <a:lnTo>
                  <a:pt x="452184" y="248601"/>
                </a:lnTo>
                <a:lnTo>
                  <a:pt x="460050" y="255269"/>
                </a:lnTo>
                <a:lnTo>
                  <a:pt x="469897" y="264583"/>
                </a:lnTo>
                <a:lnTo>
                  <a:pt x="478083" y="269992"/>
                </a:lnTo>
                <a:lnTo>
                  <a:pt x="481599" y="271434"/>
                </a:lnTo>
                <a:lnTo>
                  <a:pt x="490586" y="278117"/>
                </a:lnTo>
                <a:lnTo>
                  <a:pt x="499978" y="285532"/>
                </a:lnTo>
                <a:lnTo>
                  <a:pt x="512269" y="290684"/>
                </a:lnTo>
                <a:lnTo>
                  <a:pt x="520782" y="297202"/>
                </a:lnTo>
                <a:lnTo>
                  <a:pt x="531494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83"/>
          <p:cNvSpPr/>
          <p:nvPr/>
        </p:nvSpPr>
        <p:spPr>
          <a:xfrm>
            <a:off x="3783329" y="3840479"/>
            <a:ext cx="428626" cy="256471"/>
          </a:xfrm>
          <a:custGeom>
            <a:avLst/>
            <a:gdLst/>
            <a:ahLst/>
            <a:cxnLst/>
            <a:rect l="0" t="0" r="0" b="0"/>
            <a:pathLst>
              <a:path w="428626" h="256471">
                <a:moveTo>
                  <a:pt x="0" y="240031"/>
                </a:moveTo>
                <a:lnTo>
                  <a:pt x="0" y="254793"/>
                </a:lnTo>
                <a:lnTo>
                  <a:pt x="1905" y="255587"/>
                </a:lnTo>
                <a:lnTo>
                  <a:pt x="9103" y="256470"/>
                </a:lnTo>
                <a:lnTo>
                  <a:pt x="11783" y="255752"/>
                </a:lnTo>
                <a:lnTo>
                  <a:pt x="13571" y="254322"/>
                </a:lnTo>
                <a:lnTo>
                  <a:pt x="14762" y="252416"/>
                </a:lnTo>
                <a:lnTo>
                  <a:pt x="21167" y="247757"/>
                </a:lnTo>
                <a:lnTo>
                  <a:pt x="30363" y="242512"/>
                </a:lnTo>
                <a:lnTo>
                  <a:pt x="40800" y="237006"/>
                </a:lnTo>
                <a:lnTo>
                  <a:pt x="45298" y="233252"/>
                </a:lnTo>
                <a:lnTo>
                  <a:pt x="49248" y="228844"/>
                </a:lnTo>
                <a:lnTo>
                  <a:pt x="52835" y="224000"/>
                </a:lnTo>
                <a:lnTo>
                  <a:pt x="57131" y="218866"/>
                </a:lnTo>
                <a:lnTo>
                  <a:pt x="61900" y="213539"/>
                </a:lnTo>
                <a:lnTo>
                  <a:pt x="66984" y="208082"/>
                </a:lnTo>
                <a:lnTo>
                  <a:pt x="76089" y="200634"/>
                </a:lnTo>
                <a:lnTo>
                  <a:pt x="87874" y="191858"/>
                </a:lnTo>
                <a:lnTo>
                  <a:pt x="124145" y="166385"/>
                </a:lnTo>
                <a:lnTo>
                  <a:pt x="147568" y="150149"/>
                </a:lnTo>
                <a:lnTo>
                  <a:pt x="217859" y="100935"/>
                </a:lnTo>
                <a:lnTo>
                  <a:pt x="229060" y="93961"/>
                </a:lnTo>
                <a:lnTo>
                  <a:pt x="240337" y="87406"/>
                </a:lnTo>
                <a:lnTo>
                  <a:pt x="337483" y="33768"/>
                </a:lnTo>
                <a:lnTo>
                  <a:pt x="364473" y="19531"/>
                </a:lnTo>
                <a:lnTo>
                  <a:pt x="377253" y="12491"/>
                </a:lnTo>
                <a:lnTo>
                  <a:pt x="386108" y="6186"/>
                </a:lnTo>
                <a:lnTo>
                  <a:pt x="390756" y="4125"/>
                </a:lnTo>
                <a:lnTo>
                  <a:pt x="395759" y="2750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84"/>
          <p:cNvSpPr/>
          <p:nvPr/>
        </p:nvSpPr>
        <p:spPr>
          <a:xfrm>
            <a:off x="5917987" y="5246370"/>
            <a:ext cx="25614" cy="471488"/>
          </a:xfrm>
          <a:custGeom>
            <a:avLst/>
            <a:gdLst/>
            <a:ahLst/>
            <a:cxnLst/>
            <a:rect l="0" t="0" r="0" b="0"/>
            <a:pathLst>
              <a:path w="25614" h="471488">
                <a:moveTo>
                  <a:pt x="8467" y="0"/>
                </a:moveTo>
                <a:lnTo>
                  <a:pt x="3917" y="9102"/>
                </a:lnTo>
                <a:lnTo>
                  <a:pt x="2576" y="13688"/>
                </a:lnTo>
                <a:lnTo>
                  <a:pt x="1682" y="18650"/>
                </a:lnTo>
                <a:lnTo>
                  <a:pt x="1086" y="23863"/>
                </a:lnTo>
                <a:lnTo>
                  <a:pt x="689" y="37816"/>
                </a:lnTo>
                <a:lnTo>
                  <a:pt x="0" y="123666"/>
                </a:lnTo>
                <a:lnTo>
                  <a:pt x="917" y="133879"/>
                </a:lnTo>
                <a:lnTo>
                  <a:pt x="2482" y="143545"/>
                </a:lnTo>
                <a:lnTo>
                  <a:pt x="4477" y="152846"/>
                </a:lnTo>
                <a:lnTo>
                  <a:pt x="5808" y="160953"/>
                </a:lnTo>
                <a:lnTo>
                  <a:pt x="6694" y="168261"/>
                </a:lnTo>
                <a:lnTo>
                  <a:pt x="7286" y="175039"/>
                </a:lnTo>
                <a:lnTo>
                  <a:pt x="7679" y="185273"/>
                </a:lnTo>
                <a:lnTo>
                  <a:pt x="8117" y="211883"/>
                </a:lnTo>
                <a:lnTo>
                  <a:pt x="9186" y="224123"/>
                </a:lnTo>
                <a:lnTo>
                  <a:pt x="10852" y="235140"/>
                </a:lnTo>
                <a:lnTo>
                  <a:pt x="12915" y="245342"/>
                </a:lnTo>
                <a:lnTo>
                  <a:pt x="15242" y="259764"/>
                </a:lnTo>
                <a:lnTo>
                  <a:pt x="20369" y="296108"/>
                </a:lnTo>
                <a:lnTo>
                  <a:pt x="22116" y="311705"/>
                </a:lnTo>
                <a:lnTo>
                  <a:pt x="23282" y="324961"/>
                </a:lnTo>
                <a:lnTo>
                  <a:pt x="24059" y="336655"/>
                </a:lnTo>
                <a:lnTo>
                  <a:pt x="24922" y="380129"/>
                </a:lnTo>
                <a:lnTo>
                  <a:pt x="25613" y="4714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5"/>
          <p:cNvSpPr/>
          <p:nvPr/>
        </p:nvSpPr>
        <p:spPr>
          <a:xfrm>
            <a:off x="5815012" y="5213529"/>
            <a:ext cx="359863" cy="230009"/>
          </a:xfrm>
          <a:custGeom>
            <a:avLst/>
            <a:gdLst/>
            <a:ahLst/>
            <a:cxnLst/>
            <a:rect l="0" t="0" r="0" b="0"/>
            <a:pathLst>
              <a:path w="359863" h="230009">
                <a:moveTo>
                  <a:pt x="0" y="101421"/>
                </a:moveTo>
                <a:lnTo>
                  <a:pt x="19313" y="82108"/>
                </a:lnTo>
                <a:lnTo>
                  <a:pt x="24305" y="78068"/>
                </a:lnTo>
                <a:lnTo>
                  <a:pt x="30491" y="73470"/>
                </a:lnTo>
                <a:lnTo>
                  <a:pt x="37472" y="68499"/>
                </a:lnTo>
                <a:lnTo>
                  <a:pt x="45936" y="63281"/>
                </a:lnTo>
                <a:lnTo>
                  <a:pt x="55390" y="57896"/>
                </a:lnTo>
                <a:lnTo>
                  <a:pt x="81817" y="43757"/>
                </a:lnTo>
                <a:lnTo>
                  <a:pt x="88835" y="40118"/>
                </a:lnTo>
                <a:lnTo>
                  <a:pt x="96370" y="36740"/>
                </a:lnTo>
                <a:lnTo>
                  <a:pt x="104252" y="33535"/>
                </a:lnTo>
                <a:lnTo>
                  <a:pt x="112364" y="30446"/>
                </a:lnTo>
                <a:lnTo>
                  <a:pt x="120629" y="26482"/>
                </a:lnTo>
                <a:lnTo>
                  <a:pt x="128997" y="21934"/>
                </a:lnTo>
                <a:lnTo>
                  <a:pt x="137433" y="16997"/>
                </a:lnTo>
                <a:lnTo>
                  <a:pt x="144962" y="13706"/>
                </a:lnTo>
                <a:lnTo>
                  <a:pt x="151886" y="11511"/>
                </a:lnTo>
                <a:lnTo>
                  <a:pt x="158408" y="10049"/>
                </a:lnTo>
                <a:lnTo>
                  <a:pt x="165613" y="8121"/>
                </a:lnTo>
                <a:lnTo>
                  <a:pt x="181239" y="3439"/>
                </a:lnTo>
                <a:lnTo>
                  <a:pt x="189405" y="1810"/>
                </a:lnTo>
                <a:lnTo>
                  <a:pt x="197708" y="724"/>
                </a:lnTo>
                <a:lnTo>
                  <a:pt x="206101" y="0"/>
                </a:lnTo>
                <a:lnTo>
                  <a:pt x="214553" y="469"/>
                </a:lnTo>
                <a:lnTo>
                  <a:pt x="223045" y="1734"/>
                </a:lnTo>
                <a:lnTo>
                  <a:pt x="231564" y="3531"/>
                </a:lnTo>
                <a:lnTo>
                  <a:pt x="242006" y="4728"/>
                </a:lnTo>
                <a:lnTo>
                  <a:pt x="253730" y="5527"/>
                </a:lnTo>
                <a:lnTo>
                  <a:pt x="266309" y="6059"/>
                </a:lnTo>
                <a:lnTo>
                  <a:pt x="276599" y="7366"/>
                </a:lnTo>
                <a:lnTo>
                  <a:pt x="285364" y="9190"/>
                </a:lnTo>
                <a:lnTo>
                  <a:pt x="293113" y="11359"/>
                </a:lnTo>
                <a:lnTo>
                  <a:pt x="302089" y="15661"/>
                </a:lnTo>
                <a:lnTo>
                  <a:pt x="311883" y="21388"/>
                </a:lnTo>
                <a:lnTo>
                  <a:pt x="322222" y="28063"/>
                </a:lnTo>
                <a:lnTo>
                  <a:pt x="330067" y="33465"/>
                </a:lnTo>
                <a:lnTo>
                  <a:pt x="336250" y="38020"/>
                </a:lnTo>
                <a:lnTo>
                  <a:pt x="341324" y="42009"/>
                </a:lnTo>
                <a:lnTo>
                  <a:pt x="349502" y="48980"/>
                </a:lnTo>
                <a:lnTo>
                  <a:pt x="353016" y="52173"/>
                </a:lnTo>
                <a:lnTo>
                  <a:pt x="355359" y="55254"/>
                </a:lnTo>
                <a:lnTo>
                  <a:pt x="357963" y="61217"/>
                </a:lnTo>
                <a:lnTo>
                  <a:pt x="358656" y="65093"/>
                </a:lnTo>
                <a:lnTo>
                  <a:pt x="359120" y="69583"/>
                </a:lnTo>
                <a:lnTo>
                  <a:pt x="359428" y="74480"/>
                </a:lnTo>
                <a:lnTo>
                  <a:pt x="359771" y="85002"/>
                </a:lnTo>
                <a:lnTo>
                  <a:pt x="359862" y="90475"/>
                </a:lnTo>
                <a:lnTo>
                  <a:pt x="358971" y="95076"/>
                </a:lnTo>
                <a:lnTo>
                  <a:pt x="357424" y="99096"/>
                </a:lnTo>
                <a:lnTo>
                  <a:pt x="355440" y="102729"/>
                </a:lnTo>
                <a:lnTo>
                  <a:pt x="348097" y="116942"/>
                </a:lnTo>
                <a:lnTo>
                  <a:pt x="344460" y="122246"/>
                </a:lnTo>
                <a:lnTo>
                  <a:pt x="340130" y="127687"/>
                </a:lnTo>
                <a:lnTo>
                  <a:pt x="335338" y="133219"/>
                </a:lnTo>
                <a:lnTo>
                  <a:pt x="329286" y="139765"/>
                </a:lnTo>
                <a:lnTo>
                  <a:pt x="314942" y="154658"/>
                </a:lnTo>
                <a:lnTo>
                  <a:pt x="307116" y="160724"/>
                </a:lnTo>
                <a:lnTo>
                  <a:pt x="299042" y="165722"/>
                </a:lnTo>
                <a:lnTo>
                  <a:pt x="290801" y="170005"/>
                </a:lnTo>
                <a:lnTo>
                  <a:pt x="268945" y="182385"/>
                </a:lnTo>
                <a:lnTo>
                  <a:pt x="256449" y="189688"/>
                </a:lnTo>
                <a:lnTo>
                  <a:pt x="245261" y="195508"/>
                </a:lnTo>
                <a:lnTo>
                  <a:pt x="234945" y="200340"/>
                </a:lnTo>
                <a:lnTo>
                  <a:pt x="216815" y="208250"/>
                </a:lnTo>
                <a:lnTo>
                  <a:pt x="202407" y="214940"/>
                </a:lnTo>
                <a:lnTo>
                  <a:pt x="195898" y="217105"/>
                </a:lnTo>
                <a:lnTo>
                  <a:pt x="189654" y="218549"/>
                </a:lnTo>
                <a:lnTo>
                  <a:pt x="183586" y="219511"/>
                </a:lnTo>
                <a:lnTo>
                  <a:pt x="176683" y="220153"/>
                </a:lnTo>
                <a:lnTo>
                  <a:pt x="169224" y="220580"/>
                </a:lnTo>
                <a:lnTo>
                  <a:pt x="161393" y="220865"/>
                </a:lnTo>
                <a:lnTo>
                  <a:pt x="150458" y="222008"/>
                </a:lnTo>
                <a:lnTo>
                  <a:pt x="137453" y="223722"/>
                </a:lnTo>
                <a:lnTo>
                  <a:pt x="51435" y="2300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6"/>
          <p:cNvSpPr/>
          <p:nvPr/>
        </p:nvSpPr>
        <p:spPr>
          <a:xfrm>
            <a:off x="6307278" y="5246370"/>
            <a:ext cx="150673" cy="402908"/>
          </a:xfrm>
          <a:custGeom>
            <a:avLst/>
            <a:gdLst/>
            <a:ahLst/>
            <a:cxnLst/>
            <a:rect l="0" t="0" r="0" b="0"/>
            <a:pathLst>
              <a:path w="150673" h="402908">
                <a:moveTo>
                  <a:pt x="4939" y="0"/>
                </a:moveTo>
                <a:lnTo>
                  <a:pt x="388" y="13652"/>
                </a:lnTo>
                <a:lnTo>
                  <a:pt x="0" y="18626"/>
                </a:lnTo>
                <a:lnTo>
                  <a:pt x="694" y="22895"/>
                </a:lnTo>
                <a:lnTo>
                  <a:pt x="2109" y="26693"/>
                </a:lnTo>
                <a:lnTo>
                  <a:pt x="3052" y="33036"/>
                </a:lnTo>
                <a:lnTo>
                  <a:pt x="3681" y="41074"/>
                </a:lnTo>
                <a:lnTo>
                  <a:pt x="4101" y="50242"/>
                </a:lnTo>
                <a:lnTo>
                  <a:pt x="5332" y="58260"/>
                </a:lnTo>
                <a:lnTo>
                  <a:pt x="7107" y="65510"/>
                </a:lnTo>
                <a:lnTo>
                  <a:pt x="9241" y="72248"/>
                </a:lnTo>
                <a:lnTo>
                  <a:pt x="11618" y="78646"/>
                </a:lnTo>
                <a:lnTo>
                  <a:pt x="14154" y="84815"/>
                </a:lnTo>
                <a:lnTo>
                  <a:pt x="16798" y="90833"/>
                </a:lnTo>
                <a:lnTo>
                  <a:pt x="24814" y="107680"/>
                </a:lnTo>
                <a:lnTo>
                  <a:pt x="40932" y="140438"/>
                </a:lnTo>
                <a:lnTo>
                  <a:pt x="57449" y="181162"/>
                </a:lnTo>
                <a:lnTo>
                  <a:pt x="76854" y="230058"/>
                </a:lnTo>
                <a:lnTo>
                  <a:pt x="93134" y="269249"/>
                </a:lnTo>
                <a:lnTo>
                  <a:pt x="103990" y="297582"/>
                </a:lnTo>
                <a:lnTo>
                  <a:pt x="107168" y="305068"/>
                </a:lnTo>
                <a:lnTo>
                  <a:pt x="113239" y="318465"/>
                </a:lnTo>
                <a:lnTo>
                  <a:pt x="122012" y="336718"/>
                </a:lnTo>
                <a:lnTo>
                  <a:pt x="127774" y="348408"/>
                </a:lnTo>
                <a:lnTo>
                  <a:pt x="130970" y="357413"/>
                </a:lnTo>
                <a:lnTo>
                  <a:pt x="133343" y="365543"/>
                </a:lnTo>
                <a:lnTo>
                  <a:pt x="137573" y="375506"/>
                </a:lnTo>
                <a:lnTo>
                  <a:pt x="140758" y="387274"/>
                </a:lnTo>
                <a:lnTo>
                  <a:pt x="144043" y="393736"/>
                </a:lnTo>
                <a:lnTo>
                  <a:pt x="150672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87"/>
          <p:cNvSpPr/>
          <p:nvPr/>
        </p:nvSpPr>
        <p:spPr>
          <a:xfrm>
            <a:off x="6175057" y="5220652"/>
            <a:ext cx="377191" cy="454344"/>
          </a:xfrm>
          <a:custGeom>
            <a:avLst/>
            <a:gdLst/>
            <a:ahLst/>
            <a:cxnLst/>
            <a:rect l="0" t="0" r="0" b="0"/>
            <a:pathLst>
              <a:path w="377191" h="454344">
                <a:moveTo>
                  <a:pt x="377190" y="0"/>
                </a:moveTo>
                <a:lnTo>
                  <a:pt x="368089" y="4551"/>
                </a:lnTo>
                <a:lnTo>
                  <a:pt x="361080" y="6785"/>
                </a:lnTo>
                <a:lnTo>
                  <a:pt x="357877" y="7381"/>
                </a:lnTo>
                <a:lnTo>
                  <a:pt x="351779" y="10583"/>
                </a:lnTo>
                <a:lnTo>
                  <a:pt x="340103" y="20400"/>
                </a:lnTo>
                <a:lnTo>
                  <a:pt x="331488" y="28693"/>
                </a:lnTo>
                <a:lnTo>
                  <a:pt x="322903" y="41734"/>
                </a:lnTo>
                <a:lnTo>
                  <a:pt x="311468" y="57315"/>
                </a:lnTo>
                <a:lnTo>
                  <a:pt x="301943" y="73286"/>
                </a:lnTo>
                <a:lnTo>
                  <a:pt x="286526" y="97597"/>
                </a:lnTo>
                <a:lnTo>
                  <a:pt x="265237" y="132211"/>
                </a:lnTo>
                <a:lnTo>
                  <a:pt x="246440" y="161412"/>
                </a:lnTo>
                <a:lnTo>
                  <a:pt x="234624" y="179371"/>
                </a:lnTo>
                <a:lnTo>
                  <a:pt x="227854" y="188161"/>
                </a:lnTo>
                <a:lnTo>
                  <a:pt x="220482" y="196878"/>
                </a:lnTo>
                <a:lnTo>
                  <a:pt x="212711" y="205547"/>
                </a:lnTo>
                <a:lnTo>
                  <a:pt x="204672" y="217041"/>
                </a:lnTo>
                <a:lnTo>
                  <a:pt x="196456" y="230419"/>
                </a:lnTo>
                <a:lnTo>
                  <a:pt x="188120" y="245053"/>
                </a:lnTo>
                <a:lnTo>
                  <a:pt x="180659" y="256714"/>
                </a:lnTo>
                <a:lnTo>
                  <a:pt x="173779" y="266392"/>
                </a:lnTo>
                <a:lnTo>
                  <a:pt x="167288" y="274750"/>
                </a:lnTo>
                <a:lnTo>
                  <a:pt x="161055" y="282227"/>
                </a:lnTo>
                <a:lnTo>
                  <a:pt x="154995" y="289116"/>
                </a:lnTo>
                <a:lnTo>
                  <a:pt x="149050" y="295614"/>
                </a:lnTo>
                <a:lnTo>
                  <a:pt x="132285" y="312994"/>
                </a:lnTo>
                <a:lnTo>
                  <a:pt x="95028" y="350645"/>
                </a:lnTo>
                <a:lnTo>
                  <a:pt x="85259" y="361399"/>
                </a:lnTo>
                <a:lnTo>
                  <a:pt x="49826" y="402717"/>
                </a:lnTo>
                <a:lnTo>
                  <a:pt x="40243" y="413301"/>
                </a:lnTo>
                <a:lnTo>
                  <a:pt x="27819" y="426419"/>
                </a:lnTo>
                <a:lnTo>
                  <a:pt x="17238" y="437073"/>
                </a:lnTo>
                <a:lnTo>
                  <a:pt x="9884" y="441905"/>
                </a:lnTo>
                <a:lnTo>
                  <a:pt x="0" y="4543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88"/>
          <p:cNvSpPr/>
          <p:nvPr/>
        </p:nvSpPr>
        <p:spPr>
          <a:xfrm>
            <a:off x="6591076" y="5143500"/>
            <a:ext cx="351056" cy="475199"/>
          </a:xfrm>
          <a:custGeom>
            <a:avLst/>
            <a:gdLst/>
            <a:ahLst/>
            <a:cxnLst/>
            <a:rect l="0" t="0" r="0" b="0"/>
            <a:pathLst>
              <a:path w="351056" h="475199">
                <a:moveTo>
                  <a:pt x="38324" y="85725"/>
                </a:moveTo>
                <a:lnTo>
                  <a:pt x="29222" y="90276"/>
                </a:lnTo>
                <a:lnTo>
                  <a:pt x="19011" y="97656"/>
                </a:lnTo>
                <a:lnTo>
                  <a:pt x="16876" y="100346"/>
                </a:lnTo>
                <a:lnTo>
                  <a:pt x="15453" y="103092"/>
                </a:lnTo>
                <a:lnTo>
                  <a:pt x="12919" y="111541"/>
                </a:lnTo>
                <a:lnTo>
                  <a:pt x="8618" y="127996"/>
                </a:lnTo>
                <a:lnTo>
                  <a:pt x="3531" y="150549"/>
                </a:lnTo>
                <a:lnTo>
                  <a:pt x="841" y="163231"/>
                </a:lnTo>
                <a:lnTo>
                  <a:pt x="0" y="176448"/>
                </a:lnTo>
                <a:lnTo>
                  <a:pt x="392" y="190022"/>
                </a:lnTo>
                <a:lnTo>
                  <a:pt x="1606" y="203834"/>
                </a:lnTo>
                <a:lnTo>
                  <a:pt x="3367" y="217804"/>
                </a:lnTo>
                <a:lnTo>
                  <a:pt x="5494" y="231880"/>
                </a:lnTo>
                <a:lnTo>
                  <a:pt x="7865" y="246026"/>
                </a:lnTo>
                <a:lnTo>
                  <a:pt x="9445" y="258315"/>
                </a:lnTo>
                <a:lnTo>
                  <a:pt x="10499" y="269365"/>
                </a:lnTo>
                <a:lnTo>
                  <a:pt x="11201" y="279589"/>
                </a:lnTo>
                <a:lnTo>
                  <a:pt x="12622" y="291167"/>
                </a:lnTo>
                <a:lnTo>
                  <a:pt x="14522" y="303649"/>
                </a:lnTo>
                <a:lnTo>
                  <a:pt x="16740" y="316732"/>
                </a:lnTo>
                <a:lnTo>
                  <a:pt x="19173" y="327360"/>
                </a:lnTo>
                <a:lnTo>
                  <a:pt x="21746" y="336350"/>
                </a:lnTo>
                <a:lnTo>
                  <a:pt x="32721" y="369017"/>
                </a:lnTo>
                <a:lnTo>
                  <a:pt x="34588" y="379361"/>
                </a:lnTo>
                <a:lnTo>
                  <a:pt x="35834" y="391020"/>
                </a:lnTo>
                <a:lnTo>
                  <a:pt x="36663" y="403555"/>
                </a:lnTo>
                <a:lnTo>
                  <a:pt x="38169" y="412864"/>
                </a:lnTo>
                <a:lnTo>
                  <a:pt x="42383" y="425748"/>
                </a:lnTo>
                <a:lnTo>
                  <a:pt x="47430" y="437188"/>
                </a:lnTo>
                <a:lnTo>
                  <a:pt x="51896" y="447671"/>
                </a:lnTo>
                <a:lnTo>
                  <a:pt x="55362" y="458927"/>
                </a:lnTo>
                <a:lnTo>
                  <a:pt x="61999" y="468295"/>
                </a:lnTo>
                <a:lnTo>
                  <a:pt x="67261" y="474196"/>
                </a:lnTo>
                <a:lnTo>
                  <a:pt x="69998" y="475198"/>
                </a:lnTo>
                <a:lnTo>
                  <a:pt x="72775" y="474914"/>
                </a:lnTo>
                <a:lnTo>
                  <a:pt x="79524" y="472164"/>
                </a:lnTo>
                <a:lnTo>
                  <a:pt x="80078" y="470986"/>
                </a:lnTo>
                <a:lnTo>
                  <a:pt x="83507" y="457171"/>
                </a:lnTo>
                <a:lnTo>
                  <a:pt x="86980" y="444170"/>
                </a:lnTo>
                <a:lnTo>
                  <a:pt x="88524" y="432041"/>
                </a:lnTo>
                <a:lnTo>
                  <a:pt x="91750" y="417760"/>
                </a:lnTo>
                <a:lnTo>
                  <a:pt x="93944" y="409952"/>
                </a:lnTo>
                <a:lnTo>
                  <a:pt x="95406" y="401889"/>
                </a:lnTo>
                <a:lnTo>
                  <a:pt x="96381" y="393656"/>
                </a:lnTo>
                <a:lnTo>
                  <a:pt x="97032" y="385310"/>
                </a:lnTo>
                <a:lnTo>
                  <a:pt x="98417" y="376888"/>
                </a:lnTo>
                <a:lnTo>
                  <a:pt x="100293" y="368416"/>
                </a:lnTo>
                <a:lnTo>
                  <a:pt x="102497" y="359910"/>
                </a:lnTo>
                <a:lnTo>
                  <a:pt x="103965" y="351383"/>
                </a:lnTo>
                <a:lnTo>
                  <a:pt x="104945" y="342840"/>
                </a:lnTo>
                <a:lnTo>
                  <a:pt x="105598" y="334287"/>
                </a:lnTo>
                <a:lnTo>
                  <a:pt x="106986" y="324776"/>
                </a:lnTo>
                <a:lnTo>
                  <a:pt x="108863" y="314624"/>
                </a:lnTo>
                <a:lnTo>
                  <a:pt x="111068" y="304047"/>
                </a:lnTo>
                <a:lnTo>
                  <a:pt x="113490" y="294138"/>
                </a:lnTo>
                <a:lnTo>
                  <a:pt x="116057" y="284674"/>
                </a:lnTo>
                <a:lnTo>
                  <a:pt x="118721" y="275508"/>
                </a:lnTo>
                <a:lnTo>
                  <a:pt x="121449" y="264634"/>
                </a:lnTo>
                <a:lnTo>
                  <a:pt x="127021" y="239853"/>
                </a:lnTo>
                <a:lnTo>
                  <a:pt x="129840" y="229434"/>
                </a:lnTo>
                <a:lnTo>
                  <a:pt x="132672" y="220583"/>
                </a:lnTo>
                <a:lnTo>
                  <a:pt x="135513" y="212778"/>
                </a:lnTo>
                <a:lnTo>
                  <a:pt x="137407" y="204717"/>
                </a:lnTo>
                <a:lnTo>
                  <a:pt x="138669" y="196485"/>
                </a:lnTo>
                <a:lnTo>
                  <a:pt x="139510" y="188140"/>
                </a:lnTo>
                <a:lnTo>
                  <a:pt x="141024" y="178766"/>
                </a:lnTo>
                <a:lnTo>
                  <a:pt x="142985" y="168708"/>
                </a:lnTo>
                <a:lnTo>
                  <a:pt x="145246" y="158192"/>
                </a:lnTo>
                <a:lnTo>
                  <a:pt x="147757" y="143967"/>
                </a:lnTo>
                <a:lnTo>
                  <a:pt x="149826" y="133517"/>
                </a:lnTo>
                <a:lnTo>
                  <a:pt x="153920" y="122523"/>
                </a:lnTo>
                <a:lnTo>
                  <a:pt x="155393" y="119782"/>
                </a:lnTo>
                <a:lnTo>
                  <a:pt x="156375" y="118907"/>
                </a:lnTo>
                <a:lnTo>
                  <a:pt x="157029" y="119276"/>
                </a:lnTo>
                <a:lnTo>
                  <a:pt x="162501" y="119796"/>
                </a:lnTo>
                <a:lnTo>
                  <a:pt x="163972" y="121774"/>
                </a:lnTo>
                <a:lnTo>
                  <a:pt x="165605" y="129052"/>
                </a:lnTo>
                <a:lnTo>
                  <a:pt x="167606" y="143355"/>
                </a:lnTo>
                <a:lnTo>
                  <a:pt x="172726" y="158151"/>
                </a:lnTo>
                <a:lnTo>
                  <a:pt x="174258" y="169032"/>
                </a:lnTo>
                <a:lnTo>
                  <a:pt x="180019" y="182757"/>
                </a:lnTo>
                <a:lnTo>
                  <a:pt x="184222" y="190418"/>
                </a:lnTo>
                <a:lnTo>
                  <a:pt x="187025" y="198383"/>
                </a:lnTo>
                <a:lnTo>
                  <a:pt x="188893" y="206550"/>
                </a:lnTo>
                <a:lnTo>
                  <a:pt x="190138" y="214853"/>
                </a:lnTo>
                <a:lnTo>
                  <a:pt x="192873" y="223245"/>
                </a:lnTo>
                <a:lnTo>
                  <a:pt x="196602" y="231697"/>
                </a:lnTo>
                <a:lnTo>
                  <a:pt x="200992" y="240190"/>
                </a:lnTo>
                <a:lnTo>
                  <a:pt x="205871" y="254706"/>
                </a:lnTo>
                <a:lnTo>
                  <a:pt x="208992" y="268460"/>
                </a:lnTo>
                <a:lnTo>
                  <a:pt x="211157" y="276128"/>
                </a:lnTo>
                <a:lnTo>
                  <a:pt x="216103" y="292268"/>
                </a:lnTo>
                <a:lnTo>
                  <a:pt x="221477" y="308967"/>
                </a:lnTo>
                <a:lnTo>
                  <a:pt x="227041" y="323374"/>
                </a:lnTo>
                <a:lnTo>
                  <a:pt x="233639" y="336126"/>
                </a:lnTo>
                <a:lnTo>
                  <a:pt x="242923" y="348145"/>
                </a:lnTo>
                <a:lnTo>
                  <a:pt x="249018" y="354969"/>
                </a:lnTo>
                <a:lnTo>
                  <a:pt x="263411" y="370171"/>
                </a:lnTo>
                <a:lnTo>
                  <a:pt x="270297" y="376321"/>
                </a:lnTo>
                <a:lnTo>
                  <a:pt x="276792" y="381373"/>
                </a:lnTo>
                <a:lnTo>
                  <a:pt x="291803" y="391774"/>
                </a:lnTo>
                <a:lnTo>
                  <a:pt x="296396" y="393196"/>
                </a:lnTo>
                <a:lnTo>
                  <a:pt x="298954" y="393576"/>
                </a:lnTo>
                <a:lnTo>
                  <a:pt x="301612" y="392876"/>
                </a:lnTo>
                <a:lnTo>
                  <a:pt x="309905" y="388294"/>
                </a:lnTo>
                <a:lnTo>
                  <a:pt x="315554" y="386888"/>
                </a:lnTo>
                <a:lnTo>
                  <a:pt x="318394" y="383654"/>
                </a:lnTo>
                <a:lnTo>
                  <a:pt x="324089" y="372443"/>
                </a:lnTo>
                <a:lnTo>
                  <a:pt x="325989" y="364501"/>
                </a:lnTo>
                <a:lnTo>
                  <a:pt x="327255" y="355395"/>
                </a:lnTo>
                <a:lnTo>
                  <a:pt x="328100" y="345515"/>
                </a:lnTo>
                <a:lnTo>
                  <a:pt x="329615" y="334166"/>
                </a:lnTo>
                <a:lnTo>
                  <a:pt x="331578" y="321837"/>
                </a:lnTo>
                <a:lnTo>
                  <a:pt x="333840" y="308855"/>
                </a:lnTo>
                <a:lnTo>
                  <a:pt x="335346" y="296391"/>
                </a:lnTo>
                <a:lnTo>
                  <a:pt x="336351" y="284271"/>
                </a:lnTo>
                <a:lnTo>
                  <a:pt x="337021" y="272382"/>
                </a:lnTo>
                <a:lnTo>
                  <a:pt x="337766" y="233771"/>
                </a:lnTo>
                <a:lnTo>
                  <a:pt x="337964" y="210140"/>
                </a:lnTo>
                <a:lnTo>
                  <a:pt x="339049" y="191528"/>
                </a:lnTo>
                <a:lnTo>
                  <a:pt x="340725" y="176263"/>
                </a:lnTo>
                <a:lnTo>
                  <a:pt x="342794" y="163228"/>
                </a:lnTo>
                <a:lnTo>
                  <a:pt x="347634" y="123346"/>
                </a:lnTo>
                <a:lnTo>
                  <a:pt x="350258" y="99376"/>
                </a:lnTo>
                <a:lnTo>
                  <a:pt x="351055" y="77680"/>
                </a:lnTo>
                <a:lnTo>
                  <a:pt x="350634" y="57501"/>
                </a:lnTo>
                <a:lnTo>
                  <a:pt x="34693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89"/>
          <p:cNvSpPr/>
          <p:nvPr/>
        </p:nvSpPr>
        <p:spPr>
          <a:xfrm>
            <a:off x="5327690" y="5361446"/>
            <a:ext cx="341590" cy="296405"/>
          </a:xfrm>
          <a:custGeom>
            <a:avLst/>
            <a:gdLst/>
            <a:ahLst/>
            <a:cxnLst/>
            <a:rect l="0" t="0" r="0" b="0"/>
            <a:pathLst>
              <a:path w="341590" h="296405">
                <a:moveTo>
                  <a:pt x="264437" y="4939"/>
                </a:moveTo>
                <a:lnTo>
                  <a:pt x="246234" y="388"/>
                </a:lnTo>
                <a:lnTo>
                  <a:pt x="240872" y="0"/>
                </a:lnTo>
                <a:lnTo>
                  <a:pt x="237297" y="694"/>
                </a:lnTo>
                <a:lnTo>
                  <a:pt x="234913" y="2108"/>
                </a:lnTo>
                <a:lnTo>
                  <a:pt x="229726" y="3681"/>
                </a:lnTo>
                <a:lnTo>
                  <a:pt x="227009" y="4100"/>
                </a:lnTo>
                <a:lnTo>
                  <a:pt x="225197" y="5332"/>
                </a:lnTo>
                <a:lnTo>
                  <a:pt x="223990" y="7106"/>
                </a:lnTo>
                <a:lnTo>
                  <a:pt x="223185" y="9241"/>
                </a:lnTo>
                <a:lnTo>
                  <a:pt x="221695" y="10664"/>
                </a:lnTo>
                <a:lnTo>
                  <a:pt x="219750" y="11614"/>
                </a:lnTo>
                <a:lnTo>
                  <a:pt x="217500" y="12246"/>
                </a:lnTo>
                <a:lnTo>
                  <a:pt x="212462" y="15489"/>
                </a:lnTo>
                <a:lnTo>
                  <a:pt x="209784" y="17687"/>
                </a:lnTo>
                <a:lnTo>
                  <a:pt x="204270" y="25210"/>
                </a:lnTo>
                <a:lnTo>
                  <a:pt x="198643" y="33950"/>
                </a:lnTo>
                <a:lnTo>
                  <a:pt x="192968" y="41010"/>
                </a:lnTo>
                <a:lnTo>
                  <a:pt x="184731" y="49863"/>
                </a:lnTo>
                <a:lnTo>
                  <a:pt x="164265" y="70756"/>
                </a:lnTo>
                <a:lnTo>
                  <a:pt x="154511" y="80546"/>
                </a:lnTo>
                <a:lnTo>
                  <a:pt x="150196" y="85823"/>
                </a:lnTo>
                <a:lnTo>
                  <a:pt x="146366" y="91247"/>
                </a:lnTo>
                <a:lnTo>
                  <a:pt x="142861" y="96768"/>
                </a:lnTo>
                <a:lnTo>
                  <a:pt x="134809" y="106163"/>
                </a:lnTo>
                <a:lnTo>
                  <a:pt x="123725" y="118142"/>
                </a:lnTo>
                <a:lnTo>
                  <a:pt x="78527" y="164777"/>
                </a:lnTo>
                <a:lnTo>
                  <a:pt x="70964" y="173410"/>
                </a:lnTo>
                <a:lnTo>
                  <a:pt x="64970" y="181070"/>
                </a:lnTo>
                <a:lnTo>
                  <a:pt x="60022" y="188083"/>
                </a:lnTo>
                <a:lnTo>
                  <a:pt x="54818" y="193709"/>
                </a:lnTo>
                <a:lnTo>
                  <a:pt x="49443" y="198414"/>
                </a:lnTo>
                <a:lnTo>
                  <a:pt x="39345" y="207132"/>
                </a:lnTo>
                <a:lnTo>
                  <a:pt x="35318" y="212124"/>
                </a:lnTo>
                <a:lnTo>
                  <a:pt x="31681" y="217358"/>
                </a:lnTo>
                <a:lnTo>
                  <a:pt x="25100" y="225712"/>
                </a:lnTo>
                <a:lnTo>
                  <a:pt x="22012" y="229273"/>
                </a:lnTo>
                <a:lnTo>
                  <a:pt x="19953" y="233553"/>
                </a:lnTo>
                <a:lnTo>
                  <a:pt x="18580" y="238311"/>
                </a:lnTo>
                <a:lnTo>
                  <a:pt x="17665" y="243387"/>
                </a:lnTo>
                <a:lnTo>
                  <a:pt x="14108" y="251569"/>
                </a:lnTo>
                <a:lnTo>
                  <a:pt x="8614" y="260031"/>
                </a:lnTo>
                <a:lnTo>
                  <a:pt x="3112" y="266047"/>
                </a:lnTo>
                <a:lnTo>
                  <a:pt x="1638" y="268546"/>
                </a:lnTo>
                <a:lnTo>
                  <a:pt x="0" y="273863"/>
                </a:lnTo>
                <a:lnTo>
                  <a:pt x="516" y="276614"/>
                </a:lnTo>
                <a:lnTo>
                  <a:pt x="5647" y="285333"/>
                </a:lnTo>
                <a:lnTo>
                  <a:pt x="6186" y="286166"/>
                </a:lnTo>
                <a:lnTo>
                  <a:pt x="7497" y="286721"/>
                </a:lnTo>
                <a:lnTo>
                  <a:pt x="11494" y="287338"/>
                </a:lnTo>
                <a:lnTo>
                  <a:pt x="13893" y="288455"/>
                </a:lnTo>
                <a:lnTo>
                  <a:pt x="19099" y="292236"/>
                </a:lnTo>
                <a:lnTo>
                  <a:pt x="24679" y="293625"/>
                </a:lnTo>
                <a:lnTo>
                  <a:pt x="32208" y="294551"/>
                </a:lnTo>
                <a:lnTo>
                  <a:pt x="41038" y="295169"/>
                </a:lnTo>
                <a:lnTo>
                  <a:pt x="48829" y="295581"/>
                </a:lnTo>
                <a:lnTo>
                  <a:pt x="62566" y="296038"/>
                </a:lnTo>
                <a:lnTo>
                  <a:pt x="87860" y="296331"/>
                </a:lnTo>
                <a:lnTo>
                  <a:pt x="103091" y="296371"/>
                </a:lnTo>
                <a:lnTo>
                  <a:pt x="111153" y="295430"/>
                </a:lnTo>
                <a:lnTo>
                  <a:pt x="119385" y="293849"/>
                </a:lnTo>
                <a:lnTo>
                  <a:pt x="127731" y="291843"/>
                </a:lnTo>
                <a:lnTo>
                  <a:pt x="138057" y="290506"/>
                </a:lnTo>
                <a:lnTo>
                  <a:pt x="149704" y="289614"/>
                </a:lnTo>
                <a:lnTo>
                  <a:pt x="162231" y="289020"/>
                </a:lnTo>
                <a:lnTo>
                  <a:pt x="175345" y="287671"/>
                </a:lnTo>
                <a:lnTo>
                  <a:pt x="188850" y="285819"/>
                </a:lnTo>
                <a:lnTo>
                  <a:pt x="202615" y="283633"/>
                </a:lnTo>
                <a:lnTo>
                  <a:pt x="217507" y="283127"/>
                </a:lnTo>
                <a:lnTo>
                  <a:pt x="233151" y="283743"/>
                </a:lnTo>
                <a:lnTo>
                  <a:pt x="249294" y="285106"/>
                </a:lnTo>
                <a:lnTo>
                  <a:pt x="263867" y="286014"/>
                </a:lnTo>
                <a:lnTo>
                  <a:pt x="290219" y="287023"/>
                </a:lnTo>
                <a:lnTo>
                  <a:pt x="299722" y="288245"/>
                </a:lnTo>
                <a:lnTo>
                  <a:pt x="307011" y="290012"/>
                </a:lnTo>
                <a:lnTo>
                  <a:pt x="317649" y="293563"/>
                </a:lnTo>
                <a:lnTo>
                  <a:pt x="325552" y="295141"/>
                </a:lnTo>
                <a:lnTo>
                  <a:pt x="332239" y="295843"/>
                </a:lnTo>
                <a:lnTo>
                  <a:pt x="341589" y="2964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90"/>
          <p:cNvSpPr/>
          <p:nvPr/>
        </p:nvSpPr>
        <p:spPr>
          <a:xfrm>
            <a:off x="7152520" y="5214278"/>
            <a:ext cx="342703" cy="186398"/>
          </a:xfrm>
          <a:custGeom>
            <a:avLst/>
            <a:gdLst/>
            <a:ahLst/>
            <a:cxnLst/>
            <a:rect l="0" t="0" r="0" b="0"/>
            <a:pathLst>
              <a:path w="342703" h="186398">
                <a:moveTo>
                  <a:pt x="34092" y="186397"/>
                </a:moveTo>
                <a:lnTo>
                  <a:pt x="20439" y="177295"/>
                </a:lnTo>
                <a:lnTo>
                  <a:pt x="15465" y="173661"/>
                </a:lnTo>
                <a:lnTo>
                  <a:pt x="11196" y="170287"/>
                </a:lnTo>
                <a:lnTo>
                  <a:pt x="7399" y="167084"/>
                </a:lnTo>
                <a:lnTo>
                  <a:pt x="4867" y="163996"/>
                </a:lnTo>
                <a:lnTo>
                  <a:pt x="3178" y="160986"/>
                </a:lnTo>
                <a:lnTo>
                  <a:pt x="2053" y="158026"/>
                </a:lnTo>
                <a:lnTo>
                  <a:pt x="1303" y="155100"/>
                </a:lnTo>
                <a:lnTo>
                  <a:pt x="469" y="149310"/>
                </a:lnTo>
                <a:lnTo>
                  <a:pt x="247" y="141669"/>
                </a:lnTo>
                <a:lnTo>
                  <a:pt x="0" y="117941"/>
                </a:lnTo>
                <a:lnTo>
                  <a:pt x="886" y="107422"/>
                </a:lnTo>
                <a:lnTo>
                  <a:pt x="2430" y="98505"/>
                </a:lnTo>
                <a:lnTo>
                  <a:pt x="4412" y="90654"/>
                </a:lnTo>
                <a:lnTo>
                  <a:pt x="6685" y="83516"/>
                </a:lnTo>
                <a:lnTo>
                  <a:pt x="9153" y="76852"/>
                </a:lnTo>
                <a:lnTo>
                  <a:pt x="11751" y="70505"/>
                </a:lnTo>
                <a:lnTo>
                  <a:pt x="14436" y="64368"/>
                </a:lnTo>
                <a:lnTo>
                  <a:pt x="19958" y="52469"/>
                </a:lnTo>
                <a:lnTo>
                  <a:pt x="28423" y="35060"/>
                </a:lnTo>
                <a:lnTo>
                  <a:pt x="32218" y="29308"/>
                </a:lnTo>
                <a:lnTo>
                  <a:pt x="36652" y="23568"/>
                </a:lnTo>
                <a:lnTo>
                  <a:pt x="41515" y="17837"/>
                </a:lnTo>
                <a:lnTo>
                  <a:pt x="46660" y="13064"/>
                </a:lnTo>
                <a:lnTo>
                  <a:pt x="51996" y="8929"/>
                </a:lnTo>
                <a:lnTo>
                  <a:pt x="57458" y="5220"/>
                </a:lnTo>
                <a:lnTo>
                  <a:pt x="63957" y="2747"/>
                </a:lnTo>
                <a:lnTo>
                  <a:pt x="71147" y="1099"/>
                </a:lnTo>
                <a:lnTo>
                  <a:pt x="78799" y="0"/>
                </a:lnTo>
                <a:lnTo>
                  <a:pt x="84851" y="219"/>
                </a:lnTo>
                <a:lnTo>
                  <a:pt x="89839" y="1319"/>
                </a:lnTo>
                <a:lnTo>
                  <a:pt x="97921" y="5080"/>
                </a:lnTo>
                <a:lnTo>
                  <a:pt x="104688" y="9926"/>
                </a:lnTo>
                <a:lnTo>
                  <a:pt x="107826" y="13505"/>
                </a:lnTo>
                <a:lnTo>
                  <a:pt x="110870" y="17796"/>
                </a:lnTo>
                <a:lnTo>
                  <a:pt x="113853" y="22560"/>
                </a:lnTo>
                <a:lnTo>
                  <a:pt x="115841" y="27643"/>
                </a:lnTo>
                <a:lnTo>
                  <a:pt x="117166" y="32936"/>
                </a:lnTo>
                <a:lnTo>
                  <a:pt x="118050" y="38369"/>
                </a:lnTo>
                <a:lnTo>
                  <a:pt x="118639" y="43897"/>
                </a:lnTo>
                <a:lnTo>
                  <a:pt x="119032" y="49487"/>
                </a:lnTo>
                <a:lnTo>
                  <a:pt x="119294" y="55119"/>
                </a:lnTo>
                <a:lnTo>
                  <a:pt x="123278" y="68398"/>
                </a:lnTo>
                <a:lnTo>
                  <a:pt x="129744" y="86776"/>
                </a:lnTo>
                <a:lnTo>
                  <a:pt x="137866" y="108553"/>
                </a:lnTo>
                <a:lnTo>
                  <a:pt x="146137" y="124976"/>
                </a:lnTo>
                <a:lnTo>
                  <a:pt x="154509" y="137829"/>
                </a:lnTo>
                <a:lnTo>
                  <a:pt x="162948" y="148303"/>
                </a:lnTo>
                <a:lnTo>
                  <a:pt x="169526" y="155286"/>
                </a:lnTo>
                <a:lnTo>
                  <a:pt x="174864" y="159942"/>
                </a:lnTo>
                <a:lnTo>
                  <a:pt x="179375" y="163045"/>
                </a:lnTo>
                <a:lnTo>
                  <a:pt x="184287" y="164161"/>
                </a:lnTo>
                <a:lnTo>
                  <a:pt x="189468" y="163953"/>
                </a:lnTo>
                <a:lnTo>
                  <a:pt x="199350" y="162134"/>
                </a:lnTo>
                <a:lnTo>
                  <a:pt x="206918" y="161326"/>
                </a:lnTo>
                <a:lnTo>
                  <a:pt x="215996" y="158427"/>
                </a:lnTo>
                <a:lnTo>
                  <a:pt x="226381" y="153963"/>
                </a:lnTo>
                <a:lnTo>
                  <a:pt x="237346" y="148804"/>
                </a:lnTo>
                <a:lnTo>
                  <a:pt x="242937" y="145142"/>
                </a:lnTo>
                <a:lnTo>
                  <a:pt x="248570" y="140797"/>
                </a:lnTo>
                <a:lnTo>
                  <a:pt x="254230" y="135994"/>
                </a:lnTo>
                <a:lnTo>
                  <a:pt x="258956" y="131840"/>
                </a:lnTo>
                <a:lnTo>
                  <a:pt x="266747" y="124684"/>
                </a:lnTo>
                <a:lnTo>
                  <a:pt x="342702" y="492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91"/>
          <p:cNvSpPr/>
          <p:nvPr/>
        </p:nvSpPr>
        <p:spPr>
          <a:xfrm>
            <a:off x="7118032" y="5434965"/>
            <a:ext cx="420053" cy="34290"/>
          </a:xfrm>
          <a:custGeom>
            <a:avLst/>
            <a:gdLst/>
            <a:ahLst/>
            <a:cxnLst/>
            <a:rect l="0" t="0" r="0" b="0"/>
            <a:pathLst>
              <a:path w="420053" h="34290">
                <a:moveTo>
                  <a:pt x="0" y="34289"/>
                </a:moveTo>
                <a:lnTo>
                  <a:pt x="4551" y="29739"/>
                </a:lnTo>
                <a:lnTo>
                  <a:pt x="6844" y="28398"/>
                </a:lnTo>
                <a:lnTo>
                  <a:pt x="9325" y="27505"/>
                </a:lnTo>
                <a:lnTo>
                  <a:pt x="15574" y="26511"/>
                </a:lnTo>
                <a:lnTo>
                  <a:pt x="24702" y="26070"/>
                </a:lnTo>
                <a:lnTo>
                  <a:pt x="29803" y="25000"/>
                </a:lnTo>
                <a:lnTo>
                  <a:pt x="35109" y="23334"/>
                </a:lnTo>
                <a:lnTo>
                  <a:pt x="40551" y="21271"/>
                </a:lnTo>
                <a:lnTo>
                  <a:pt x="46084" y="19896"/>
                </a:lnTo>
                <a:lnTo>
                  <a:pt x="51678" y="18978"/>
                </a:lnTo>
                <a:lnTo>
                  <a:pt x="57312" y="18368"/>
                </a:lnTo>
                <a:lnTo>
                  <a:pt x="63925" y="17007"/>
                </a:lnTo>
                <a:lnTo>
                  <a:pt x="71192" y="15148"/>
                </a:lnTo>
                <a:lnTo>
                  <a:pt x="78894" y="12956"/>
                </a:lnTo>
                <a:lnTo>
                  <a:pt x="86886" y="11495"/>
                </a:lnTo>
                <a:lnTo>
                  <a:pt x="95071" y="10521"/>
                </a:lnTo>
                <a:lnTo>
                  <a:pt x="103386" y="9871"/>
                </a:lnTo>
                <a:lnTo>
                  <a:pt x="112739" y="9438"/>
                </a:lnTo>
                <a:lnTo>
                  <a:pt x="133292" y="8956"/>
                </a:lnTo>
                <a:lnTo>
                  <a:pt x="149821" y="7876"/>
                </a:lnTo>
                <a:lnTo>
                  <a:pt x="211926" y="2756"/>
                </a:lnTo>
                <a:lnTo>
                  <a:pt x="239921" y="1225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92"/>
          <p:cNvSpPr/>
          <p:nvPr/>
        </p:nvSpPr>
        <p:spPr>
          <a:xfrm>
            <a:off x="7109459" y="5546407"/>
            <a:ext cx="488634" cy="51436"/>
          </a:xfrm>
          <a:custGeom>
            <a:avLst/>
            <a:gdLst/>
            <a:ahLst/>
            <a:cxnLst/>
            <a:rect l="0" t="0" r="0" b="0"/>
            <a:pathLst>
              <a:path w="488634" h="51436">
                <a:moveTo>
                  <a:pt x="0" y="51435"/>
                </a:moveTo>
                <a:lnTo>
                  <a:pt x="9102" y="46885"/>
                </a:lnTo>
                <a:lnTo>
                  <a:pt x="23214" y="44591"/>
                </a:lnTo>
                <a:lnTo>
                  <a:pt x="44050" y="42110"/>
                </a:lnTo>
                <a:lnTo>
                  <a:pt x="69373" y="39503"/>
                </a:lnTo>
                <a:lnTo>
                  <a:pt x="89110" y="36813"/>
                </a:lnTo>
                <a:lnTo>
                  <a:pt x="105128" y="34067"/>
                </a:lnTo>
                <a:lnTo>
                  <a:pt x="118662" y="31284"/>
                </a:lnTo>
                <a:lnTo>
                  <a:pt x="139116" y="28476"/>
                </a:lnTo>
                <a:lnTo>
                  <a:pt x="214893" y="19973"/>
                </a:lnTo>
                <a:lnTo>
                  <a:pt x="233750" y="17126"/>
                </a:lnTo>
                <a:lnTo>
                  <a:pt x="250130" y="14275"/>
                </a:lnTo>
                <a:lnTo>
                  <a:pt x="264861" y="12374"/>
                </a:lnTo>
                <a:lnTo>
                  <a:pt x="278492" y="11107"/>
                </a:lnTo>
                <a:lnTo>
                  <a:pt x="291389" y="10262"/>
                </a:lnTo>
                <a:lnTo>
                  <a:pt x="326039" y="6784"/>
                </a:lnTo>
                <a:lnTo>
                  <a:pt x="345947" y="4522"/>
                </a:lnTo>
                <a:lnTo>
                  <a:pt x="362077" y="3015"/>
                </a:lnTo>
                <a:lnTo>
                  <a:pt x="375687" y="2010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93"/>
          <p:cNvSpPr/>
          <p:nvPr/>
        </p:nvSpPr>
        <p:spPr>
          <a:xfrm>
            <a:off x="1203007" y="4834926"/>
            <a:ext cx="272977" cy="377154"/>
          </a:xfrm>
          <a:custGeom>
            <a:avLst/>
            <a:gdLst/>
            <a:ahLst/>
            <a:cxnLst/>
            <a:rect l="0" t="0" r="0" b="0"/>
            <a:pathLst>
              <a:path w="272977" h="377154">
                <a:moveTo>
                  <a:pt x="0" y="25681"/>
                </a:moveTo>
                <a:lnTo>
                  <a:pt x="9102" y="16580"/>
                </a:lnTo>
                <a:lnTo>
                  <a:pt x="12735" y="13898"/>
                </a:lnTo>
                <a:lnTo>
                  <a:pt x="19312" y="10919"/>
                </a:lnTo>
                <a:lnTo>
                  <a:pt x="23353" y="9172"/>
                </a:lnTo>
                <a:lnTo>
                  <a:pt x="32921" y="4691"/>
                </a:lnTo>
                <a:lnTo>
                  <a:pt x="38140" y="3115"/>
                </a:lnTo>
                <a:lnTo>
                  <a:pt x="43524" y="2065"/>
                </a:lnTo>
                <a:lnTo>
                  <a:pt x="49019" y="1364"/>
                </a:lnTo>
                <a:lnTo>
                  <a:pt x="53634" y="898"/>
                </a:lnTo>
                <a:lnTo>
                  <a:pt x="61302" y="379"/>
                </a:lnTo>
                <a:lnTo>
                  <a:pt x="67885" y="148"/>
                </a:lnTo>
                <a:lnTo>
                  <a:pt x="79487" y="19"/>
                </a:lnTo>
                <a:lnTo>
                  <a:pt x="84424" y="0"/>
                </a:lnTo>
                <a:lnTo>
                  <a:pt x="89620" y="940"/>
                </a:lnTo>
                <a:lnTo>
                  <a:pt x="94989" y="2520"/>
                </a:lnTo>
                <a:lnTo>
                  <a:pt x="100474" y="4525"/>
                </a:lnTo>
                <a:lnTo>
                  <a:pt x="105082" y="5863"/>
                </a:lnTo>
                <a:lnTo>
                  <a:pt x="112743" y="7348"/>
                </a:lnTo>
                <a:lnTo>
                  <a:pt x="118977" y="9649"/>
                </a:lnTo>
                <a:lnTo>
                  <a:pt x="126943" y="13088"/>
                </a:lnTo>
                <a:lnTo>
                  <a:pt x="136064" y="17285"/>
                </a:lnTo>
                <a:lnTo>
                  <a:pt x="145002" y="22941"/>
                </a:lnTo>
                <a:lnTo>
                  <a:pt x="153818" y="29570"/>
                </a:lnTo>
                <a:lnTo>
                  <a:pt x="162553" y="36846"/>
                </a:lnTo>
                <a:lnTo>
                  <a:pt x="170281" y="43602"/>
                </a:lnTo>
                <a:lnTo>
                  <a:pt x="177338" y="50011"/>
                </a:lnTo>
                <a:lnTo>
                  <a:pt x="193832" y="65593"/>
                </a:lnTo>
                <a:lnTo>
                  <a:pt x="212490" y="83941"/>
                </a:lnTo>
                <a:lnTo>
                  <a:pt x="217860" y="91191"/>
                </a:lnTo>
                <a:lnTo>
                  <a:pt x="223345" y="99834"/>
                </a:lnTo>
                <a:lnTo>
                  <a:pt x="228906" y="109407"/>
                </a:lnTo>
                <a:lnTo>
                  <a:pt x="233567" y="118646"/>
                </a:lnTo>
                <a:lnTo>
                  <a:pt x="237626" y="127663"/>
                </a:lnTo>
                <a:lnTo>
                  <a:pt x="241285" y="136531"/>
                </a:lnTo>
                <a:lnTo>
                  <a:pt x="244677" y="144349"/>
                </a:lnTo>
                <a:lnTo>
                  <a:pt x="250985" y="158115"/>
                </a:lnTo>
                <a:lnTo>
                  <a:pt x="259892" y="176575"/>
                </a:lnTo>
                <a:lnTo>
                  <a:pt x="263145" y="188313"/>
                </a:lnTo>
                <a:lnTo>
                  <a:pt x="269784" y="234124"/>
                </a:lnTo>
                <a:lnTo>
                  <a:pt x="271296" y="246558"/>
                </a:lnTo>
                <a:lnTo>
                  <a:pt x="272304" y="256753"/>
                </a:lnTo>
                <a:lnTo>
                  <a:pt x="272976" y="265454"/>
                </a:lnTo>
                <a:lnTo>
                  <a:pt x="272471" y="275065"/>
                </a:lnTo>
                <a:lnTo>
                  <a:pt x="271183" y="285282"/>
                </a:lnTo>
                <a:lnTo>
                  <a:pt x="269371" y="295903"/>
                </a:lnTo>
                <a:lnTo>
                  <a:pt x="268163" y="304889"/>
                </a:lnTo>
                <a:lnTo>
                  <a:pt x="267358" y="312785"/>
                </a:lnTo>
                <a:lnTo>
                  <a:pt x="266821" y="319954"/>
                </a:lnTo>
                <a:lnTo>
                  <a:pt x="263685" y="330459"/>
                </a:lnTo>
                <a:lnTo>
                  <a:pt x="258163" y="340208"/>
                </a:lnTo>
                <a:lnTo>
                  <a:pt x="242794" y="364280"/>
                </a:lnTo>
                <a:lnTo>
                  <a:pt x="234684" y="373623"/>
                </a:lnTo>
                <a:lnTo>
                  <a:pt x="231457" y="3771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4"/>
          <p:cNvSpPr/>
          <p:nvPr/>
        </p:nvSpPr>
        <p:spPr>
          <a:xfrm>
            <a:off x="7743860" y="5194935"/>
            <a:ext cx="42828" cy="445770"/>
          </a:xfrm>
          <a:custGeom>
            <a:avLst/>
            <a:gdLst/>
            <a:ahLst/>
            <a:cxnLst/>
            <a:rect l="0" t="0" r="0" b="0"/>
            <a:pathLst>
              <a:path w="42828" h="445770">
                <a:moveTo>
                  <a:pt x="42827" y="0"/>
                </a:moveTo>
                <a:lnTo>
                  <a:pt x="33725" y="9102"/>
                </a:lnTo>
                <a:lnTo>
                  <a:pt x="30092" y="11783"/>
                </a:lnTo>
                <a:lnTo>
                  <a:pt x="26717" y="13570"/>
                </a:lnTo>
                <a:lnTo>
                  <a:pt x="23515" y="14761"/>
                </a:lnTo>
                <a:lnTo>
                  <a:pt x="20428" y="17461"/>
                </a:lnTo>
                <a:lnTo>
                  <a:pt x="17417" y="21165"/>
                </a:lnTo>
                <a:lnTo>
                  <a:pt x="14457" y="25540"/>
                </a:lnTo>
                <a:lnTo>
                  <a:pt x="12484" y="30362"/>
                </a:lnTo>
                <a:lnTo>
                  <a:pt x="11168" y="35481"/>
                </a:lnTo>
                <a:lnTo>
                  <a:pt x="10292" y="40799"/>
                </a:lnTo>
                <a:lnTo>
                  <a:pt x="8754" y="46250"/>
                </a:lnTo>
                <a:lnTo>
                  <a:pt x="6777" y="51788"/>
                </a:lnTo>
                <a:lnTo>
                  <a:pt x="4506" y="57385"/>
                </a:lnTo>
                <a:lnTo>
                  <a:pt x="2992" y="63021"/>
                </a:lnTo>
                <a:lnTo>
                  <a:pt x="1983" y="68684"/>
                </a:lnTo>
                <a:lnTo>
                  <a:pt x="862" y="81009"/>
                </a:lnTo>
                <a:lnTo>
                  <a:pt x="563" y="88296"/>
                </a:lnTo>
                <a:lnTo>
                  <a:pt x="230" y="104012"/>
                </a:lnTo>
                <a:lnTo>
                  <a:pt x="0" y="159535"/>
                </a:lnTo>
                <a:lnTo>
                  <a:pt x="941" y="176841"/>
                </a:lnTo>
                <a:lnTo>
                  <a:pt x="2520" y="195999"/>
                </a:lnTo>
                <a:lnTo>
                  <a:pt x="4526" y="216391"/>
                </a:lnTo>
                <a:lnTo>
                  <a:pt x="7768" y="237605"/>
                </a:lnTo>
                <a:lnTo>
                  <a:pt x="11834" y="259368"/>
                </a:lnTo>
                <a:lnTo>
                  <a:pt x="16450" y="281497"/>
                </a:lnTo>
                <a:lnTo>
                  <a:pt x="20480" y="298154"/>
                </a:lnTo>
                <a:lnTo>
                  <a:pt x="24119" y="311164"/>
                </a:lnTo>
                <a:lnTo>
                  <a:pt x="27498" y="321743"/>
                </a:lnTo>
                <a:lnTo>
                  <a:pt x="29750" y="331653"/>
                </a:lnTo>
                <a:lnTo>
                  <a:pt x="31252" y="341117"/>
                </a:lnTo>
                <a:lnTo>
                  <a:pt x="32252" y="350284"/>
                </a:lnTo>
                <a:lnTo>
                  <a:pt x="33365" y="363009"/>
                </a:lnTo>
                <a:lnTo>
                  <a:pt x="33859" y="372792"/>
                </a:lnTo>
                <a:lnTo>
                  <a:pt x="34079" y="383490"/>
                </a:lnTo>
                <a:lnTo>
                  <a:pt x="34255" y="4457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95"/>
          <p:cNvSpPr/>
          <p:nvPr/>
        </p:nvSpPr>
        <p:spPr>
          <a:xfrm>
            <a:off x="7718107" y="5153949"/>
            <a:ext cx="265556" cy="246727"/>
          </a:xfrm>
          <a:custGeom>
            <a:avLst/>
            <a:gdLst/>
            <a:ahLst/>
            <a:cxnLst/>
            <a:rect l="0" t="0" r="0" b="0"/>
            <a:pathLst>
              <a:path w="265556" h="246727">
                <a:moveTo>
                  <a:pt x="0" y="58130"/>
                </a:moveTo>
                <a:lnTo>
                  <a:pt x="13652" y="49029"/>
                </a:lnTo>
                <a:lnTo>
                  <a:pt x="18626" y="46347"/>
                </a:lnTo>
                <a:lnTo>
                  <a:pt x="26694" y="43369"/>
                </a:lnTo>
                <a:lnTo>
                  <a:pt x="33036" y="39717"/>
                </a:lnTo>
                <a:lnTo>
                  <a:pt x="41074" y="34425"/>
                </a:lnTo>
                <a:lnTo>
                  <a:pt x="50242" y="28039"/>
                </a:lnTo>
                <a:lnTo>
                  <a:pt x="61118" y="22830"/>
                </a:lnTo>
                <a:lnTo>
                  <a:pt x="73130" y="18404"/>
                </a:lnTo>
                <a:lnTo>
                  <a:pt x="107711" y="7625"/>
                </a:lnTo>
                <a:lnTo>
                  <a:pt x="117527" y="4458"/>
                </a:lnTo>
                <a:lnTo>
                  <a:pt x="126929" y="2346"/>
                </a:lnTo>
                <a:lnTo>
                  <a:pt x="136054" y="939"/>
                </a:lnTo>
                <a:lnTo>
                  <a:pt x="144995" y="0"/>
                </a:lnTo>
                <a:lnTo>
                  <a:pt x="153814" y="327"/>
                </a:lnTo>
                <a:lnTo>
                  <a:pt x="162550" y="1497"/>
                </a:lnTo>
                <a:lnTo>
                  <a:pt x="171231" y="3230"/>
                </a:lnTo>
                <a:lnTo>
                  <a:pt x="178924" y="4385"/>
                </a:lnTo>
                <a:lnTo>
                  <a:pt x="185958" y="5155"/>
                </a:lnTo>
                <a:lnTo>
                  <a:pt x="192552" y="5669"/>
                </a:lnTo>
                <a:lnTo>
                  <a:pt x="198853" y="6963"/>
                </a:lnTo>
                <a:lnTo>
                  <a:pt x="204958" y="8779"/>
                </a:lnTo>
                <a:lnTo>
                  <a:pt x="210935" y="10942"/>
                </a:lnTo>
                <a:lnTo>
                  <a:pt x="216823" y="13337"/>
                </a:lnTo>
                <a:lnTo>
                  <a:pt x="222654" y="15885"/>
                </a:lnTo>
                <a:lnTo>
                  <a:pt x="228446" y="18537"/>
                </a:lnTo>
                <a:lnTo>
                  <a:pt x="234212" y="20305"/>
                </a:lnTo>
                <a:lnTo>
                  <a:pt x="239962" y="21483"/>
                </a:lnTo>
                <a:lnTo>
                  <a:pt x="245699" y="22269"/>
                </a:lnTo>
                <a:lnTo>
                  <a:pt x="250477" y="24698"/>
                </a:lnTo>
                <a:lnTo>
                  <a:pt x="254614" y="28222"/>
                </a:lnTo>
                <a:lnTo>
                  <a:pt x="258325" y="32477"/>
                </a:lnTo>
                <a:lnTo>
                  <a:pt x="262449" y="39744"/>
                </a:lnTo>
                <a:lnTo>
                  <a:pt x="264281" y="47101"/>
                </a:lnTo>
                <a:lnTo>
                  <a:pt x="264770" y="51730"/>
                </a:lnTo>
                <a:lnTo>
                  <a:pt x="265096" y="56721"/>
                </a:lnTo>
                <a:lnTo>
                  <a:pt x="265458" y="64807"/>
                </a:lnTo>
                <a:lnTo>
                  <a:pt x="265555" y="68296"/>
                </a:lnTo>
                <a:lnTo>
                  <a:pt x="264666" y="72528"/>
                </a:lnTo>
                <a:lnTo>
                  <a:pt x="263122" y="77254"/>
                </a:lnTo>
                <a:lnTo>
                  <a:pt x="261140" y="82309"/>
                </a:lnTo>
                <a:lnTo>
                  <a:pt x="258865" y="87585"/>
                </a:lnTo>
                <a:lnTo>
                  <a:pt x="253799" y="98526"/>
                </a:lnTo>
                <a:lnTo>
                  <a:pt x="248257" y="106969"/>
                </a:lnTo>
                <a:lnTo>
                  <a:pt x="240752" y="117359"/>
                </a:lnTo>
                <a:lnTo>
                  <a:pt x="231939" y="129049"/>
                </a:lnTo>
                <a:lnTo>
                  <a:pt x="224159" y="138747"/>
                </a:lnTo>
                <a:lnTo>
                  <a:pt x="217067" y="147117"/>
                </a:lnTo>
                <a:lnTo>
                  <a:pt x="210433" y="154602"/>
                </a:lnTo>
                <a:lnTo>
                  <a:pt x="202202" y="162450"/>
                </a:lnTo>
                <a:lnTo>
                  <a:pt x="192903" y="170539"/>
                </a:lnTo>
                <a:lnTo>
                  <a:pt x="182895" y="178790"/>
                </a:lnTo>
                <a:lnTo>
                  <a:pt x="174317" y="185242"/>
                </a:lnTo>
                <a:lnTo>
                  <a:pt x="166694" y="190497"/>
                </a:lnTo>
                <a:lnTo>
                  <a:pt x="159707" y="194953"/>
                </a:lnTo>
                <a:lnTo>
                  <a:pt x="150287" y="199828"/>
                </a:lnTo>
                <a:lnTo>
                  <a:pt x="139243" y="204983"/>
                </a:lnTo>
                <a:lnTo>
                  <a:pt x="127119" y="210324"/>
                </a:lnTo>
                <a:lnTo>
                  <a:pt x="118084" y="214838"/>
                </a:lnTo>
                <a:lnTo>
                  <a:pt x="111108" y="218800"/>
                </a:lnTo>
                <a:lnTo>
                  <a:pt x="105504" y="222394"/>
                </a:lnTo>
                <a:lnTo>
                  <a:pt x="99863" y="225742"/>
                </a:lnTo>
                <a:lnTo>
                  <a:pt x="94199" y="228927"/>
                </a:lnTo>
                <a:lnTo>
                  <a:pt x="88517" y="232002"/>
                </a:lnTo>
                <a:lnTo>
                  <a:pt x="80918" y="235005"/>
                </a:lnTo>
                <a:lnTo>
                  <a:pt x="72043" y="237959"/>
                </a:lnTo>
                <a:lnTo>
                  <a:pt x="34290" y="2467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96"/>
          <p:cNvSpPr/>
          <p:nvPr/>
        </p:nvSpPr>
        <p:spPr>
          <a:xfrm>
            <a:off x="7564308" y="5297804"/>
            <a:ext cx="153800" cy="197169"/>
          </a:xfrm>
          <a:custGeom>
            <a:avLst/>
            <a:gdLst/>
            <a:ahLst/>
            <a:cxnLst/>
            <a:rect l="0" t="0" r="0" b="0"/>
            <a:pathLst>
              <a:path w="153800" h="197169">
                <a:moveTo>
                  <a:pt x="119509" y="0"/>
                </a:moveTo>
                <a:lnTo>
                  <a:pt x="107577" y="35796"/>
                </a:lnTo>
                <a:lnTo>
                  <a:pt x="101077" y="48629"/>
                </a:lnTo>
                <a:lnTo>
                  <a:pt x="91982" y="64805"/>
                </a:lnTo>
                <a:lnTo>
                  <a:pt x="72984" y="97382"/>
                </a:lnTo>
                <a:lnTo>
                  <a:pt x="61366" y="118211"/>
                </a:lnTo>
                <a:lnTo>
                  <a:pt x="55982" y="125480"/>
                </a:lnTo>
                <a:lnTo>
                  <a:pt x="50488" y="131279"/>
                </a:lnTo>
                <a:lnTo>
                  <a:pt x="44920" y="136097"/>
                </a:lnTo>
                <a:lnTo>
                  <a:pt x="36193" y="143990"/>
                </a:lnTo>
                <a:lnTo>
                  <a:pt x="29140" y="150673"/>
                </a:lnTo>
                <a:lnTo>
                  <a:pt x="8129" y="171405"/>
                </a:lnTo>
                <a:lnTo>
                  <a:pt x="1200" y="178321"/>
                </a:lnTo>
                <a:lnTo>
                  <a:pt x="631" y="179841"/>
                </a:lnTo>
                <a:lnTo>
                  <a:pt x="0" y="184070"/>
                </a:lnTo>
                <a:lnTo>
                  <a:pt x="784" y="185578"/>
                </a:lnTo>
                <a:lnTo>
                  <a:pt x="2259" y="186584"/>
                </a:lnTo>
                <a:lnTo>
                  <a:pt x="6438" y="187701"/>
                </a:lnTo>
                <a:lnTo>
                  <a:pt x="8886" y="188000"/>
                </a:lnTo>
                <a:lnTo>
                  <a:pt x="11471" y="188199"/>
                </a:lnTo>
                <a:lnTo>
                  <a:pt x="100817" y="188561"/>
                </a:lnTo>
                <a:lnTo>
                  <a:pt x="111811" y="189525"/>
                </a:lnTo>
                <a:lnTo>
                  <a:pt x="121044" y="191120"/>
                </a:lnTo>
                <a:lnTo>
                  <a:pt x="129105" y="193136"/>
                </a:lnTo>
                <a:lnTo>
                  <a:pt x="135432" y="194480"/>
                </a:lnTo>
                <a:lnTo>
                  <a:pt x="140601" y="195376"/>
                </a:lnTo>
                <a:lnTo>
                  <a:pt x="153799" y="1971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97"/>
          <p:cNvSpPr/>
          <p:nvPr/>
        </p:nvSpPr>
        <p:spPr>
          <a:xfrm>
            <a:off x="8069580" y="5186362"/>
            <a:ext cx="240030" cy="362193"/>
          </a:xfrm>
          <a:custGeom>
            <a:avLst/>
            <a:gdLst/>
            <a:ahLst/>
            <a:cxnLst/>
            <a:rect l="0" t="0" r="0" b="0"/>
            <a:pathLst>
              <a:path w="240030" h="362193">
                <a:moveTo>
                  <a:pt x="0" y="51435"/>
                </a:moveTo>
                <a:lnTo>
                  <a:pt x="0" y="69638"/>
                </a:lnTo>
                <a:lnTo>
                  <a:pt x="952" y="79763"/>
                </a:lnTo>
                <a:lnTo>
                  <a:pt x="2539" y="91275"/>
                </a:lnTo>
                <a:lnTo>
                  <a:pt x="4551" y="103713"/>
                </a:lnTo>
                <a:lnTo>
                  <a:pt x="5891" y="115815"/>
                </a:lnTo>
                <a:lnTo>
                  <a:pt x="6785" y="127692"/>
                </a:lnTo>
                <a:lnTo>
                  <a:pt x="7382" y="139421"/>
                </a:lnTo>
                <a:lnTo>
                  <a:pt x="8730" y="151050"/>
                </a:lnTo>
                <a:lnTo>
                  <a:pt x="10582" y="162612"/>
                </a:lnTo>
                <a:lnTo>
                  <a:pt x="12770" y="174131"/>
                </a:lnTo>
                <a:lnTo>
                  <a:pt x="14228" y="186572"/>
                </a:lnTo>
                <a:lnTo>
                  <a:pt x="15200" y="199629"/>
                </a:lnTo>
                <a:lnTo>
                  <a:pt x="16280" y="224932"/>
                </a:lnTo>
                <a:lnTo>
                  <a:pt x="16761" y="245702"/>
                </a:lnTo>
                <a:lnTo>
                  <a:pt x="17031" y="278011"/>
                </a:lnTo>
                <a:lnTo>
                  <a:pt x="18021" y="290116"/>
                </a:lnTo>
                <a:lnTo>
                  <a:pt x="19634" y="302948"/>
                </a:lnTo>
                <a:lnTo>
                  <a:pt x="21662" y="316266"/>
                </a:lnTo>
                <a:lnTo>
                  <a:pt x="23014" y="327049"/>
                </a:lnTo>
                <a:lnTo>
                  <a:pt x="23915" y="336143"/>
                </a:lnTo>
                <a:lnTo>
                  <a:pt x="24515" y="344110"/>
                </a:lnTo>
                <a:lnTo>
                  <a:pt x="25869" y="350374"/>
                </a:lnTo>
                <a:lnTo>
                  <a:pt x="29912" y="359875"/>
                </a:lnTo>
                <a:lnTo>
                  <a:pt x="31371" y="361836"/>
                </a:lnTo>
                <a:lnTo>
                  <a:pt x="32344" y="362192"/>
                </a:lnTo>
                <a:lnTo>
                  <a:pt x="32993" y="361476"/>
                </a:lnTo>
                <a:lnTo>
                  <a:pt x="33713" y="358141"/>
                </a:lnTo>
                <a:lnTo>
                  <a:pt x="34177" y="348239"/>
                </a:lnTo>
                <a:lnTo>
                  <a:pt x="34256" y="335380"/>
                </a:lnTo>
                <a:lnTo>
                  <a:pt x="35220" y="326457"/>
                </a:lnTo>
                <a:lnTo>
                  <a:pt x="38831" y="301302"/>
                </a:lnTo>
                <a:lnTo>
                  <a:pt x="40175" y="289451"/>
                </a:lnTo>
                <a:lnTo>
                  <a:pt x="41070" y="278692"/>
                </a:lnTo>
                <a:lnTo>
                  <a:pt x="41668" y="268662"/>
                </a:lnTo>
                <a:lnTo>
                  <a:pt x="43972" y="254355"/>
                </a:lnTo>
                <a:lnTo>
                  <a:pt x="47411" y="237198"/>
                </a:lnTo>
                <a:lnTo>
                  <a:pt x="51611" y="218139"/>
                </a:lnTo>
                <a:lnTo>
                  <a:pt x="56314" y="203529"/>
                </a:lnTo>
                <a:lnTo>
                  <a:pt x="61355" y="191884"/>
                </a:lnTo>
                <a:lnTo>
                  <a:pt x="74032" y="168608"/>
                </a:lnTo>
                <a:lnTo>
                  <a:pt x="76024" y="166697"/>
                </a:lnTo>
                <a:lnTo>
                  <a:pt x="78305" y="165424"/>
                </a:lnTo>
                <a:lnTo>
                  <a:pt x="80779" y="164576"/>
                </a:lnTo>
                <a:lnTo>
                  <a:pt x="83379" y="164962"/>
                </a:lnTo>
                <a:lnTo>
                  <a:pt x="88809" y="167931"/>
                </a:lnTo>
                <a:lnTo>
                  <a:pt x="94399" y="172426"/>
                </a:lnTo>
                <a:lnTo>
                  <a:pt x="97222" y="174958"/>
                </a:lnTo>
                <a:lnTo>
                  <a:pt x="102900" y="182852"/>
                </a:lnTo>
                <a:lnTo>
                  <a:pt x="105748" y="187623"/>
                </a:lnTo>
                <a:lnTo>
                  <a:pt x="107645" y="193663"/>
                </a:lnTo>
                <a:lnTo>
                  <a:pt x="108911" y="200546"/>
                </a:lnTo>
                <a:lnTo>
                  <a:pt x="109755" y="207993"/>
                </a:lnTo>
                <a:lnTo>
                  <a:pt x="111269" y="215814"/>
                </a:lnTo>
                <a:lnTo>
                  <a:pt x="113232" y="223886"/>
                </a:lnTo>
                <a:lnTo>
                  <a:pt x="115493" y="232125"/>
                </a:lnTo>
                <a:lnTo>
                  <a:pt x="118905" y="240475"/>
                </a:lnTo>
                <a:lnTo>
                  <a:pt x="123085" y="248899"/>
                </a:lnTo>
                <a:lnTo>
                  <a:pt x="131857" y="264927"/>
                </a:lnTo>
                <a:lnTo>
                  <a:pt x="142150" y="284661"/>
                </a:lnTo>
                <a:lnTo>
                  <a:pt x="157066" y="314181"/>
                </a:lnTo>
                <a:lnTo>
                  <a:pt x="162835" y="323152"/>
                </a:lnTo>
                <a:lnTo>
                  <a:pt x="165705" y="326877"/>
                </a:lnTo>
                <a:lnTo>
                  <a:pt x="169525" y="329361"/>
                </a:lnTo>
                <a:lnTo>
                  <a:pt x="173977" y="331016"/>
                </a:lnTo>
                <a:lnTo>
                  <a:pt x="178849" y="332120"/>
                </a:lnTo>
                <a:lnTo>
                  <a:pt x="183051" y="332856"/>
                </a:lnTo>
                <a:lnTo>
                  <a:pt x="190257" y="333673"/>
                </a:lnTo>
                <a:lnTo>
                  <a:pt x="196637" y="334037"/>
                </a:lnTo>
                <a:lnTo>
                  <a:pt x="199670" y="334134"/>
                </a:lnTo>
                <a:lnTo>
                  <a:pt x="201694" y="333246"/>
                </a:lnTo>
                <a:lnTo>
                  <a:pt x="203042" y="331701"/>
                </a:lnTo>
                <a:lnTo>
                  <a:pt x="203942" y="329719"/>
                </a:lnTo>
                <a:lnTo>
                  <a:pt x="209757" y="322379"/>
                </a:lnTo>
                <a:lnTo>
                  <a:pt x="212229" y="316837"/>
                </a:lnTo>
                <a:lnTo>
                  <a:pt x="214828" y="309332"/>
                </a:lnTo>
                <a:lnTo>
                  <a:pt x="217513" y="300519"/>
                </a:lnTo>
                <a:lnTo>
                  <a:pt x="220256" y="289881"/>
                </a:lnTo>
                <a:lnTo>
                  <a:pt x="225844" y="265361"/>
                </a:lnTo>
                <a:lnTo>
                  <a:pt x="227715" y="249298"/>
                </a:lnTo>
                <a:lnTo>
                  <a:pt x="228963" y="230968"/>
                </a:lnTo>
                <a:lnTo>
                  <a:pt x="230349" y="194092"/>
                </a:lnTo>
                <a:lnTo>
                  <a:pt x="230964" y="165003"/>
                </a:lnTo>
                <a:lnTo>
                  <a:pt x="232081" y="151912"/>
                </a:lnTo>
                <a:lnTo>
                  <a:pt x="233778" y="139375"/>
                </a:lnTo>
                <a:lnTo>
                  <a:pt x="235861" y="127207"/>
                </a:lnTo>
                <a:lnTo>
                  <a:pt x="237251" y="116237"/>
                </a:lnTo>
                <a:lnTo>
                  <a:pt x="238178" y="106066"/>
                </a:lnTo>
                <a:lnTo>
                  <a:pt x="238795" y="96428"/>
                </a:lnTo>
                <a:lnTo>
                  <a:pt x="239481" y="78099"/>
                </a:lnTo>
                <a:lnTo>
                  <a:pt x="239921" y="47600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98"/>
          <p:cNvSpPr/>
          <p:nvPr/>
        </p:nvSpPr>
        <p:spPr>
          <a:xfrm>
            <a:off x="8438197" y="5194935"/>
            <a:ext cx="248604" cy="342901"/>
          </a:xfrm>
          <a:custGeom>
            <a:avLst/>
            <a:gdLst/>
            <a:ahLst/>
            <a:cxnLst/>
            <a:rect l="0" t="0" r="0" b="0"/>
            <a:pathLst>
              <a:path w="248604" h="342901">
                <a:moveTo>
                  <a:pt x="0" y="0"/>
                </a:moveTo>
                <a:lnTo>
                  <a:pt x="9102" y="9102"/>
                </a:lnTo>
                <a:lnTo>
                  <a:pt x="13687" y="15593"/>
                </a:lnTo>
                <a:lnTo>
                  <a:pt x="18650" y="23730"/>
                </a:lnTo>
                <a:lnTo>
                  <a:pt x="23864" y="32965"/>
                </a:lnTo>
                <a:lnTo>
                  <a:pt x="29244" y="41027"/>
                </a:lnTo>
                <a:lnTo>
                  <a:pt x="34736" y="48306"/>
                </a:lnTo>
                <a:lnTo>
                  <a:pt x="40302" y="55064"/>
                </a:lnTo>
                <a:lnTo>
                  <a:pt x="44966" y="61474"/>
                </a:lnTo>
                <a:lnTo>
                  <a:pt x="49027" y="67653"/>
                </a:lnTo>
                <a:lnTo>
                  <a:pt x="78140" y="115659"/>
                </a:lnTo>
                <a:lnTo>
                  <a:pt x="96601" y="144442"/>
                </a:lnTo>
                <a:lnTo>
                  <a:pt x="108339" y="162304"/>
                </a:lnTo>
                <a:lnTo>
                  <a:pt x="113184" y="171067"/>
                </a:lnTo>
                <a:lnTo>
                  <a:pt x="117366" y="179767"/>
                </a:lnTo>
                <a:lnTo>
                  <a:pt x="121106" y="188425"/>
                </a:lnTo>
                <a:lnTo>
                  <a:pt x="127411" y="198959"/>
                </a:lnTo>
                <a:lnTo>
                  <a:pt x="135423" y="210744"/>
                </a:lnTo>
                <a:lnTo>
                  <a:pt x="144574" y="223363"/>
                </a:lnTo>
                <a:lnTo>
                  <a:pt x="151629" y="234633"/>
                </a:lnTo>
                <a:lnTo>
                  <a:pt x="157283" y="245005"/>
                </a:lnTo>
                <a:lnTo>
                  <a:pt x="162005" y="254777"/>
                </a:lnTo>
                <a:lnTo>
                  <a:pt x="168011" y="264149"/>
                </a:lnTo>
                <a:lnTo>
                  <a:pt x="174872" y="273254"/>
                </a:lnTo>
                <a:lnTo>
                  <a:pt x="182303" y="282182"/>
                </a:lnTo>
                <a:lnTo>
                  <a:pt x="188211" y="290039"/>
                </a:lnTo>
                <a:lnTo>
                  <a:pt x="193102" y="297181"/>
                </a:lnTo>
                <a:lnTo>
                  <a:pt x="197315" y="303848"/>
                </a:lnTo>
                <a:lnTo>
                  <a:pt x="204535" y="313796"/>
                </a:lnTo>
                <a:lnTo>
                  <a:pt x="210920" y="321392"/>
                </a:lnTo>
                <a:lnTo>
                  <a:pt x="216932" y="327943"/>
                </a:lnTo>
                <a:lnTo>
                  <a:pt x="225672" y="336987"/>
                </a:lnTo>
                <a:lnTo>
                  <a:pt x="228553" y="338958"/>
                </a:lnTo>
                <a:lnTo>
                  <a:pt x="231426" y="340272"/>
                </a:lnTo>
                <a:lnTo>
                  <a:pt x="248603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99"/>
          <p:cNvSpPr/>
          <p:nvPr/>
        </p:nvSpPr>
        <p:spPr>
          <a:xfrm>
            <a:off x="8386762" y="5194935"/>
            <a:ext cx="300039" cy="377191"/>
          </a:xfrm>
          <a:custGeom>
            <a:avLst/>
            <a:gdLst/>
            <a:ahLst/>
            <a:cxnLst/>
            <a:rect l="0" t="0" r="0" b="0"/>
            <a:pathLst>
              <a:path w="300039" h="377191">
                <a:moveTo>
                  <a:pt x="300038" y="0"/>
                </a:moveTo>
                <a:lnTo>
                  <a:pt x="273344" y="0"/>
                </a:lnTo>
                <a:lnTo>
                  <a:pt x="270812" y="952"/>
                </a:lnTo>
                <a:lnTo>
                  <a:pt x="269123" y="2540"/>
                </a:lnTo>
                <a:lnTo>
                  <a:pt x="266296" y="6844"/>
                </a:lnTo>
                <a:lnTo>
                  <a:pt x="258397" y="15574"/>
                </a:lnTo>
                <a:lnTo>
                  <a:pt x="249463" y="24701"/>
                </a:lnTo>
                <a:lnTo>
                  <a:pt x="241682" y="35108"/>
                </a:lnTo>
                <a:lnTo>
                  <a:pt x="234097" y="47036"/>
                </a:lnTo>
                <a:lnTo>
                  <a:pt x="224376" y="61863"/>
                </a:lnTo>
                <a:lnTo>
                  <a:pt x="220069" y="68864"/>
                </a:lnTo>
                <a:lnTo>
                  <a:pt x="216246" y="75437"/>
                </a:lnTo>
                <a:lnTo>
                  <a:pt x="212744" y="81723"/>
                </a:lnTo>
                <a:lnTo>
                  <a:pt x="206599" y="91630"/>
                </a:lnTo>
                <a:lnTo>
                  <a:pt x="167730" y="151131"/>
                </a:lnTo>
                <a:lnTo>
                  <a:pt x="114353" y="231374"/>
                </a:lnTo>
                <a:lnTo>
                  <a:pt x="100354" y="253645"/>
                </a:lnTo>
                <a:lnTo>
                  <a:pt x="92620" y="266252"/>
                </a:lnTo>
                <a:lnTo>
                  <a:pt x="85558" y="276561"/>
                </a:lnTo>
                <a:lnTo>
                  <a:pt x="78947" y="285339"/>
                </a:lnTo>
                <a:lnTo>
                  <a:pt x="72634" y="293096"/>
                </a:lnTo>
                <a:lnTo>
                  <a:pt x="67473" y="299220"/>
                </a:lnTo>
                <a:lnTo>
                  <a:pt x="59198" y="308563"/>
                </a:lnTo>
                <a:lnTo>
                  <a:pt x="52346" y="318431"/>
                </a:lnTo>
                <a:lnTo>
                  <a:pt x="46124" y="328215"/>
                </a:lnTo>
                <a:lnTo>
                  <a:pt x="37267" y="339078"/>
                </a:lnTo>
                <a:lnTo>
                  <a:pt x="28611" y="348329"/>
                </a:lnTo>
                <a:lnTo>
                  <a:pt x="22876" y="354203"/>
                </a:lnTo>
                <a:lnTo>
                  <a:pt x="20014" y="356150"/>
                </a:lnTo>
                <a:lnTo>
                  <a:pt x="14292" y="358314"/>
                </a:lnTo>
                <a:lnTo>
                  <a:pt x="12386" y="359843"/>
                </a:lnTo>
                <a:lnTo>
                  <a:pt x="11114" y="361816"/>
                </a:lnTo>
                <a:lnTo>
                  <a:pt x="10268" y="364082"/>
                </a:lnTo>
                <a:lnTo>
                  <a:pt x="6786" y="369142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00"/>
          <p:cNvSpPr/>
          <p:nvPr/>
        </p:nvSpPr>
        <p:spPr>
          <a:xfrm>
            <a:off x="4481440" y="4903470"/>
            <a:ext cx="219148" cy="325756"/>
          </a:xfrm>
          <a:custGeom>
            <a:avLst/>
            <a:gdLst/>
            <a:ahLst/>
            <a:cxnLst/>
            <a:rect l="0" t="0" r="0" b="0"/>
            <a:pathLst>
              <a:path w="219148" h="325756">
                <a:moveTo>
                  <a:pt x="219147" y="0"/>
                </a:moveTo>
                <a:lnTo>
                  <a:pt x="192454" y="0"/>
                </a:lnTo>
                <a:lnTo>
                  <a:pt x="188969" y="952"/>
                </a:lnTo>
                <a:lnTo>
                  <a:pt x="182557" y="4550"/>
                </a:lnTo>
                <a:lnTo>
                  <a:pt x="178561" y="6843"/>
                </a:lnTo>
                <a:lnTo>
                  <a:pt x="169042" y="11931"/>
                </a:lnTo>
                <a:lnTo>
                  <a:pt x="152972" y="20151"/>
                </a:lnTo>
                <a:lnTo>
                  <a:pt x="143598" y="26769"/>
                </a:lnTo>
                <a:lnTo>
                  <a:pt x="131634" y="35943"/>
                </a:lnTo>
                <a:lnTo>
                  <a:pt x="107862" y="55027"/>
                </a:lnTo>
                <a:lnTo>
                  <a:pt x="100190" y="61450"/>
                </a:lnTo>
                <a:lnTo>
                  <a:pt x="94122" y="66683"/>
                </a:lnTo>
                <a:lnTo>
                  <a:pt x="87220" y="72078"/>
                </a:lnTo>
                <a:lnTo>
                  <a:pt x="79761" y="77580"/>
                </a:lnTo>
                <a:lnTo>
                  <a:pt x="71930" y="83152"/>
                </a:lnTo>
                <a:lnTo>
                  <a:pt x="63853" y="90677"/>
                </a:lnTo>
                <a:lnTo>
                  <a:pt x="55610" y="99504"/>
                </a:lnTo>
                <a:lnTo>
                  <a:pt x="40737" y="116614"/>
                </a:lnTo>
                <a:lnTo>
                  <a:pt x="30951" y="127393"/>
                </a:lnTo>
                <a:lnTo>
                  <a:pt x="27008" y="132554"/>
                </a:lnTo>
                <a:lnTo>
                  <a:pt x="23427" y="137899"/>
                </a:lnTo>
                <a:lnTo>
                  <a:pt x="20087" y="143368"/>
                </a:lnTo>
                <a:lnTo>
                  <a:pt x="16908" y="148918"/>
                </a:lnTo>
                <a:lnTo>
                  <a:pt x="10835" y="160166"/>
                </a:lnTo>
                <a:lnTo>
                  <a:pt x="8835" y="165832"/>
                </a:lnTo>
                <a:lnTo>
                  <a:pt x="7502" y="171514"/>
                </a:lnTo>
                <a:lnTo>
                  <a:pt x="6613" y="177208"/>
                </a:lnTo>
                <a:lnTo>
                  <a:pt x="6020" y="183861"/>
                </a:lnTo>
                <a:lnTo>
                  <a:pt x="5625" y="191154"/>
                </a:lnTo>
                <a:lnTo>
                  <a:pt x="5361" y="198873"/>
                </a:lnTo>
                <a:lnTo>
                  <a:pt x="4233" y="205925"/>
                </a:lnTo>
                <a:lnTo>
                  <a:pt x="2528" y="212530"/>
                </a:lnTo>
                <a:lnTo>
                  <a:pt x="440" y="218840"/>
                </a:lnTo>
                <a:lnTo>
                  <a:pt x="0" y="223998"/>
                </a:lnTo>
                <a:lnTo>
                  <a:pt x="659" y="228390"/>
                </a:lnTo>
                <a:lnTo>
                  <a:pt x="2978" y="235809"/>
                </a:lnTo>
                <a:lnTo>
                  <a:pt x="4010" y="242281"/>
                </a:lnTo>
                <a:lnTo>
                  <a:pt x="4468" y="250873"/>
                </a:lnTo>
                <a:lnTo>
                  <a:pt x="4590" y="255831"/>
                </a:lnTo>
                <a:lnTo>
                  <a:pt x="5624" y="262946"/>
                </a:lnTo>
                <a:lnTo>
                  <a:pt x="7266" y="271500"/>
                </a:lnTo>
                <a:lnTo>
                  <a:pt x="12194" y="294400"/>
                </a:lnTo>
                <a:lnTo>
                  <a:pt x="13048" y="302918"/>
                </a:lnTo>
                <a:lnTo>
                  <a:pt x="14120" y="305767"/>
                </a:lnTo>
                <a:lnTo>
                  <a:pt x="19227" y="314329"/>
                </a:lnTo>
                <a:lnTo>
                  <a:pt x="21436" y="323216"/>
                </a:lnTo>
                <a:lnTo>
                  <a:pt x="21980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Yesterday’s Homework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t="1914" r="41414" b="17703"/>
          <a:stretch>
            <a:fillRect/>
          </a:stretch>
        </p:blipFill>
        <p:spPr bwMode="auto">
          <a:xfrm>
            <a:off x="228600" y="1828800"/>
            <a:ext cx="4419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724400"/>
            <a:ext cx="83153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451"/>
          <p:cNvSpPr/>
          <p:nvPr/>
        </p:nvSpPr>
        <p:spPr>
          <a:xfrm>
            <a:off x="1494472" y="2238134"/>
            <a:ext cx="1902602" cy="2399484"/>
          </a:xfrm>
          <a:custGeom>
            <a:avLst/>
            <a:gdLst/>
            <a:ahLst/>
            <a:cxnLst/>
            <a:rect l="0" t="0" r="0" b="0"/>
            <a:pathLst>
              <a:path w="1902602" h="2399484">
                <a:moveTo>
                  <a:pt x="34290" y="2339581"/>
                </a:moveTo>
                <a:lnTo>
                  <a:pt x="41671" y="2332199"/>
                </a:lnTo>
                <a:lnTo>
                  <a:pt x="42333" y="2328998"/>
                </a:lnTo>
                <a:lnTo>
                  <a:pt x="42758" y="2319181"/>
                </a:lnTo>
                <a:lnTo>
                  <a:pt x="43745" y="2316456"/>
                </a:lnTo>
                <a:lnTo>
                  <a:pt x="52174" y="2300158"/>
                </a:lnTo>
                <a:lnTo>
                  <a:pt x="57686" y="2283133"/>
                </a:lnTo>
                <a:lnTo>
                  <a:pt x="58460" y="2279089"/>
                </a:lnTo>
                <a:lnTo>
                  <a:pt x="61860" y="2272055"/>
                </a:lnTo>
                <a:lnTo>
                  <a:pt x="64100" y="2268847"/>
                </a:lnTo>
                <a:lnTo>
                  <a:pt x="66589" y="2260201"/>
                </a:lnTo>
                <a:lnTo>
                  <a:pt x="68647" y="2250008"/>
                </a:lnTo>
                <a:lnTo>
                  <a:pt x="74209" y="2233560"/>
                </a:lnTo>
                <a:lnTo>
                  <a:pt x="77233" y="2217574"/>
                </a:lnTo>
                <a:lnTo>
                  <a:pt x="90745" y="2190189"/>
                </a:lnTo>
                <a:lnTo>
                  <a:pt x="96136" y="2167972"/>
                </a:lnTo>
                <a:lnTo>
                  <a:pt x="99877" y="2156630"/>
                </a:lnTo>
                <a:lnTo>
                  <a:pt x="104819" y="2133827"/>
                </a:lnTo>
                <a:lnTo>
                  <a:pt x="109451" y="2123357"/>
                </a:lnTo>
                <a:lnTo>
                  <a:pt x="114685" y="2115529"/>
                </a:lnTo>
                <a:lnTo>
                  <a:pt x="117646" y="2103795"/>
                </a:lnTo>
                <a:lnTo>
                  <a:pt x="118436" y="2096665"/>
                </a:lnTo>
                <a:lnTo>
                  <a:pt x="120867" y="2090007"/>
                </a:lnTo>
                <a:lnTo>
                  <a:pt x="148345" y="2042474"/>
                </a:lnTo>
                <a:lnTo>
                  <a:pt x="151656" y="2028463"/>
                </a:lnTo>
                <a:lnTo>
                  <a:pt x="154080" y="2013664"/>
                </a:lnTo>
                <a:lnTo>
                  <a:pt x="177528" y="1943282"/>
                </a:lnTo>
                <a:lnTo>
                  <a:pt x="178360" y="1935364"/>
                </a:lnTo>
                <a:lnTo>
                  <a:pt x="184363" y="1918946"/>
                </a:lnTo>
                <a:lnTo>
                  <a:pt x="191477" y="1903077"/>
                </a:lnTo>
                <a:lnTo>
                  <a:pt x="208877" y="1842013"/>
                </a:lnTo>
                <a:lnTo>
                  <a:pt x="255290" y="1709719"/>
                </a:lnTo>
                <a:lnTo>
                  <a:pt x="291523" y="1624213"/>
                </a:lnTo>
                <a:lnTo>
                  <a:pt x="319613" y="1551095"/>
                </a:lnTo>
                <a:lnTo>
                  <a:pt x="339234" y="1513011"/>
                </a:lnTo>
                <a:lnTo>
                  <a:pt x="353853" y="1475021"/>
                </a:lnTo>
                <a:lnTo>
                  <a:pt x="373517" y="1431062"/>
                </a:lnTo>
                <a:lnTo>
                  <a:pt x="388141" y="1396639"/>
                </a:lnTo>
                <a:lnTo>
                  <a:pt x="415603" y="1338155"/>
                </a:lnTo>
                <a:lnTo>
                  <a:pt x="445784" y="1264919"/>
                </a:lnTo>
                <a:lnTo>
                  <a:pt x="472904" y="1208491"/>
                </a:lnTo>
                <a:lnTo>
                  <a:pt x="489579" y="1191079"/>
                </a:lnTo>
                <a:lnTo>
                  <a:pt x="510008" y="1172863"/>
                </a:lnTo>
                <a:lnTo>
                  <a:pt x="540284" y="1128041"/>
                </a:lnTo>
                <a:lnTo>
                  <a:pt x="576265" y="1054125"/>
                </a:lnTo>
                <a:lnTo>
                  <a:pt x="592068" y="1020492"/>
                </a:lnTo>
                <a:lnTo>
                  <a:pt x="632627" y="917675"/>
                </a:lnTo>
                <a:lnTo>
                  <a:pt x="665962" y="844290"/>
                </a:lnTo>
                <a:lnTo>
                  <a:pt x="693206" y="771992"/>
                </a:lnTo>
                <a:lnTo>
                  <a:pt x="732846" y="678592"/>
                </a:lnTo>
                <a:lnTo>
                  <a:pt x="750585" y="637556"/>
                </a:lnTo>
                <a:lnTo>
                  <a:pt x="798694" y="544123"/>
                </a:lnTo>
                <a:lnTo>
                  <a:pt x="825445" y="481740"/>
                </a:lnTo>
                <a:lnTo>
                  <a:pt x="834542" y="468028"/>
                </a:lnTo>
                <a:lnTo>
                  <a:pt x="867383" y="394708"/>
                </a:lnTo>
                <a:lnTo>
                  <a:pt x="901745" y="321888"/>
                </a:lnTo>
                <a:lnTo>
                  <a:pt x="928322" y="258045"/>
                </a:lnTo>
                <a:lnTo>
                  <a:pt x="957025" y="188437"/>
                </a:lnTo>
                <a:lnTo>
                  <a:pt x="964812" y="168892"/>
                </a:lnTo>
                <a:lnTo>
                  <a:pt x="968495" y="151987"/>
                </a:lnTo>
                <a:lnTo>
                  <a:pt x="974243" y="139571"/>
                </a:lnTo>
                <a:lnTo>
                  <a:pt x="987796" y="75667"/>
                </a:lnTo>
                <a:lnTo>
                  <a:pt x="992450" y="61606"/>
                </a:lnTo>
                <a:lnTo>
                  <a:pt x="994023" y="48322"/>
                </a:lnTo>
                <a:lnTo>
                  <a:pt x="995105" y="45312"/>
                </a:lnTo>
                <a:lnTo>
                  <a:pt x="1003684" y="28558"/>
                </a:lnTo>
                <a:lnTo>
                  <a:pt x="1009009" y="16107"/>
                </a:lnTo>
                <a:lnTo>
                  <a:pt x="1014551" y="7398"/>
                </a:lnTo>
                <a:lnTo>
                  <a:pt x="1017363" y="4695"/>
                </a:lnTo>
                <a:lnTo>
                  <a:pt x="1020189" y="2892"/>
                </a:lnTo>
                <a:lnTo>
                  <a:pt x="1027019" y="0"/>
                </a:lnTo>
                <a:lnTo>
                  <a:pt x="1027579" y="715"/>
                </a:lnTo>
                <a:lnTo>
                  <a:pt x="1028202" y="4050"/>
                </a:lnTo>
                <a:lnTo>
                  <a:pt x="1029321" y="5320"/>
                </a:lnTo>
                <a:lnTo>
                  <a:pt x="1031019" y="6167"/>
                </a:lnTo>
                <a:lnTo>
                  <a:pt x="1033103" y="6731"/>
                </a:lnTo>
                <a:lnTo>
                  <a:pt x="1034493" y="8060"/>
                </a:lnTo>
                <a:lnTo>
                  <a:pt x="1035419" y="9899"/>
                </a:lnTo>
                <a:lnTo>
                  <a:pt x="1036037" y="12077"/>
                </a:lnTo>
                <a:lnTo>
                  <a:pt x="1039264" y="17037"/>
                </a:lnTo>
                <a:lnTo>
                  <a:pt x="1041457" y="19693"/>
                </a:lnTo>
                <a:lnTo>
                  <a:pt x="1042920" y="22416"/>
                </a:lnTo>
                <a:lnTo>
                  <a:pt x="1044545" y="27982"/>
                </a:lnTo>
                <a:lnTo>
                  <a:pt x="1045731" y="45019"/>
                </a:lnTo>
                <a:lnTo>
                  <a:pt x="1046721" y="47872"/>
                </a:lnTo>
                <a:lnTo>
                  <a:pt x="1050362" y="53584"/>
                </a:lnTo>
                <a:lnTo>
                  <a:pt x="1059508" y="65011"/>
                </a:lnTo>
                <a:lnTo>
                  <a:pt x="1061442" y="70726"/>
                </a:lnTo>
                <a:lnTo>
                  <a:pt x="1064589" y="104592"/>
                </a:lnTo>
                <a:lnTo>
                  <a:pt x="1086813" y="176209"/>
                </a:lnTo>
                <a:lnTo>
                  <a:pt x="1102559" y="234490"/>
                </a:lnTo>
                <a:lnTo>
                  <a:pt x="1107742" y="269832"/>
                </a:lnTo>
                <a:lnTo>
                  <a:pt x="1109970" y="276806"/>
                </a:lnTo>
                <a:lnTo>
                  <a:pt x="1121036" y="357116"/>
                </a:lnTo>
                <a:lnTo>
                  <a:pt x="1124956" y="378361"/>
                </a:lnTo>
                <a:lnTo>
                  <a:pt x="1141981" y="443932"/>
                </a:lnTo>
                <a:lnTo>
                  <a:pt x="1149260" y="473934"/>
                </a:lnTo>
                <a:lnTo>
                  <a:pt x="1153720" y="489324"/>
                </a:lnTo>
                <a:lnTo>
                  <a:pt x="1159123" y="519948"/>
                </a:lnTo>
                <a:lnTo>
                  <a:pt x="1174594" y="584277"/>
                </a:lnTo>
                <a:lnTo>
                  <a:pt x="1188741" y="656960"/>
                </a:lnTo>
                <a:lnTo>
                  <a:pt x="1210806" y="722502"/>
                </a:lnTo>
                <a:lnTo>
                  <a:pt x="1225542" y="788299"/>
                </a:lnTo>
                <a:lnTo>
                  <a:pt x="1246370" y="846904"/>
                </a:lnTo>
                <a:lnTo>
                  <a:pt x="1261258" y="873792"/>
                </a:lnTo>
                <a:lnTo>
                  <a:pt x="1284921" y="943988"/>
                </a:lnTo>
                <a:lnTo>
                  <a:pt x="1316524" y="1013223"/>
                </a:lnTo>
                <a:lnTo>
                  <a:pt x="1338771" y="1057903"/>
                </a:lnTo>
                <a:lnTo>
                  <a:pt x="1362787" y="1098032"/>
                </a:lnTo>
                <a:lnTo>
                  <a:pt x="1367683" y="1111824"/>
                </a:lnTo>
                <a:lnTo>
                  <a:pt x="1368989" y="1118168"/>
                </a:lnTo>
                <a:lnTo>
                  <a:pt x="1379928" y="1140751"/>
                </a:lnTo>
                <a:lnTo>
                  <a:pt x="1380962" y="1149836"/>
                </a:lnTo>
                <a:lnTo>
                  <a:pt x="1376173" y="1178920"/>
                </a:lnTo>
                <a:lnTo>
                  <a:pt x="1377760" y="1193811"/>
                </a:lnTo>
                <a:lnTo>
                  <a:pt x="1389180" y="1231576"/>
                </a:lnTo>
                <a:lnTo>
                  <a:pt x="1419400" y="1302698"/>
                </a:lnTo>
                <a:lnTo>
                  <a:pt x="1450388" y="1377483"/>
                </a:lnTo>
                <a:lnTo>
                  <a:pt x="1480164" y="1449036"/>
                </a:lnTo>
                <a:lnTo>
                  <a:pt x="1494470" y="1486484"/>
                </a:lnTo>
                <a:lnTo>
                  <a:pt x="1518998" y="1529579"/>
                </a:lnTo>
                <a:lnTo>
                  <a:pt x="1537230" y="1594605"/>
                </a:lnTo>
                <a:lnTo>
                  <a:pt x="1569233" y="1682186"/>
                </a:lnTo>
                <a:lnTo>
                  <a:pt x="1589061" y="1752300"/>
                </a:lnTo>
                <a:lnTo>
                  <a:pt x="1616397" y="1825145"/>
                </a:lnTo>
                <a:lnTo>
                  <a:pt x="1618511" y="1838210"/>
                </a:lnTo>
                <a:lnTo>
                  <a:pt x="1624531" y="1852907"/>
                </a:lnTo>
                <a:lnTo>
                  <a:pt x="1631651" y="1868011"/>
                </a:lnTo>
                <a:lnTo>
                  <a:pt x="1653959" y="1928563"/>
                </a:lnTo>
                <a:lnTo>
                  <a:pt x="1697986" y="2030629"/>
                </a:lnTo>
                <a:lnTo>
                  <a:pt x="1734640" y="2104561"/>
                </a:lnTo>
                <a:lnTo>
                  <a:pt x="1768761" y="2160764"/>
                </a:lnTo>
                <a:lnTo>
                  <a:pt x="1785155" y="2179411"/>
                </a:lnTo>
                <a:lnTo>
                  <a:pt x="1800597" y="2209030"/>
                </a:lnTo>
                <a:lnTo>
                  <a:pt x="1808908" y="2221524"/>
                </a:lnTo>
                <a:lnTo>
                  <a:pt x="1817402" y="2234751"/>
                </a:lnTo>
                <a:lnTo>
                  <a:pt x="1834518" y="2256224"/>
                </a:lnTo>
                <a:lnTo>
                  <a:pt x="1855047" y="2286285"/>
                </a:lnTo>
                <a:lnTo>
                  <a:pt x="1865231" y="2296844"/>
                </a:lnTo>
                <a:lnTo>
                  <a:pt x="1869279" y="2299659"/>
                </a:lnTo>
                <a:lnTo>
                  <a:pt x="1871979" y="2302489"/>
                </a:lnTo>
                <a:lnTo>
                  <a:pt x="1873778" y="2305328"/>
                </a:lnTo>
                <a:lnTo>
                  <a:pt x="1874978" y="2308173"/>
                </a:lnTo>
                <a:lnTo>
                  <a:pt x="1876730" y="2310070"/>
                </a:lnTo>
                <a:lnTo>
                  <a:pt x="1878851" y="2311334"/>
                </a:lnTo>
                <a:lnTo>
                  <a:pt x="1881217" y="2312177"/>
                </a:lnTo>
                <a:lnTo>
                  <a:pt x="1886387" y="2315653"/>
                </a:lnTo>
                <a:lnTo>
                  <a:pt x="1902601" y="2330538"/>
                </a:lnTo>
                <a:lnTo>
                  <a:pt x="1900335" y="2330799"/>
                </a:lnTo>
                <a:lnTo>
                  <a:pt x="1898398" y="2330868"/>
                </a:lnTo>
                <a:lnTo>
                  <a:pt x="1845980" y="2341586"/>
                </a:lnTo>
                <a:lnTo>
                  <a:pt x="1798454" y="2348241"/>
                </a:lnTo>
                <a:lnTo>
                  <a:pt x="1777687" y="2353788"/>
                </a:lnTo>
                <a:lnTo>
                  <a:pt x="1724996" y="2360890"/>
                </a:lnTo>
                <a:lnTo>
                  <a:pt x="1666856" y="2367666"/>
                </a:lnTo>
                <a:lnTo>
                  <a:pt x="1606109" y="2378059"/>
                </a:lnTo>
                <a:lnTo>
                  <a:pt x="1536302" y="2384812"/>
                </a:lnTo>
                <a:lnTo>
                  <a:pt x="1478438" y="2390652"/>
                </a:lnTo>
                <a:lnTo>
                  <a:pt x="1433206" y="2390908"/>
                </a:lnTo>
                <a:lnTo>
                  <a:pt x="1368988" y="2397787"/>
                </a:lnTo>
                <a:lnTo>
                  <a:pt x="1330434" y="2398788"/>
                </a:lnTo>
                <a:lnTo>
                  <a:pt x="1155559" y="2399483"/>
                </a:lnTo>
                <a:lnTo>
                  <a:pt x="1122798" y="2398565"/>
                </a:lnTo>
                <a:lnTo>
                  <a:pt x="1022820" y="2393676"/>
                </a:lnTo>
                <a:lnTo>
                  <a:pt x="908213" y="2390851"/>
                </a:lnTo>
                <a:lnTo>
                  <a:pt x="782493" y="2383738"/>
                </a:lnTo>
                <a:lnTo>
                  <a:pt x="735405" y="2378276"/>
                </a:lnTo>
                <a:lnTo>
                  <a:pt x="681784" y="2374451"/>
                </a:lnTo>
                <a:lnTo>
                  <a:pt x="635741" y="2372995"/>
                </a:lnTo>
                <a:lnTo>
                  <a:pt x="575823" y="2368001"/>
                </a:lnTo>
                <a:lnTo>
                  <a:pt x="453089" y="2361103"/>
                </a:lnTo>
                <a:lnTo>
                  <a:pt x="400763" y="2356131"/>
                </a:lnTo>
                <a:lnTo>
                  <a:pt x="352424" y="2350517"/>
                </a:lnTo>
                <a:lnTo>
                  <a:pt x="296353" y="2348464"/>
                </a:lnTo>
                <a:lnTo>
                  <a:pt x="249497" y="2345674"/>
                </a:lnTo>
                <a:lnTo>
                  <a:pt x="201560" y="2338847"/>
                </a:lnTo>
                <a:lnTo>
                  <a:pt x="172752" y="2333331"/>
                </a:lnTo>
                <a:lnTo>
                  <a:pt x="116070" y="2331144"/>
                </a:lnTo>
                <a:lnTo>
                  <a:pt x="97679" y="2331048"/>
                </a:lnTo>
                <a:lnTo>
                  <a:pt x="85958" y="2328486"/>
                </a:lnTo>
                <a:lnTo>
                  <a:pt x="74398" y="2325125"/>
                </a:lnTo>
                <a:lnTo>
                  <a:pt x="62911" y="2323631"/>
                </a:lnTo>
                <a:lnTo>
                  <a:pt x="58133" y="2324185"/>
                </a:lnTo>
                <a:lnTo>
                  <a:pt x="53995" y="2325507"/>
                </a:lnTo>
                <a:lnTo>
                  <a:pt x="46858" y="2328563"/>
                </a:lnTo>
                <a:lnTo>
                  <a:pt x="40511" y="2329921"/>
                </a:lnTo>
                <a:lnTo>
                  <a:pt x="0" y="2322436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52"/>
          <p:cNvSpPr/>
          <p:nvPr/>
        </p:nvSpPr>
        <p:spPr>
          <a:xfrm>
            <a:off x="1580197" y="3651885"/>
            <a:ext cx="394336" cy="197168"/>
          </a:xfrm>
          <a:custGeom>
            <a:avLst/>
            <a:gdLst/>
            <a:ahLst/>
            <a:cxnLst/>
            <a:rect l="0" t="0" r="0" b="0"/>
            <a:pathLst>
              <a:path w="394336" h="197168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6527" y="9682"/>
                </a:lnTo>
                <a:lnTo>
                  <a:pt x="22448" y="13123"/>
                </a:lnTo>
                <a:lnTo>
                  <a:pt x="29253" y="17321"/>
                </a:lnTo>
                <a:lnTo>
                  <a:pt x="35694" y="20119"/>
                </a:lnTo>
                <a:lnTo>
                  <a:pt x="53862" y="25011"/>
                </a:lnTo>
                <a:lnTo>
                  <a:pt x="65531" y="29531"/>
                </a:lnTo>
                <a:lnTo>
                  <a:pt x="77067" y="34715"/>
                </a:lnTo>
                <a:lnTo>
                  <a:pt x="82811" y="37430"/>
                </a:lnTo>
                <a:lnTo>
                  <a:pt x="89497" y="40194"/>
                </a:lnTo>
                <a:lnTo>
                  <a:pt x="96812" y="42988"/>
                </a:lnTo>
                <a:lnTo>
                  <a:pt x="104546" y="45804"/>
                </a:lnTo>
                <a:lnTo>
                  <a:pt x="138186" y="58868"/>
                </a:lnTo>
                <a:lnTo>
                  <a:pt x="150226" y="64962"/>
                </a:lnTo>
                <a:lnTo>
                  <a:pt x="162064" y="71883"/>
                </a:lnTo>
                <a:lnTo>
                  <a:pt x="203886" y="98971"/>
                </a:lnTo>
                <a:lnTo>
                  <a:pt x="213076" y="104081"/>
                </a:lnTo>
                <a:lnTo>
                  <a:pt x="222061" y="108440"/>
                </a:lnTo>
                <a:lnTo>
                  <a:pt x="238711" y="115823"/>
                </a:lnTo>
                <a:lnTo>
                  <a:pt x="252461" y="122279"/>
                </a:lnTo>
                <a:lnTo>
                  <a:pt x="259748" y="125334"/>
                </a:lnTo>
                <a:lnTo>
                  <a:pt x="267463" y="128324"/>
                </a:lnTo>
                <a:lnTo>
                  <a:pt x="275463" y="131269"/>
                </a:lnTo>
                <a:lnTo>
                  <a:pt x="281750" y="135137"/>
                </a:lnTo>
                <a:lnTo>
                  <a:pt x="286893" y="139621"/>
                </a:lnTo>
                <a:lnTo>
                  <a:pt x="291275" y="144516"/>
                </a:lnTo>
                <a:lnTo>
                  <a:pt x="296100" y="148731"/>
                </a:lnTo>
                <a:lnTo>
                  <a:pt x="301223" y="152494"/>
                </a:lnTo>
                <a:lnTo>
                  <a:pt x="306543" y="155955"/>
                </a:lnTo>
                <a:lnTo>
                  <a:pt x="312947" y="159215"/>
                </a:lnTo>
                <a:lnTo>
                  <a:pt x="320074" y="162341"/>
                </a:lnTo>
                <a:lnTo>
                  <a:pt x="327683" y="165377"/>
                </a:lnTo>
                <a:lnTo>
                  <a:pt x="334660" y="168354"/>
                </a:lnTo>
                <a:lnTo>
                  <a:pt x="347493" y="174201"/>
                </a:lnTo>
                <a:lnTo>
                  <a:pt x="357006" y="179975"/>
                </a:lnTo>
                <a:lnTo>
                  <a:pt x="360877" y="182848"/>
                </a:lnTo>
                <a:lnTo>
                  <a:pt x="363457" y="185716"/>
                </a:lnTo>
                <a:lnTo>
                  <a:pt x="365177" y="188581"/>
                </a:lnTo>
                <a:lnTo>
                  <a:pt x="366324" y="191443"/>
                </a:lnTo>
                <a:lnTo>
                  <a:pt x="368041" y="193351"/>
                </a:lnTo>
                <a:lnTo>
                  <a:pt x="370138" y="194623"/>
                </a:lnTo>
                <a:lnTo>
                  <a:pt x="375008" y="196036"/>
                </a:lnTo>
                <a:lnTo>
                  <a:pt x="377640" y="196413"/>
                </a:lnTo>
                <a:lnTo>
                  <a:pt x="394335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53"/>
          <p:cNvSpPr/>
          <p:nvPr/>
        </p:nvSpPr>
        <p:spPr>
          <a:xfrm>
            <a:off x="1691639" y="3574732"/>
            <a:ext cx="411481" cy="188596"/>
          </a:xfrm>
          <a:custGeom>
            <a:avLst/>
            <a:gdLst/>
            <a:ahLst/>
            <a:cxnLst/>
            <a:rect l="0" t="0" r="0" b="0"/>
            <a:pathLst>
              <a:path w="411481" h="18859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11866" y="10583"/>
                </a:lnTo>
                <a:lnTo>
                  <a:pt x="16483" y="12770"/>
                </a:lnTo>
                <a:lnTo>
                  <a:pt x="26693" y="15201"/>
                </a:lnTo>
                <a:lnTo>
                  <a:pt x="32083" y="15849"/>
                </a:lnTo>
                <a:lnTo>
                  <a:pt x="40612" y="19109"/>
                </a:lnTo>
                <a:lnTo>
                  <a:pt x="48530" y="23733"/>
                </a:lnTo>
                <a:lnTo>
                  <a:pt x="58399" y="28963"/>
                </a:lnTo>
                <a:lnTo>
                  <a:pt x="66556" y="31691"/>
                </a:lnTo>
                <a:lnTo>
                  <a:pt x="76755" y="34462"/>
                </a:lnTo>
                <a:lnTo>
                  <a:pt x="88318" y="37263"/>
                </a:lnTo>
                <a:lnTo>
                  <a:pt x="108409" y="44844"/>
                </a:lnTo>
                <a:lnTo>
                  <a:pt x="134185" y="55614"/>
                </a:lnTo>
                <a:lnTo>
                  <a:pt x="163752" y="68508"/>
                </a:lnTo>
                <a:lnTo>
                  <a:pt x="186321" y="79010"/>
                </a:lnTo>
                <a:lnTo>
                  <a:pt x="204224" y="87916"/>
                </a:lnTo>
                <a:lnTo>
                  <a:pt x="219017" y="95758"/>
                </a:lnTo>
                <a:lnTo>
                  <a:pt x="231737" y="101939"/>
                </a:lnTo>
                <a:lnTo>
                  <a:pt x="243074" y="107012"/>
                </a:lnTo>
                <a:lnTo>
                  <a:pt x="253489" y="111346"/>
                </a:lnTo>
                <a:lnTo>
                  <a:pt x="263291" y="116141"/>
                </a:lnTo>
                <a:lnTo>
                  <a:pt x="272682" y="121242"/>
                </a:lnTo>
                <a:lnTo>
                  <a:pt x="281801" y="126548"/>
                </a:lnTo>
                <a:lnTo>
                  <a:pt x="288832" y="131038"/>
                </a:lnTo>
                <a:lnTo>
                  <a:pt x="294473" y="134984"/>
                </a:lnTo>
                <a:lnTo>
                  <a:pt x="299185" y="138567"/>
                </a:lnTo>
                <a:lnTo>
                  <a:pt x="305184" y="141908"/>
                </a:lnTo>
                <a:lnTo>
                  <a:pt x="312041" y="145088"/>
                </a:lnTo>
                <a:lnTo>
                  <a:pt x="319470" y="148160"/>
                </a:lnTo>
                <a:lnTo>
                  <a:pt x="326328" y="151161"/>
                </a:lnTo>
                <a:lnTo>
                  <a:pt x="339027" y="157035"/>
                </a:lnTo>
                <a:lnTo>
                  <a:pt x="346033" y="160888"/>
                </a:lnTo>
                <a:lnTo>
                  <a:pt x="353562" y="165361"/>
                </a:lnTo>
                <a:lnTo>
                  <a:pt x="361438" y="170248"/>
                </a:lnTo>
                <a:lnTo>
                  <a:pt x="372729" y="175679"/>
                </a:lnTo>
                <a:lnTo>
                  <a:pt x="381875" y="179045"/>
                </a:lnTo>
                <a:lnTo>
                  <a:pt x="392290" y="183716"/>
                </a:lnTo>
                <a:lnTo>
                  <a:pt x="400729" y="186426"/>
                </a:lnTo>
                <a:lnTo>
                  <a:pt x="41148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4"/>
          <p:cNvSpPr/>
          <p:nvPr/>
        </p:nvSpPr>
        <p:spPr>
          <a:xfrm>
            <a:off x="2780347" y="3634740"/>
            <a:ext cx="428626" cy="162878"/>
          </a:xfrm>
          <a:custGeom>
            <a:avLst/>
            <a:gdLst/>
            <a:ahLst/>
            <a:cxnLst/>
            <a:rect l="0" t="0" r="0" b="0"/>
            <a:pathLst>
              <a:path w="428626" h="162878">
                <a:moveTo>
                  <a:pt x="0" y="162877"/>
                </a:moveTo>
                <a:lnTo>
                  <a:pt x="0" y="158326"/>
                </a:lnTo>
                <a:lnTo>
                  <a:pt x="953" y="156033"/>
                </a:lnTo>
                <a:lnTo>
                  <a:pt x="4551" y="150945"/>
                </a:lnTo>
                <a:lnTo>
                  <a:pt x="9701" y="148255"/>
                </a:lnTo>
                <a:lnTo>
                  <a:pt x="16945" y="145509"/>
                </a:lnTo>
                <a:lnTo>
                  <a:pt x="25584" y="142726"/>
                </a:lnTo>
                <a:lnTo>
                  <a:pt x="33249" y="139918"/>
                </a:lnTo>
                <a:lnTo>
                  <a:pt x="40263" y="137094"/>
                </a:lnTo>
                <a:lnTo>
                  <a:pt x="46845" y="134258"/>
                </a:lnTo>
                <a:lnTo>
                  <a:pt x="54090" y="131415"/>
                </a:lnTo>
                <a:lnTo>
                  <a:pt x="69760" y="125717"/>
                </a:lnTo>
                <a:lnTo>
                  <a:pt x="77939" y="121911"/>
                </a:lnTo>
                <a:lnTo>
                  <a:pt x="86249" y="117469"/>
                </a:lnTo>
                <a:lnTo>
                  <a:pt x="94647" y="112602"/>
                </a:lnTo>
                <a:lnTo>
                  <a:pt x="103103" y="108406"/>
                </a:lnTo>
                <a:lnTo>
                  <a:pt x="111598" y="104655"/>
                </a:lnTo>
                <a:lnTo>
                  <a:pt x="120118" y="101202"/>
                </a:lnTo>
                <a:lnTo>
                  <a:pt x="137206" y="94826"/>
                </a:lnTo>
                <a:lnTo>
                  <a:pt x="145763" y="91793"/>
                </a:lnTo>
                <a:lnTo>
                  <a:pt x="155278" y="87865"/>
                </a:lnTo>
                <a:lnTo>
                  <a:pt x="165431" y="83341"/>
                </a:lnTo>
                <a:lnTo>
                  <a:pt x="176010" y="78421"/>
                </a:lnTo>
                <a:lnTo>
                  <a:pt x="185920" y="74188"/>
                </a:lnTo>
                <a:lnTo>
                  <a:pt x="195384" y="70414"/>
                </a:lnTo>
                <a:lnTo>
                  <a:pt x="204551" y="66945"/>
                </a:lnTo>
                <a:lnTo>
                  <a:pt x="214472" y="62727"/>
                </a:lnTo>
                <a:lnTo>
                  <a:pt x="235656" y="52961"/>
                </a:lnTo>
                <a:lnTo>
                  <a:pt x="246639" y="48642"/>
                </a:lnTo>
                <a:lnTo>
                  <a:pt x="257771" y="44810"/>
                </a:lnTo>
                <a:lnTo>
                  <a:pt x="269002" y="41304"/>
                </a:lnTo>
                <a:lnTo>
                  <a:pt x="279347" y="37061"/>
                </a:lnTo>
                <a:lnTo>
                  <a:pt x="289102" y="32327"/>
                </a:lnTo>
                <a:lnTo>
                  <a:pt x="313942" y="19103"/>
                </a:lnTo>
                <a:lnTo>
                  <a:pt x="320737" y="15593"/>
                </a:lnTo>
                <a:lnTo>
                  <a:pt x="328125" y="13253"/>
                </a:lnTo>
                <a:lnTo>
                  <a:pt x="335907" y="11692"/>
                </a:lnTo>
                <a:lnTo>
                  <a:pt x="343953" y="10652"/>
                </a:lnTo>
                <a:lnTo>
                  <a:pt x="351222" y="9006"/>
                </a:lnTo>
                <a:lnTo>
                  <a:pt x="364379" y="4638"/>
                </a:lnTo>
                <a:lnTo>
                  <a:pt x="376576" y="2061"/>
                </a:lnTo>
                <a:lnTo>
                  <a:pt x="388347" y="916"/>
                </a:lnTo>
                <a:lnTo>
                  <a:pt x="399929" y="407"/>
                </a:lnTo>
                <a:lnTo>
                  <a:pt x="408886" y="181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55"/>
          <p:cNvSpPr/>
          <p:nvPr/>
        </p:nvSpPr>
        <p:spPr>
          <a:xfrm>
            <a:off x="2857697" y="3729037"/>
            <a:ext cx="479863" cy="179906"/>
          </a:xfrm>
          <a:custGeom>
            <a:avLst/>
            <a:gdLst/>
            <a:ahLst/>
            <a:cxnLst/>
            <a:rect l="0" t="0" r="0" b="0"/>
            <a:pathLst>
              <a:path w="479863" h="179906">
                <a:moveTo>
                  <a:pt x="34092" y="145733"/>
                </a:moveTo>
                <a:lnTo>
                  <a:pt x="20440" y="150283"/>
                </a:lnTo>
                <a:lnTo>
                  <a:pt x="11197" y="155058"/>
                </a:lnTo>
                <a:lnTo>
                  <a:pt x="7399" y="157664"/>
                </a:lnTo>
                <a:lnTo>
                  <a:pt x="4867" y="160355"/>
                </a:lnTo>
                <a:lnTo>
                  <a:pt x="3179" y="163101"/>
                </a:lnTo>
                <a:lnTo>
                  <a:pt x="469" y="169801"/>
                </a:lnTo>
                <a:lnTo>
                  <a:pt x="99" y="173257"/>
                </a:lnTo>
                <a:lnTo>
                  <a:pt x="0" y="175512"/>
                </a:lnTo>
                <a:lnTo>
                  <a:pt x="887" y="177016"/>
                </a:lnTo>
                <a:lnTo>
                  <a:pt x="2430" y="178018"/>
                </a:lnTo>
                <a:lnTo>
                  <a:pt x="6685" y="179132"/>
                </a:lnTo>
                <a:lnTo>
                  <a:pt x="19718" y="179847"/>
                </a:lnTo>
                <a:lnTo>
                  <a:pt x="24510" y="179905"/>
                </a:lnTo>
                <a:lnTo>
                  <a:pt x="34913" y="177431"/>
                </a:lnTo>
                <a:lnTo>
                  <a:pt x="45887" y="173156"/>
                </a:lnTo>
                <a:lnTo>
                  <a:pt x="57115" y="168081"/>
                </a:lnTo>
                <a:lnTo>
                  <a:pt x="63728" y="164441"/>
                </a:lnTo>
                <a:lnTo>
                  <a:pt x="70995" y="160110"/>
                </a:lnTo>
                <a:lnTo>
                  <a:pt x="78697" y="155318"/>
                </a:lnTo>
                <a:lnTo>
                  <a:pt x="87641" y="150218"/>
                </a:lnTo>
                <a:lnTo>
                  <a:pt x="107739" y="139471"/>
                </a:lnTo>
                <a:lnTo>
                  <a:pt x="306509" y="39530"/>
                </a:lnTo>
                <a:lnTo>
                  <a:pt x="319526" y="33973"/>
                </a:lnTo>
                <a:lnTo>
                  <a:pt x="332014" y="29316"/>
                </a:lnTo>
                <a:lnTo>
                  <a:pt x="388534" y="10448"/>
                </a:lnTo>
                <a:lnTo>
                  <a:pt x="402784" y="6965"/>
                </a:lnTo>
                <a:lnTo>
                  <a:pt x="416095" y="4644"/>
                </a:lnTo>
                <a:lnTo>
                  <a:pt x="428778" y="3096"/>
                </a:lnTo>
                <a:lnTo>
                  <a:pt x="439138" y="2064"/>
                </a:lnTo>
                <a:lnTo>
                  <a:pt x="447951" y="1376"/>
                </a:lnTo>
                <a:lnTo>
                  <a:pt x="461870" y="612"/>
                </a:lnTo>
                <a:lnTo>
                  <a:pt x="4798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56"/>
          <p:cNvSpPr/>
          <p:nvPr/>
        </p:nvSpPr>
        <p:spPr>
          <a:xfrm>
            <a:off x="260385" y="4534852"/>
            <a:ext cx="222533" cy="257176"/>
          </a:xfrm>
          <a:custGeom>
            <a:avLst/>
            <a:gdLst/>
            <a:ahLst/>
            <a:cxnLst/>
            <a:rect l="0" t="0" r="0" b="0"/>
            <a:pathLst>
              <a:path w="222533" h="257176">
                <a:moveTo>
                  <a:pt x="8219" y="0"/>
                </a:moveTo>
                <a:lnTo>
                  <a:pt x="3669" y="0"/>
                </a:lnTo>
                <a:lnTo>
                  <a:pt x="2328" y="953"/>
                </a:lnTo>
                <a:lnTo>
                  <a:pt x="1434" y="2540"/>
                </a:lnTo>
                <a:lnTo>
                  <a:pt x="0" y="7381"/>
                </a:lnTo>
                <a:lnTo>
                  <a:pt x="2344" y="10583"/>
                </a:lnTo>
                <a:lnTo>
                  <a:pt x="6561" y="16134"/>
                </a:lnTo>
                <a:lnTo>
                  <a:pt x="9018" y="20281"/>
                </a:lnTo>
                <a:lnTo>
                  <a:pt x="11610" y="24951"/>
                </a:lnTo>
                <a:lnTo>
                  <a:pt x="17029" y="35219"/>
                </a:lnTo>
                <a:lnTo>
                  <a:pt x="19807" y="40625"/>
                </a:lnTo>
                <a:lnTo>
                  <a:pt x="21660" y="45180"/>
                </a:lnTo>
                <a:lnTo>
                  <a:pt x="23718" y="52783"/>
                </a:lnTo>
                <a:lnTo>
                  <a:pt x="26172" y="56144"/>
                </a:lnTo>
                <a:lnTo>
                  <a:pt x="29713" y="59337"/>
                </a:lnTo>
                <a:lnTo>
                  <a:pt x="33978" y="62418"/>
                </a:lnTo>
                <a:lnTo>
                  <a:pt x="38727" y="66377"/>
                </a:lnTo>
                <a:lnTo>
                  <a:pt x="43798" y="70921"/>
                </a:lnTo>
                <a:lnTo>
                  <a:pt x="49083" y="75856"/>
                </a:lnTo>
                <a:lnTo>
                  <a:pt x="53559" y="81051"/>
                </a:lnTo>
                <a:lnTo>
                  <a:pt x="57496" y="86419"/>
                </a:lnTo>
                <a:lnTo>
                  <a:pt x="61073" y="91903"/>
                </a:lnTo>
                <a:lnTo>
                  <a:pt x="64410" y="96511"/>
                </a:lnTo>
                <a:lnTo>
                  <a:pt x="70658" y="104171"/>
                </a:lnTo>
                <a:lnTo>
                  <a:pt x="73658" y="108500"/>
                </a:lnTo>
                <a:lnTo>
                  <a:pt x="76610" y="113291"/>
                </a:lnTo>
                <a:lnTo>
                  <a:pt x="79531" y="118390"/>
                </a:lnTo>
                <a:lnTo>
                  <a:pt x="85316" y="129135"/>
                </a:lnTo>
                <a:lnTo>
                  <a:pt x="88192" y="134668"/>
                </a:lnTo>
                <a:lnTo>
                  <a:pt x="92014" y="139308"/>
                </a:lnTo>
                <a:lnTo>
                  <a:pt x="96468" y="143355"/>
                </a:lnTo>
                <a:lnTo>
                  <a:pt x="101342" y="147005"/>
                </a:lnTo>
                <a:lnTo>
                  <a:pt x="105543" y="151344"/>
                </a:lnTo>
                <a:lnTo>
                  <a:pt x="109297" y="156141"/>
                </a:lnTo>
                <a:lnTo>
                  <a:pt x="112752" y="161244"/>
                </a:lnTo>
                <a:lnTo>
                  <a:pt x="117913" y="167503"/>
                </a:lnTo>
                <a:lnTo>
                  <a:pt x="124211" y="174534"/>
                </a:lnTo>
                <a:lnTo>
                  <a:pt x="141647" y="193002"/>
                </a:lnTo>
                <a:lnTo>
                  <a:pt x="145749" y="197248"/>
                </a:lnTo>
                <a:lnTo>
                  <a:pt x="149436" y="201983"/>
                </a:lnTo>
                <a:lnTo>
                  <a:pt x="152846" y="207046"/>
                </a:lnTo>
                <a:lnTo>
                  <a:pt x="156072" y="212326"/>
                </a:lnTo>
                <a:lnTo>
                  <a:pt x="160128" y="216798"/>
                </a:lnTo>
                <a:lnTo>
                  <a:pt x="164737" y="220732"/>
                </a:lnTo>
                <a:lnTo>
                  <a:pt x="169714" y="224307"/>
                </a:lnTo>
                <a:lnTo>
                  <a:pt x="173985" y="227643"/>
                </a:lnTo>
                <a:lnTo>
                  <a:pt x="177785" y="230820"/>
                </a:lnTo>
                <a:lnTo>
                  <a:pt x="184547" y="236889"/>
                </a:lnTo>
                <a:lnTo>
                  <a:pt x="190727" y="242762"/>
                </a:lnTo>
                <a:lnTo>
                  <a:pt x="193709" y="244709"/>
                </a:lnTo>
                <a:lnTo>
                  <a:pt x="199562" y="246872"/>
                </a:lnTo>
                <a:lnTo>
                  <a:pt x="201503" y="248401"/>
                </a:lnTo>
                <a:lnTo>
                  <a:pt x="202798" y="250373"/>
                </a:lnTo>
                <a:lnTo>
                  <a:pt x="203661" y="252640"/>
                </a:lnTo>
                <a:lnTo>
                  <a:pt x="205189" y="254152"/>
                </a:lnTo>
                <a:lnTo>
                  <a:pt x="207160" y="255160"/>
                </a:lnTo>
                <a:lnTo>
                  <a:pt x="211890" y="256279"/>
                </a:lnTo>
                <a:lnTo>
                  <a:pt x="214485" y="256578"/>
                </a:lnTo>
                <a:lnTo>
                  <a:pt x="222532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57"/>
          <p:cNvSpPr/>
          <p:nvPr/>
        </p:nvSpPr>
        <p:spPr>
          <a:xfrm>
            <a:off x="182879" y="4517707"/>
            <a:ext cx="240031" cy="300039"/>
          </a:xfrm>
          <a:custGeom>
            <a:avLst/>
            <a:gdLst/>
            <a:ahLst/>
            <a:cxnLst/>
            <a:rect l="0" t="0" r="0" b="0"/>
            <a:pathLst>
              <a:path w="240031" h="300039">
                <a:moveTo>
                  <a:pt x="240030" y="0"/>
                </a:moveTo>
                <a:lnTo>
                  <a:pt x="226378" y="4551"/>
                </a:lnTo>
                <a:lnTo>
                  <a:pt x="222356" y="6844"/>
                </a:lnTo>
                <a:lnTo>
                  <a:pt x="219675" y="9325"/>
                </a:lnTo>
                <a:lnTo>
                  <a:pt x="213362" y="17368"/>
                </a:lnTo>
                <a:lnTo>
                  <a:pt x="208175" y="22959"/>
                </a:lnTo>
                <a:lnTo>
                  <a:pt x="202695" y="28619"/>
                </a:lnTo>
                <a:lnTo>
                  <a:pt x="197084" y="36850"/>
                </a:lnTo>
                <a:lnTo>
                  <a:pt x="194255" y="41711"/>
                </a:lnTo>
                <a:lnTo>
                  <a:pt x="190463" y="46857"/>
                </a:lnTo>
                <a:lnTo>
                  <a:pt x="186031" y="52193"/>
                </a:lnTo>
                <a:lnTo>
                  <a:pt x="181171" y="57656"/>
                </a:lnTo>
                <a:lnTo>
                  <a:pt x="176978" y="63202"/>
                </a:lnTo>
                <a:lnTo>
                  <a:pt x="173231" y="68805"/>
                </a:lnTo>
                <a:lnTo>
                  <a:pt x="169780" y="74445"/>
                </a:lnTo>
                <a:lnTo>
                  <a:pt x="166527" y="80110"/>
                </a:lnTo>
                <a:lnTo>
                  <a:pt x="160372" y="91484"/>
                </a:lnTo>
                <a:lnTo>
                  <a:pt x="156445" y="97185"/>
                </a:lnTo>
                <a:lnTo>
                  <a:pt x="151922" y="102890"/>
                </a:lnTo>
                <a:lnTo>
                  <a:pt x="147001" y="108598"/>
                </a:lnTo>
                <a:lnTo>
                  <a:pt x="139911" y="115261"/>
                </a:lnTo>
                <a:lnTo>
                  <a:pt x="131374" y="122561"/>
                </a:lnTo>
                <a:lnTo>
                  <a:pt x="121873" y="130285"/>
                </a:lnTo>
                <a:lnTo>
                  <a:pt x="114586" y="137339"/>
                </a:lnTo>
                <a:lnTo>
                  <a:pt x="108776" y="143947"/>
                </a:lnTo>
                <a:lnTo>
                  <a:pt x="103950" y="150258"/>
                </a:lnTo>
                <a:lnTo>
                  <a:pt x="98828" y="156369"/>
                </a:lnTo>
                <a:lnTo>
                  <a:pt x="93508" y="162349"/>
                </a:lnTo>
                <a:lnTo>
                  <a:pt x="88056" y="168240"/>
                </a:lnTo>
                <a:lnTo>
                  <a:pt x="83469" y="174072"/>
                </a:lnTo>
                <a:lnTo>
                  <a:pt x="79459" y="179866"/>
                </a:lnTo>
                <a:lnTo>
                  <a:pt x="75833" y="185633"/>
                </a:lnTo>
                <a:lnTo>
                  <a:pt x="72463" y="191383"/>
                </a:lnTo>
                <a:lnTo>
                  <a:pt x="69264" y="197121"/>
                </a:lnTo>
                <a:lnTo>
                  <a:pt x="63169" y="208577"/>
                </a:lnTo>
                <a:lnTo>
                  <a:pt x="57285" y="220018"/>
                </a:lnTo>
                <a:lnTo>
                  <a:pt x="51525" y="227641"/>
                </a:lnTo>
                <a:lnTo>
                  <a:pt x="43875" y="236533"/>
                </a:lnTo>
                <a:lnTo>
                  <a:pt x="34965" y="246271"/>
                </a:lnTo>
                <a:lnTo>
                  <a:pt x="27120" y="255621"/>
                </a:lnTo>
                <a:lnTo>
                  <a:pt x="19985" y="264711"/>
                </a:lnTo>
                <a:lnTo>
                  <a:pt x="13324" y="273629"/>
                </a:lnTo>
                <a:lnTo>
                  <a:pt x="8883" y="280527"/>
                </a:lnTo>
                <a:lnTo>
                  <a:pt x="5922" y="286078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58"/>
          <p:cNvSpPr/>
          <p:nvPr/>
        </p:nvSpPr>
        <p:spPr>
          <a:xfrm>
            <a:off x="1246576" y="4616977"/>
            <a:ext cx="213536" cy="157906"/>
          </a:xfrm>
          <a:custGeom>
            <a:avLst/>
            <a:gdLst/>
            <a:ahLst/>
            <a:cxnLst/>
            <a:rect l="0" t="0" r="0" b="0"/>
            <a:pathLst>
              <a:path w="213536" h="157906">
                <a:moveTo>
                  <a:pt x="16438" y="12173"/>
                </a:moveTo>
                <a:lnTo>
                  <a:pt x="7337" y="16724"/>
                </a:lnTo>
                <a:lnTo>
                  <a:pt x="4656" y="19016"/>
                </a:lnTo>
                <a:lnTo>
                  <a:pt x="2868" y="21498"/>
                </a:lnTo>
                <a:lnTo>
                  <a:pt x="1677" y="24104"/>
                </a:lnTo>
                <a:lnTo>
                  <a:pt x="882" y="26794"/>
                </a:lnTo>
                <a:lnTo>
                  <a:pt x="353" y="29540"/>
                </a:lnTo>
                <a:lnTo>
                  <a:pt x="0" y="32324"/>
                </a:lnTo>
                <a:lnTo>
                  <a:pt x="717" y="36084"/>
                </a:lnTo>
                <a:lnTo>
                  <a:pt x="2147" y="40496"/>
                </a:lnTo>
                <a:lnTo>
                  <a:pt x="4053" y="45342"/>
                </a:lnTo>
                <a:lnTo>
                  <a:pt x="6277" y="49526"/>
                </a:lnTo>
                <a:lnTo>
                  <a:pt x="8712" y="53267"/>
                </a:lnTo>
                <a:lnTo>
                  <a:pt x="11287" y="56714"/>
                </a:lnTo>
                <a:lnTo>
                  <a:pt x="13004" y="60917"/>
                </a:lnTo>
                <a:lnTo>
                  <a:pt x="14149" y="65624"/>
                </a:lnTo>
                <a:lnTo>
                  <a:pt x="14912" y="70667"/>
                </a:lnTo>
                <a:lnTo>
                  <a:pt x="16373" y="74981"/>
                </a:lnTo>
                <a:lnTo>
                  <a:pt x="18300" y="78810"/>
                </a:lnTo>
                <a:lnTo>
                  <a:pt x="20537" y="82315"/>
                </a:lnTo>
                <a:lnTo>
                  <a:pt x="23933" y="86557"/>
                </a:lnTo>
                <a:lnTo>
                  <a:pt x="28102" y="91290"/>
                </a:lnTo>
                <a:lnTo>
                  <a:pt x="32787" y="96350"/>
                </a:lnTo>
                <a:lnTo>
                  <a:pt x="37815" y="100676"/>
                </a:lnTo>
                <a:lnTo>
                  <a:pt x="43072" y="104512"/>
                </a:lnTo>
                <a:lnTo>
                  <a:pt x="48482" y="108022"/>
                </a:lnTo>
                <a:lnTo>
                  <a:pt x="53993" y="110362"/>
                </a:lnTo>
                <a:lnTo>
                  <a:pt x="59572" y="111923"/>
                </a:lnTo>
                <a:lnTo>
                  <a:pt x="65197" y="112962"/>
                </a:lnTo>
                <a:lnTo>
                  <a:pt x="69899" y="112703"/>
                </a:lnTo>
                <a:lnTo>
                  <a:pt x="73986" y="111578"/>
                </a:lnTo>
                <a:lnTo>
                  <a:pt x="77664" y="109876"/>
                </a:lnTo>
                <a:lnTo>
                  <a:pt x="84290" y="107984"/>
                </a:lnTo>
                <a:lnTo>
                  <a:pt x="87390" y="107479"/>
                </a:lnTo>
                <a:lnTo>
                  <a:pt x="91362" y="106190"/>
                </a:lnTo>
                <a:lnTo>
                  <a:pt x="95915" y="104379"/>
                </a:lnTo>
                <a:lnTo>
                  <a:pt x="100855" y="102219"/>
                </a:lnTo>
                <a:lnTo>
                  <a:pt x="106054" y="98873"/>
                </a:lnTo>
                <a:lnTo>
                  <a:pt x="111425" y="94738"/>
                </a:lnTo>
                <a:lnTo>
                  <a:pt x="116910" y="90076"/>
                </a:lnTo>
                <a:lnTo>
                  <a:pt x="121520" y="86016"/>
                </a:lnTo>
                <a:lnTo>
                  <a:pt x="129181" y="78964"/>
                </a:lnTo>
                <a:lnTo>
                  <a:pt x="133510" y="75750"/>
                </a:lnTo>
                <a:lnTo>
                  <a:pt x="138301" y="72655"/>
                </a:lnTo>
                <a:lnTo>
                  <a:pt x="143400" y="69639"/>
                </a:lnTo>
                <a:lnTo>
                  <a:pt x="147752" y="66676"/>
                </a:lnTo>
                <a:lnTo>
                  <a:pt x="151606" y="63748"/>
                </a:lnTo>
                <a:lnTo>
                  <a:pt x="155128" y="60844"/>
                </a:lnTo>
                <a:lnTo>
                  <a:pt x="160333" y="55098"/>
                </a:lnTo>
                <a:lnTo>
                  <a:pt x="166661" y="47457"/>
                </a:lnTo>
                <a:lnTo>
                  <a:pt x="173737" y="38553"/>
                </a:lnTo>
                <a:lnTo>
                  <a:pt x="178454" y="31665"/>
                </a:lnTo>
                <a:lnTo>
                  <a:pt x="181599" y="26120"/>
                </a:lnTo>
                <a:lnTo>
                  <a:pt x="183695" y="21471"/>
                </a:lnTo>
                <a:lnTo>
                  <a:pt x="185093" y="17419"/>
                </a:lnTo>
                <a:lnTo>
                  <a:pt x="186025" y="13765"/>
                </a:lnTo>
                <a:lnTo>
                  <a:pt x="186646" y="10377"/>
                </a:lnTo>
                <a:lnTo>
                  <a:pt x="187060" y="7165"/>
                </a:lnTo>
                <a:lnTo>
                  <a:pt x="187336" y="4072"/>
                </a:lnTo>
                <a:lnTo>
                  <a:pt x="187643" y="0"/>
                </a:lnTo>
                <a:lnTo>
                  <a:pt x="187725" y="247"/>
                </a:lnTo>
                <a:lnTo>
                  <a:pt x="187816" y="4967"/>
                </a:lnTo>
                <a:lnTo>
                  <a:pt x="187886" y="44683"/>
                </a:lnTo>
                <a:lnTo>
                  <a:pt x="188839" y="50039"/>
                </a:lnTo>
                <a:lnTo>
                  <a:pt x="190427" y="55514"/>
                </a:lnTo>
                <a:lnTo>
                  <a:pt x="192438" y="61070"/>
                </a:lnTo>
                <a:lnTo>
                  <a:pt x="195684" y="68583"/>
                </a:lnTo>
                <a:lnTo>
                  <a:pt x="204371" y="87092"/>
                </a:lnTo>
                <a:lnTo>
                  <a:pt x="207449" y="95456"/>
                </a:lnTo>
                <a:lnTo>
                  <a:pt x="209501" y="102937"/>
                </a:lnTo>
                <a:lnTo>
                  <a:pt x="210869" y="109830"/>
                </a:lnTo>
                <a:lnTo>
                  <a:pt x="211782" y="115377"/>
                </a:lnTo>
                <a:lnTo>
                  <a:pt x="212390" y="120028"/>
                </a:lnTo>
                <a:lnTo>
                  <a:pt x="213366" y="129786"/>
                </a:lnTo>
                <a:lnTo>
                  <a:pt x="213499" y="133660"/>
                </a:lnTo>
                <a:lnTo>
                  <a:pt x="213535" y="136027"/>
                </a:lnTo>
                <a:lnTo>
                  <a:pt x="212606" y="137604"/>
                </a:lnTo>
                <a:lnTo>
                  <a:pt x="211034" y="138656"/>
                </a:lnTo>
                <a:lnTo>
                  <a:pt x="209034" y="139358"/>
                </a:lnTo>
                <a:lnTo>
                  <a:pt x="204271" y="142677"/>
                </a:lnTo>
                <a:lnTo>
                  <a:pt x="198004" y="148018"/>
                </a:lnTo>
                <a:lnTo>
                  <a:pt x="194632" y="148456"/>
                </a:lnTo>
                <a:lnTo>
                  <a:pt x="189527" y="148748"/>
                </a:lnTo>
                <a:lnTo>
                  <a:pt x="183266" y="148943"/>
                </a:lnTo>
                <a:lnTo>
                  <a:pt x="147149" y="149218"/>
                </a:lnTo>
                <a:lnTo>
                  <a:pt x="135964" y="150209"/>
                </a:lnTo>
                <a:lnTo>
                  <a:pt x="126602" y="151822"/>
                </a:lnTo>
                <a:lnTo>
                  <a:pt x="118456" y="153849"/>
                </a:lnTo>
                <a:lnTo>
                  <a:pt x="111120" y="155201"/>
                </a:lnTo>
                <a:lnTo>
                  <a:pt x="104325" y="156102"/>
                </a:lnTo>
                <a:lnTo>
                  <a:pt x="97889" y="156703"/>
                </a:lnTo>
                <a:lnTo>
                  <a:pt x="92647" y="157104"/>
                </a:lnTo>
                <a:lnTo>
                  <a:pt x="88199" y="157371"/>
                </a:lnTo>
                <a:lnTo>
                  <a:pt x="80717" y="157668"/>
                </a:lnTo>
                <a:lnTo>
                  <a:pt x="67873" y="1579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59"/>
          <p:cNvSpPr/>
          <p:nvPr/>
        </p:nvSpPr>
        <p:spPr>
          <a:xfrm>
            <a:off x="3166110" y="4680617"/>
            <a:ext cx="377191" cy="128545"/>
          </a:xfrm>
          <a:custGeom>
            <a:avLst/>
            <a:gdLst/>
            <a:ahLst/>
            <a:cxnLst/>
            <a:rect l="0" t="0" r="0" b="0"/>
            <a:pathLst>
              <a:path w="377191" h="128545">
                <a:moveTo>
                  <a:pt x="0" y="17112"/>
                </a:moveTo>
                <a:lnTo>
                  <a:pt x="38625" y="17112"/>
                </a:lnTo>
                <a:lnTo>
                  <a:pt x="45752" y="16160"/>
                </a:lnTo>
                <a:lnTo>
                  <a:pt x="53361" y="14573"/>
                </a:lnTo>
                <a:lnTo>
                  <a:pt x="61292" y="12562"/>
                </a:lnTo>
                <a:lnTo>
                  <a:pt x="68483" y="11221"/>
                </a:lnTo>
                <a:lnTo>
                  <a:pt x="75183" y="10328"/>
                </a:lnTo>
                <a:lnTo>
                  <a:pt x="81554" y="9731"/>
                </a:lnTo>
                <a:lnTo>
                  <a:pt x="87707" y="9334"/>
                </a:lnTo>
                <a:lnTo>
                  <a:pt x="93713" y="9070"/>
                </a:lnTo>
                <a:lnTo>
                  <a:pt x="99623" y="8893"/>
                </a:lnTo>
                <a:lnTo>
                  <a:pt x="107373" y="7823"/>
                </a:lnTo>
                <a:lnTo>
                  <a:pt x="116349" y="6157"/>
                </a:lnTo>
                <a:lnTo>
                  <a:pt x="126144" y="4094"/>
                </a:lnTo>
                <a:lnTo>
                  <a:pt x="133625" y="2719"/>
                </a:lnTo>
                <a:lnTo>
                  <a:pt x="144479" y="1191"/>
                </a:lnTo>
                <a:lnTo>
                  <a:pt x="155944" y="330"/>
                </a:lnTo>
                <a:lnTo>
                  <a:pt x="164876" y="129"/>
                </a:lnTo>
                <a:lnTo>
                  <a:pt x="181581" y="0"/>
                </a:lnTo>
                <a:lnTo>
                  <a:pt x="184871" y="941"/>
                </a:lnTo>
                <a:lnTo>
                  <a:pt x="191067" y="4528"/>
                </a:lnTo>
                <a:lnTo>
                  <a:pt x="193100" y="6818"/>
                </a:lnTo>
                <a:lnTo>
                  <a:pt x="194456" y="9297"/>
                </a:lnTo>
                <a:lnTo>
                  <a:pt x="195360" y="11902"/>
                </a:lnTo>
                <a:lnTo>
                  <a:pt x="195010" y="14591"/>
                </a:lnTo>
                <a:lnTo>
                  <a:pt x="193824" y="17337"/>
                </a:lnTo>
                <a:lnTo>
                  <a:pt x="192081" y="20120"/>
                </a:lnTo>
                <a:lnTo>
                  <a:pt x="189013" y="22927"/>
                </a:lnTo>
                <a:lnTo>
                  <a:pt x="185064" y="25751"/>
                </a:lnTo>
                <a:lnTo>
                  <a:pt x="180526" y="28587"/>
                </a:lnTo>
                <a:lnTo>
                  <a:pt x="170833" y="37145"/>
                </a:lnTo>
                <a:lnTo>
                  <a:pt x="142283" y="64433"/>
                </a:lnTo>
                <a:lnTo>
                  <a:pt x="116029" y="89977"/>
                </a:lnTo>
                <a:lnTo>
                  <a:pt x="108785" y="96169"/>
                </a:lnTo>
                <a:lnTo>
                  <a:pt x="101098" y="102202"/>
                </a:lnTo>
                <a:lnTo>
                  <a:pt x="93116" y="108129"/>
                </a:lnTo>
                <a:lnTo>
                  <a:pt x="86842" y="112080"/>
                </a:lnTo>
                <a:lnTo>
                  <a:pt x="81707" y="114714"/>
                </a:lnTo>
                <a:lnTo>
                  <a:pt x="73461" y="118593"/>
                </a:lnTo>
                <a:lnTo>
                  <a:pt x="69929" y="120962"/>
                </a:lnTo>
                <a:lnTo>
                  <a:pt x="61967" y="127055"/>
                </a:lnTo>
                <a:lnTo>
                  <a:pt x="62266" y="127555"/>
                </a:lnTo>
                <a:lnTo>
                  <a:pt x="63418" y="127889"/>
                </a:lnTo>
                <a:lnTo>
                  <a:pt x="72111" y="128423"/>
                </a:lnTo>
                <a:lnTo>
                  <a:pt x="124436" y="128544"/>
                </a:lnTo>
                <a:lnTo>
                  <a:pt x="133440" y="127595"/>
                </a:lnTo>
                <a:lnTo>
                  <a:pt x="141347" y="126010"/>
                </a:lnTo>
                <a:lnTo>
                  <a:pt x="148524" y="124001"/>
                </a:lnTo>
                <a:lnTo>
                  <a:pt x="155213" y="122661"/>
                </a:lnTo>
                <a:lnTo>
                  <a:pt x="161578" y="121768"/>
                </a:lnTo>
                <a:lnTo>
                  <a:pt x="167726" y="121174"/>
                </a:lnTo>
                <a:lnTo>
                  <a:pt x="179445" y="118871"/>
                </a:lnTo>
                <a:lnTo>
                  <a:pt x="212786" y="111234"/>
                </a:lnTo>
                <a:lnTo>
                  <a:pt x="227582" y="108435"/>
                </a:lnTo>
                <a:lnTo>
                  <a:pt x="240304" y="106569"/>
                </a:lnTo>
                <a:lnTo>
                  <a:pt x="251642" y="105325"/>
                </a:lnTo>
                <a:lnTo>
                  <a:pt x="263011" y="104496"/>
                </a:lnTo>
                <a:lnTo>
                  <a:pt x="274401" y="103943"/>
                </a:lnTo>
                <a:lnTo>
                  <a:pt x="377190" y="1028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60"/>
          <p:cNvSpPr/>
          <p:nvPr/>
        </p:nvSpPr>
        <p:spPr>
          <a:xfrm>
            <a:off x="4280534" y="4560570"/>
            <a:ext cx="317184" cy="222841"/>
          </a:xfrm>
          <a:custGeom>
            <a:avLst/>
            <a:gdLst/>
            <a:ahLst/>
            <a:cxnLst/>
            <a:rect l="0" t="0" r="0" b="0"/>
            <a:pathLst>
              <a:path w="317184" h="222841">
                <a:moveTo>
                  <a:pt x="0" y="128587"/>
                </a:moveTo>
                <a:lnTo>
                  <a:pt x="4552" y="142240"/>
                </a:lnTo>
                <a:lnTo>
                  <a:pt x="6844" y="147214"/>
                </a:lnTo>
                <a:lnTo>
                  <a:pt x="9325" y="151482"/>
                </a:lnTo>
                <a:lnTo>
                  <a:pt x="11932" y="155281"/>
                </a:lnTo>
                <a:lnTo>
                  <a:pt x="17368" y="162041"/>
                </a:lnTo>
                <a:lnTo>
                  <a:pt x="20151" y="165177"/>
                </a:lnTo>
                <a:lnTo>
                  <a:pt x="22007" y="169173"/>
                </a:lnTo>
                <a:lnTo>
                  <a:pt x="23244" y="173742"/>
                </a:lnTo>
                <a:lnTo>
                  <a:pt x="24069" y="178693"/>
                </a:lnTo>
                <a:lnTo>
                  <a:pt x="25571" y="182946"/>
                </a:lnTo>
                <a:lnTo>
                  <a:pt x="27525" y="186734"/>
                </a:lnTo>
                <a:lnTo>
                  <a:pt x="31283" y="193483"/>
                </a:lnTo>
                <a:lnTo>
                  <a:pt x="32954" y="199657"/>
                </a:lnTo>
                <a:lnTo>
                  <a:pt x="36237" y="205576"/>
                </a:lnTo>
                <a:lnTo>
                  <a:pt x="40871" y="211382"/>
                </a:lnTo>
                <a:lnTo>
                  <a:pt x="46105" y="217137"/>
                </a:lnTo>
                <a:lnTo>
                  <a:pt x="48835" y="219053"/>
                </a:lnTo>
                <a:lnTo>
                  <a:pt x="54407" y="221182"/>
                </a:lnTo>
                <a:lnTo>
                  <a:pt x="62899" y="222380"/>
                </a:lnTo>
                <a:lnTo>
                  <a:pt x="71448" y="222735"/>
                </a:lnTo>
                <a:lnTo>
                  <a:pt x="75462" y="222840"/>
                </a:lnTo>
                <a:lnTo>
                  <a:pt x="78942" y="220325"/>
                </a:lnTo>
                <a:lnTo>
                  <a:pt x="81203" y="218320"/>
                </a:lnTo>
                <a:lnTo>
                  <a:pt x="84616" y="214127"/>
                </a:lnTo>
                <a:lnTo>
                  <a:pt x="88796" y="208473"/>
                </a:lnTo>
                <a:lnTo>
                  <a:pt x="93487" y="201847"/>
                </a:lnTo>
                <a:lnTo>
                  <a:pt x="96615" y="195525"/>
                </a:lnTo>
                <a:lnTo>
                  <a:pt x="98701" y="189405"/>
                </a:lnTo>
                <a:lnTo>
                  <a:pt x="100090" y="183420"/>
                </a:lnTo>
                <a:lnTo>
                  <a:pt x="101969" y="177525"/>
                </a:lnTo>
                <a:lnTo>
                  <a:pt x="104175" y="171690"/>
                </a:lnTo>
                <a:lnTo>
                  <a:pt x="106598" y="165894"/>
                </a:lnTo>
                <a:lnTo>
                  <a:pt x="109165" y="160127"/>
                </a:lnTo>
                <a:lnTo>
                  <a:pt x="114558" y="148637"/>
                </a:lnTo>
                <a:lnTo>
                  <a:pt x="116377" y="142906"/>
                </a:lnTo>
                <a:lnTo>
                  <a:pt x="117590" y="137180"/>
                </a:lnTo>
                <a:lnTo>
                  <a:pt x="118399" y="131459"/>
                </a:lnTo>
                <a:lnTo>
                  <a:pt x="120843" y="125739"/>
                </a:lnTo>
                <a:lnTo>
                  <a:pt x="124377" y="120021"/>
                </a:lnTo>
                <a:lnTo>
                  <a:pt x="134636" y="106257"/>
                </a:lnTo>
                <a:lnTo>
                  <a:pt x="136430" y="105128"/>
                </a:lnTo>
                <a:lnTo>
                  <a:pt x="140963" y="103873"/>
                </a:lnTo>
                <a:lnTo>
                  <a:pt x="143506" y="105444"/>
                </a:lnTo>
                <a:lnTo>
                  <a:pt x="148871" y="112269"/>
                </a:lnTo>
                <a:lnTo>
                  <a:pt x="151635" y="116756"/>
                </a:lnTo>
                <a:lnTo>
                  <a:pt x="154430" y="121652"/>
                </a:lnTo>
                <a:lnTo>
                  <a:pt x="157246" y="126821"/>
                </a:lnTo>
                <a:lnTo>
                  <a:pt x="159123" y="132172"/>
                </a:lnTo>
                <a:lnTo>
                  <a:pt x="160375" y="137645"/>
                </a:lnTo>
                <a:lnTo>
                  <a:pt x="161209" y="143198"/>
                </a:lnTo>
                <a:lnTo>
                  <a:pt x="162718" y="147853"/>
                </a:lnTo>
                <a:lnTo>
                  <a:pt x="164676" y="151908"/>
                </a:lnTo>
                <a:lnTo>
                  <a:pt x="166934" y="155565"/>
                </a:lnTo>
                <a:lnTo>
                  <a:pt x="171984" y="162167"/>
                </a:lnTo>
                <a:lnTo>
                  <a:pt x="177402" y="168277"/>
                </a:lnTo>
                <a:lnTo>
                  <a:pt x="182986" y="174167"/>
                </a:lnTo>
                <a:lnTo>
                  <a:pt x="191484" y="182838"/>
                </a:lnTo>
                <a:lnTo>
                  <a:pt x="194332" y="184757"/>
                </a:lnTo>
                <a:lnTo>
                  <a:pt x="200035" y="186889"/>
                </a:lnTo>
                <a:lnTo>
                  <a:pt x="208601" y="188089"/>
                </a:lnTo>
                <a:lnTo>
                  <a:pt x="216854" y="188370"/>
                </a:lnTo>
                <a:lnTo>
                  <a:pt x="237675" y="188550"/>
                </a:lnTo>
                <a:lnTo>
                  <a:pt x="242270" y="187613"/>
                </a:lnTo>
                <a:lnTo>
                  <a:pt x="249916" y="184031"/>
                </a:lnTo>
                <a:lnTo>
                  <a:pt x="256489" y="179264"/>
                </a:lnTo>
                <a:lnTo>
                  <a:pt x="262585" y="173970"/>
                </a:lnTo>
                <a:lnTo>
                  <a:pt x="268470" y="168443"/>
                </a:lnTo>
                <a:lnTo>
                  <a:pt x="270420" y="164682"/>
                </a:lnTo>
                <a:lnTo>
                  <a:pt x="271721" y="160270"/>
                </a:lnTo>
                <a:lnTo>
                  <a:pt x="272587" y="155425"/>
                </a:lnTo>
                <a:lnTo>
                  <a:pt x="275070" y="152194"/>
                </a:lnTo>
                <a:lnTo>
                  <a:pt x="278630" y="150040"/>
                </a:lnTo>
                <a:lnTo>
                  <a:pt x="282909" y="148604"/>
                </a:lnTo>
                <a:lnTo>
                  <a:pt x="285761" y="144789"/>
                </a:lnTo>
                <a:lnTo>
                  <a:pt x="287663" y="139388"/>
                </a:lnTo>
                <a:lnTo>
                  <a:pt x="288930" y="132930"/>
                </a:lnTo>
                <a:lnTo>
                  <a:pt x="291681" y="123863"/>
                </a:lnTo>
                <a:lnTo>
                  <a:pt x="295419" y="113055"/>
                </a:lnTo>
                <a:lnTo>
                  <a:pt x="299816" y="101088"/>
                </a:lnTo>
                <a:lnTo>
                  <a:pt x="302748" y="91204"/>
                </a:lnTo>
                <a:lnTo>
                  <a:pt x="304702" y="82710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61"/>
          <p:cNvSpPr/>
          <p:nvPr/>
        </p:nvSpPr>
        <p:spPr>
          <a:xfrm>
            <a:off x="1554479" y="4346628"/>
            <a:ext cx="205482" cy="282523"/>
          </a:xfrm>
          <a:custGeom>
            <a:avLst/>
            <a:gdLst/>
            <a:ahLst/>
            <a:cxnLst/>
            <a:rect l="0" t="0" r="0" b="0"/>
            <a:pathLst>
              <a:path w="205482" h="282523">
                <a:moveTo>
                  <a:pt x="0" y="25347"/>
                </a:moveTo>
                <a:lnTo>
                  <a:pt x="0" y="16245"/>
                </a:lnTo>
                <a:lnTo>
                  <a:pt x="953" y="13564"/>
                </a:lnTo>
                <a:lnTo>
                  <a:pt x="2540" y="11776"/>
                </a:lnTo>
                <a:lnTo>
                  <a:pt x="4551" y="10585"/>
                </a:lnTo>
                <a:lnTo>
                  <a:pt x="9326" y="9261"/>
                </a:lnTo>
                <a:lnTo>
                  <a:pt x="11932" y="8908"/>
                </a:lnTo>
                <a:lnTo>
                  <a:pt x="15575" y="7720"/>
                </a:lnTo>
                <a:lnTo>
                  <a:pt x="19909" y="5976"/>
                </a:lnTo>
                <a:lnTo>
                  <a:pt x="24703" y="3860"/>
                </a:lnTo>
                <a:lnTo>
                  <a:pt x="32661" y="2449"/>
                </a:lnTo>
                <a:lnTo>
                  <a:pt x="42729" y="1510"/>
                </a:lnTo>
                <a:lnTo>
                  <a:pt x="69493" y="186"/>
                </a:lnTo>
                <a:lnTo>
                  <a:pt x="74904" y="0"/>
                </a:lnTo>
                <a:lnTo>
                  <a:pt x="79464" y="829"/>
                </a:lnTo>
                <a:lnTo>
                  <a:pt x="83456" y="2334"/>
                </a:lnTo>
                <a:lnTo>
                  <a:pt x="87070" y="4290"/>
                </a:lnTo>
                <a:lnTo>
                  <a:pt x="91384" y="5594"/>
                </a:lnTo>
                <a:lnTo>
                  <a:pt x="96165" y="6463"/>
                </a:lnTo>
                <a:lnTo>
                  <a:pt x="101258" y="7043"/>
                </a:lnTo>
                <a:lnTo>
                  <a:pt x="105606" y="8382"/>
                </a:lnTo>
                <a:lnTo>
                  <a:pt x="109456" y="10226"/>
                </a:lnTo>
                <a:lnTo>
                  <a:pt x="112976" y="12409"/>
                </a:lnTo>
                <a:lnTo>
                  <a:pt x="117227" y="14817"/>
                </a:lnTo>
                <a:lnTo>
                  <a:pt x="127031" y="20032"/>
                </a:lnTo>
                <a:lnTo>
                  <a:pt x="131360" y="22756"/>
                </a:lnTo>
                <a:lnTo>
                  <a:pt x="135199" y="25524"/>
                </a:lnTo>
                <a:lnTo>
                  <a:pt x="138710" y="28323"/>
                </a:lnTo>
                <a:lnTo>
                  <a:pt x="143908" y="33046"/>
                </a:lnTo>
                <a:lnTo>
                  <a:pt x="157305" y="45913"/>
                </a:lnTo>
                <a:lnTo>
                  <a:pt x="162972" y="52393"/>
                </a:lnTo>
                <a:lnTo>
                  <a:pt x="167703" y="58617"/>
                </a:lnTo>
                <a:lnTo>
                  <a:pt x="171810" y="64672"/>
                </a:lnTo>
                <a:lnTo>
                  <a:pt x="175500" y="69661"/>
                </a:lnTo>
                <a:lnTo>
                  <a:pt x="178913" y="73940"/>
                </a:lnTo>
                <a:lnTo>
                  <a:pt x="182140" y="77745"/>
                </a:lnTo>
                <a:lnTo>
                  <a:pt x="186197" y="83139"/>
                </a:lnTo>
                <a:lnTo>
                  <a:pt x="195785" y="96752"/>
                </a:lnTo>
                <a:lnTo>
                  <a:pt x="199103" y="103430"/>
                </a:lnTo>
                <a:lnTo>
                  <a:pt x="201315" y="109787"/>
                </a:lnTo>
                <a:lnTo>
                  <a:pt x="202791" y="115931"/>
                </a:lnTo>
                <a:lnTo>
                  <a:pt x="203774" y="122883"/>
                </a:lnTo>
                <a:lnTo>
                  <a:pt x="204429" y="130376"/>
                </a:lnTo>
                <a:lnTo>
                  <a:pt x="205158" y="144416"/>
                </a:lnTo>
                <a:lnTo>
                  <a:pt x="205481" y="153832"/>
                </a:lnTo>
                <a:lnTo>
                  <a:pt x="204615" y="160533"/>
                </a:lnTo>
                <a:lnTo>
                  <a:pt x="203085" y="168811"/>
                </a:lnTo>
                <a:lnTo>
                  <a:pt x="201113" y="178139"/>
                </a:lnTo>
                <a:lnTo>
                  <a:pt x="199798" y="185311"/>
                </a:lnTo>
                <a:lnTo>
                  <a:pt x="198921" y="191045"/>
                </a:lnTo>
                <a:lnTo>
                  <a:pt x="198337" y="195819"/>
                </a:lnTo>
                <a:lnTo>
                  <a:pt x="196995" y="200907"/>
                </a:lnTo>
                <a:lnTo>
                  <a:pt x="195147" y="206205"/>
                </a:lnTo>
                <a:lnTo>
                  <a:pt x="192963" y="211641"/>
                </a:lnTo>
                <a:lnTo>
                  <a:pt x="187997" y="220222"/>
                </a:lnTo>
                <a:lnTo>
                  <a:pt x="185339" y="223844"/>
                </a:lnTo>
                <a:lnTo>
                  <a:pt x="182386" y="230408"/>
                </a:lnTo>
                <a:lnTo>
                  <a:pt x="180120" y="237452"/>
                </a:lnTo>
                <a:lnTo>
                  <a:pt x="178183" y="241998"/>
                </a:lnTo>
                <a:lnTo>
                  <a:pt x="175939" y="246933"/>
                </a:lnTo>
                <a:lnTo>
                  <a:pt x="174443" y="252128"/>
                </a:lnTo>
                <a:lnTo>
                  <a:pt x="173445" y="257497"/>
                </a:lnTo>
                <a:lnTo>
                  <a:pt x="172780" y="262981"/>
                </a:lnTo>
                <a:lnTo>
                  <a:pt x="171385" y="266637"/>
                </a:lnTo>
                <a:lnTo>
                  <a:pt x="169501" y="269075"/>
                </a:lnTo>
                <a:lnTo>
                  <a:pt x="167294" y="270699"/>
                </a:lnTo>
                <a:lnTo>
                  <a:pt x="165822" y="272735"/>
                </a:lnTo>
                <a:lnTo>
                  <a:pt x="164186" y="277537"/>
                </a:lnTo>
                <a:lnTo>
                  <a:pt x="162798" y="279198"/>
                </a:lnTo>
                <a:lnTo>
                  <a:pt x="160919" y="280306"/>
                </a:lnTo>
                <a:lnTo>
                  <a:pt x="154305" y="2825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2"/>
          <p:cNvSpPr/>
          <p:nvPr/>
        </p:nvSpPr>
        <p:spPr>
          <a:xfrm>
            <a:off x="3157977" y="4363402"/>
            <a:ext cx="171011" cy="240031"/>
          </a:xfrm>
          <a:custGeom>
            <a:avLst/>
            <a:gdLst/>
            <a:ahLst/>
            <a:cxnLst/>
            <a:rect l="0" t="0" r="0" b="0"/>
            <a:pathLst>
              <a:path w="171011" h="240031">
                <a:moveTo>
                  <a:pt x="171010" y="0"/>
                </a:moveTo>
                <a:lnTo>
                  <a:pt x="157357" y="4551"/>
                </a:lnTo>
                <a:lnTo>
                  <a:pt x="152384" y="5891"/>
                </a:lnTo>
                <a:lnTo>
                  <a:pt x="148115" y="6785"/>
                </a:lnTo>
                <a:lnTo>
                  <a:pt x="144316" y="7381"/>
                </a:lnTo>
                <a:lnTo>
                  <a:pt x="140832" y="7778"/>
                </a:lnTo>
                <a:lnTo>
                  <a:pt x="137556" y="8043"/>
                </a:lnTo>
                <a:lnTo>
                  <a:pt x="134420" y="8219"/>
                </a:lnTo>
                <a:lnTo>
                  <a:pt x="131376" y="9290"/>
                </a:lnTo>
                <a:lnTo>
                  <a:pt x="128395" y="10956"/>
                </a:lnTo>
                <a:lnTo>
                  <a:pt x="125455" y="13019"/>
                </a:lnTo>
                <a:lnTo>
                  <a:pt x="122543" y="14394"/>
                </a:lnTo>
                <a:lnTo>
                  <a:pt x="119648" y="15311"/>
                </a:lnTo>
                <a:lnTo>
                  <a:pt x="116766" y="15922"/>
                </a:lnTo>
                <a:lnTo>
                  <a:pt x="112940" y="16330"/>
                </a:lnTo>
                <a:lnTo>
                  <a:pt x="108484" y="16602"/>
                </a:lnTo>
                <a:lnTo>
                  <a:pt x="103609" y="16783"/>
                </a:lnTo>
                <a:lnTo>
                  <a:pt x="99406" y="17856"/>
                </a:lnTo>
                <a:lnTo>
                  <a:pt x="95651" y="19524"/>
                </a:lnTo>
                <a:lnTo>
                  <a:pt x="92196" y="21588"/>
                </a:lnTo>
                <a:lnTo>
                  <a:pt x="87987" y="23917"/>
                </a:lnTo>
                <a:lnTo>
                  <a:pt x="78231" y="29045"/>
                </a:lnTo>
                <a:lnTo>
                  <a:pt x="73915" y="30793"/>
                </a:lnTo>
                <a:lnTo>
                  <a:pt x="70085" y="31959"/>
                </a:lnTo>
                <a:lnTo>
                  <a:pt x="66579" y="32736"/>
                </a:lnTo>
                <a:lnTo>
                  <a:pt x="62337" y="35159"/>
                </a:lnTo>
                <a:lnTo>
                  <a:pt x="57604" y="38680"/>
                </a:lnTo>
                <a:lnTo>
                  <a:pt x="52543" y="42932"/>
                </a:lnTo>
                <a:lnTo>
                  <a:pt x="47265" y="47671"/>
                </a:lnTo>
                <a:lnTo>
                  <a:pt x="36320" y="58017"/>
                </a:lnTo>
                <a:lnTo>
                  <a:pt x="30734" y="64396"/>
                </a:lnTo>
                <a:lnTo>
                  <a:pt x="25105" y="71505"/>
                </a:lnTo>
                <a:lnTo>
                  <a:pt x="19447" y="79103"/>
                </a:lnTo>
                <a:lnTo>
                  <a:pt x="15676" y="85120"/>
                </a:lnTo>
                <a:lnTo>
                  <a:pt x="13161" y="90085"/>
                </a:lnTo>
                <a:lnTo>
                  <a:pt x="11485" y="94346"/>
                </a:lnTo>
                <a:lnTo>
                  <a:pt x="9415" y="99093"/>
                </a:lnTo>
                <a:lnTo>
                  <a:pt x="4575" y="109446"/>
                </a:lnTo>
                <a:lnTo>
                  <a:pt x="2903" y="114874"/>
                </a:lnTo>
                <a:lnTo>
                  <a:pt x="1789" y="120398"/>
                </a:lnTo>
                <a:lnTo>
                  <a:pt x="1046" y="125985"/>
                </a:lnTo>
                <a:lnTo>
                  <a:pt x="551" y="134473"/>
                </a:lnTo>
                <a:lnTo>
                  <a:pt x="0" y="156603"/>
                </a:lnTo>
                <a:lnTo>
                  <a:pt x="806" y="167267"/>
                </a:lnTo>
                <a:lnTo>
                  <a:pt x="2296" y="177234"/>
                </a:lnTo>
                <a:lnTo>
                  <a:pt x="4241" y="186736"/>
                </a:lnTo>
                <a:lnTo>
                  <a:pt x="6491" y="194976"/>
                </a:lnTo>
                <a:lnTo>
                  <a:pt x="8943" y="202374"/>
                </a:lnTo>
                <a:lnTo>
                  <a:pt x="11531" y="209211"/>
                </a:lnTo>
                <a:lnTo>
                  <a:pt x="14208" y="214721"/>
                </a:lnTo>
                <a:lnTo>
                  <a:pt x="16945" y="219348"/>
                </a:lnTo>
                <a:lnTo>
                  <a:pt x="19723" y="223384"/>
                </a:lnTo>
                <a:lnTo>
                  <a:pt x="22527" y="226075"/>
                </a:lnTo>
                <a:lnTo>
                  <a:pt x="25349" y="227869"/>
                </a:lnTo>
                <a:lnTo>
                  <a:pt x="28182" y="229065"/>
                </a:lnTo>
                <a:lnTo>
                  <a:pt x="31024" y="230816"/>
                </a:lnTo>
                <a:lnTo>
                  <a:pt x="33871" y="232935"/>
                </a:lnTo>
                <a:lnTo>
                  <a:pt x="42423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63"/>
          <p:cNvSpPr/>
          <p:nvPr/>
        </p:nvSpPr>
        <p:spPr>
          <a:xfrm>
            <a:off x="1789912" y="5256133"/>
            <a:ext cx="338926" cy="393145"/>
          </a:xfrm>
          <a:custGeom>
            <a:avLst/>
            <a:gdLst/>
            <a:ahLst/>
            <a:cxnLst/>
            <a:rect l="0" t="0" r="0" b="0"/>
            <a:pathLst>
              <a:path w="338926" h="393145">
                <a:moveTo>
                  <a:pt x="261772" y="7382"/>
                </a:moveTo>
                <a:lnTo>
                  <a:pt x="257222" y="2831"/>
                </a:lnTo>
                <a:lnTo>
                  <a:pt x="254928" y="1490"/>
                </a:lnTo>
                <a:lnTo>
                  <a:pt x="249841" y="0"/>
                </a:lnTo>
                <a:lnTo>
                  <a:pt x="248103" y="556"/>
                </a:lnTo>
                <a:lnTo>
                  <a:pt x="246945" y="1879"/>
                </a:lnTo>
                <a:lnTo>
                  <a:pt x="246172" y="3713"/>
                </a:lnTo>
                <a:lnTo>
                  <a:pt x="245085" y="10846"/>
                </a:lnTo>
                <a:lnTo>
                  <a:pt x="243980" y="13501"/>
                </a:lnTo>
                <a:lnTo>
                  <a:pt x="238826" y="21789"/>
                </a:lnTo>
                <a:lnTo>
                  <a:pt x="235924" y="30277"/>
                </a:lnTo>
                <a:lnTo>
                  <a:pt x="229455" y="38825"/>
                </a:lnTo>
                <a:lnTo>
                  <a:pt x="221505" y="48342"/>
                </a:lnTo>
                <a:lnTo>
                  <a:pt x="215936" y="57654"/>
                </a:lnTo>
                <a:lnTo>
                  <a:pt x="204599" y="73262"/>
                </a:lnTo>
                <a:lnTo>
                  <a:pt x="198897" y="83017"/>
                </a:lnTo>
                <a:lnTo>
                  <a:pt x="193186" y="91143"/>
                </a:lnTo>
                <a:lnTo>
                  <a:pt x="176679" y="112871"/>
                </a:lnTo>
                <a:lnTo>
                  <a:pt x="169801" y="122476"/>
                </a:lnTo>
                <a:lnTo>
                  <a:pt x="164263" y="130783"/>
                </a:lnTo>
                <a:lnTo>
                  <a:pt x="159619" y="138227"/>
                </a:lnTo>
                <a:lnTo>
                  <a:pt x="154617" y="145094"/>
                </a:lnTo>
                <a:lnTo>
                  <a:pt x="149378" y="151578"/>
                </a:lnTo>
                <a:lnTo>
                  <a:pt x="143981" y="157805"/>
                </a:lnTo>
                <a:lnTo>
                  <a:pt x="138477" y="164814"/>
                </a:lnTo>
                <a:lnTo>
                  <a:pt x="132903" y="172344"/>
                </a:lnTo>
                <a:lnTo>
                  <a:pt x="127282" y="180221"/>
                </a:lnTo>
                <a:lnTo>
                  <a:pt x="121630" y="187378"/>
                </a:lnTo>
                <a:lnTo>
                  <a:pt x="115956" y="194054"/>
                </a:lnTo>
                <a:lnTo>
                  <a:pt x="110269" y="200411"/>
                </a:lnTo>
                <a:lnTo>
                  <a:pt x="103620" y="208458"/>
                </a:lnTo>
                <a:lnTo>
                  <a:pt x="88613" y="227559"/>
                </a:lnTo>
                <a:lnTo>
                  <a:pt x="81563" y="235129"/>
                </a:lnTo>
                <a:lnTo>
                  <a:pt x="74957" y="241128"/>
                </a:lnTo>
                <a:lnTo>
                  <a:pt x="68649" y="246080"/>
                </a:lnTo>
                <a:lnTo>
                  <a:pt x="59100" y="256662"/>
                </a:lnTo>
                <a:lnTo>
                  <a:pt x="50728" y="268668"/>
                </a:lnTo>
                <a:lnTo>
                  <a:pt x="40658" y="283529"/>
                </a:lnTo>
                <a:lnTo>
                  <a:pt x="32372" y="294579"/>
                </a:lnTo>
                <a:lnTo>
                  <a:pt x="22352" y="306155"/>
                </a:lnTo>
                <a:lnTo>
                  <a:pt x="13350" y="315617"/>
                </a:lnTo>
                <a:lnTo>
                  <a:pt x="10433" y="318599"/>
                </a:lnTo>
                <a:lnTo>
                  <a:pt x="8488" y="321540"/>
                </a:lnTo>
                <a:lnTo>
                  <a:pt x="4798" y="330229"/>
                </a:lnTo>
                <a:lnTo>
                  <a:pt x="559" y="335972"/>
                </a:lnTo>
                <a:lnTo>
                  <a:pt x="0" y="337884"/>
                </a:lnTo>
                <a:lnTo>
                  <a:pt x="580" y="339159"/>
                </a:lnTo>
                <a:lnTo>
                  <a:pt x="1919" y="340009"/>
                </a:lnTo>
                <a:lnTo>
                  <a:pt x="2812" y="341529"/>
                </a:lnTo>
                <a:lnTo>
                  <a:pt x="3804" y="345756"/>
                </a:lnTo>
                <a:lnTo>
                  <a:pt x="6785" y="350811"/>
                </a:lnTo>
                <a:lnTo>
                  <a:pt x="8913" y="353492"/>
                </a:lnTo>
                <a:lnTo>
                  <a:pt x="11285" y="355279"/>
                </a:lnTo>
                <a:lnTo>
                  <a:pt x="13818" y="356471"/>
                </a:lnTo>
                <a:lnTo>
                  <a:pt x="19173" y="357795"/>
                </a:lnTo>
                <a:lnTo>
                  <a:pt x="24728" y="358384"/>
                </a:lnTo>
                <a:lnTo>
                  <a:pt x="60515" y="358714"/>
                </a:lnTo>
                <a:lnTo>
                  <a:pt x="76166" y="357809"/>
                </a:lnTo>
                <a:lnTo>
                  <a:pt x="92315" y="356252"/>
                </a:lnTo>
                <a:lnTo>
                  <a:pt x="108796" y="354262"/>
                </a:lnTo>
                <a:lnTo>
                  <a:pt x="122640" y="352935"/>
                </a:lnTo>
                <a:lnTo>
                  <a:pt x="134728" y="352051"/>
                </a:lnTo>
                <a:lnTo>
                  <a:pt x="145644" y="351461"/>
                </a:lnTo>
                <a:lnTo>
                  <a:pt x="167932" y="350806"/>
                </a:lnTo>
                <a:lnTo>
                  <a:pt x="179210" y="350631"/>
                </a:lnTo>
                <a:lnTo>
                  <a:pt x="188633" y="351467"/>
                </a:lnTo>
                <a:lnTo>
                  <a:pt x="196820" y="352977"/>
                </a:lnTo>
                <a:lnTo>
                  <a:pt x="204184" y="354936"/>
                </a:lnTo>
                <a:lnTo>
                  <a:pt x="212902" y="356242"/>
                </a:lnTo>
                <a:lnTo>
                  <a:pt x="222525" y="357113"/>
                </a:lnTo>
                <a:lnTo>
                  <a:pt x="232750" y="357693"/>
                </a:lnTo>
                <a:lnTo>
                  <a:pt x="241472" y="359033"/>
                </a:lnTo>
                <a:lnTo>
                  <a:pt x="249191" y="360878"/>
                </a:lnTo>
                <a:lnTo>
                  <a:pt x="256242" y="363061"/>
                </a:lnTo>
                <a:lnTo>
                  <a:pt x="262848" y="365469"/>
                </a:lnTo>
                <a:lnTo>
                  <a:pt x="269157" y="368026"/>
                </a:lnTo>
                <a:lnTo>
                  <a:pt x="275268" y="370684"/>
                </a:lnTo>
                <a:lnTo>
                  <a:pt x="281247" y="372456"/>
                </a:lnTo>
                <a:lnTo>
                  <a:pt x="287138" y="373637"/>
                </a:lnTo>
                <a:lnTo>
                  <a:pt x="292970" y="374424"/>
                </a:lnTo>
                <a:lnTo>
                  <a:pt x="296859" y="375902"/>
                </a:lnTo>
                <a:lnTo>
                  <a:pt x="299451" y="377839"/>
                </a:lnTo>
                <a:lnTo>
                  <a:pt x="301179" y="380083"/>
                </a:lnTo>
                <a:lnTo>
                  <a:pt x="304236" y="381580"/>
                </a:lnTo>
                <a:lnTo>
                  <a:pt x="312713" y="383242"/>
                </a:lnTo>
                <a:lnTo>
                  <a:pt x="320290" y="383981"/>
                </a:lnTo>
                <a:lnTo>
                  <a:pt x="323644" y="384178"/>
                </a:lnTo>
                <a:lnTo>
                  <a:pt x="325880" y="385261"/>
                </a:lnTo>
                <a:lnTo>
                  <a:pt x="327371" y="386936"/>
                </a:lnTo>
                <a:lnTo>
                  <a:pt x="328365" y="389006"/>
                </a:lnTo>
                <a:lnTo>
                  <a:pt x="329980" y="390385"/>
                </a:lnTo>
                <a:lnTo>
                  <a:pt x="332009" y="391305"/>
                </a:lnTo>
                <a:lnTo>
                  <a:pt x="338925" y="393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64"/>
          <p:cNvSpPr/>
          <p:nvPr/>
        </p:nvSpPr>
        <p:spPr>
          <a:xfrm>
            <a:off x="2274569" y="5229225"/>
            <a:ext cx="265749" cy="231458"/>
          </a:xfrm>
          <a:custGeom>
            <a:avLst/>
            <a:gdLst/>
            <a:ahLst/>
            <a:cxnLst/>
            <a:rect l="0" t="0" r="0" b="0"/>
            <a:pathLst>
              <a:path w="265749" h="231458">
                <a:moveTo>
                  <a:pt x="0" y="0"/>
                </a:moveTo>
                <a:lnTo>
                  <a:pt x="4551" y="9102"/>
                </a:lnTo>
                <a:lnTo>
                  <a:pt x="6845" y="11783"/>
                </a:lnTo>
                <a:lnTo>
                  <a:pt x="9326" y="13570"/>
                </a:lnTo>
                <a:lnTo>
                  <a:pt x="11932" y="14761"/>
                </a:lnTo>
                <a:lnTo>
                  <a:pt x="17369" y="21166"/>
                </a:lnTo>
                <a:lnTo>
                  <a:pt x="20152" y="25540"/>
                </a:lnTo>
                <a:lnTo>
                  <a:pt x="22959" y="29409"/>
                </a:lnTo>
                <a:lnTo>
                  <a:pt x="28619" y="36248"/>
                </a:lnTo>
                <a:lnTo>
                  <a:pt x="34310" y="42462"/>
                </a:lnTo>
                <a:lnTo>
                  <a:pt x="42869" y="51317"/>
                </a:lnTo>
                <a:lnTo>
                  <a:pt x="62866" y="71430"/>
                </a:lnTo>
                <a:lnTo>
                  <a:pt x="67628" y="75242"/>
                </a:lnTo>
                <a:lnTo>
                  <a:pt x="73661" y="79689"/>
                </a:lnTo>
                <a:lnTo>
                  <a:pt x="80540" y="84558"/>
                </a:lnTo>
                <a:lnTo>
                  <a:pt x="86078" y="89710"/>
                </a:lnTo>
                <a:lnTo>
                  <a:pt x="90723" y="95049"/>
                </a:lnTo>
                <a:lnTo>
                  <a:pt x="94772" y="100513"/>
                </a:lnTo>
                <a:lnTo>
                  <a:pt x="98424" y="105109"/>
                </a:lnTo>
                <a:lnTo>
                  <a:pt x="101811" y="109125"/>
                </a:lnTo>
                <a:lnTo>
                  <a:pt x="108115" y="116128"/>
                </a:lnTo>
                <a:lnTo>
                  <a:pt x="114091" y="122415"/>
                </a:lnTo>
                <a:lnTo>
                  <a:pt x="117971" y="125425"/>
                </a:lnTo>
                <a:lnTo>
                  <a:pt x="122462" y="128384"/>
                </a:lnTo>
                <a:lnTo>
                  <a:pt x="127362" y="131309"/>
                </a:lnTo>
                <a:lnTo>
                  <a:pt x="132533" y="134212"/>
                </a:lnTo>
                <a:lnTo>
                  <a:pt x="143359" y="139977"/>
                </a:lnTo>
                <a:lnTo>
                  <a:pt x="147960" y="142848"/>
                </a:lnTo>
                <a:lnTo>
                  <a:pt x="155613" y="148578"/>
                </a:lnTo>
                <a:lnTo>
                  <a:pt x="159939" y="152392"/>
                </a:lnTo>
                <a:lnTo>
                  <a:pt x="169827" y="161709"/>
                </a:lnTo>
                <a:lnTo>
                  <a:pt x="176083" y="166861"/>
                </a:lnTo>
                <a:lnTo>
                  <a:pt x="183111" y="172201"/>
                </a:lnTo>
                <a:lnTo>
                  <a:pt x="190654" y="177665"/>
                </a:lnTo>
                <a:lnTo>
                  <a:pt x="197588" y="182261"/>
                </a:lnTo>
                <a:lnTo>
                  <a:pt x="204116" y="186277"/>
                </a:lnTo>
                <a:lnTo>
                  <a:pt x="210372" y="189907"/>
                </a:lnTo>
                <a:lnTo>
                  <a:pt x="215496" y="193280"/>
                </a:lnTo>
                <a:lnTo>
                  <a:pt x="223729" y="199567"/>
                </a:lnTo>
                <a:lnTo>
                  <a:pt x="228210" y="202577"/>
                </a:lnTo>
                <a:lnTo>
                  <a:pt x="233103" y="205536"/>
                </a:lnTo>
                <a:lnTo>
                  <a:pt x="238270" y="208462"/>
                </a:lnTo>
                <a:lnTo>
                  <a:pt x="246550" y="214252"/>
                </a:lnTo>
                <a:lnTo>
                  <a:pt x="255077" y="221179"/>
                </a:lnTo>
                <a:lnTo>
                  <a:pt x="261105" y="226930"/>
                </a:lnTo>
                <a:lnTo>
                  <a:pt x="261700" y="228439"/>
                </a:lnTo>
                <a:lnTo>
                  <a:pt x="261144" y="229445"/>
                </a:lnTo>
                <a:lnTo>
                  <a:pt x="259821" y="230116"/>
                </a:lnTo>
                <a:lnTo>
                  <a:pt x="259892" y="230563"/>
                </a:lnTo>
                <a:lnTo>
                  <a:pt x="260891" y="230861"/>
                </a:lnTo>
                <a:lnTo>
                  <a:pt x="265748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65"/>
          <p:cNvSpPr/>
          <p:nvPr/>
        </p:nvSpPr>
        <p:spPr>
          <a:xfrm>
            <a:off x="2411729" y="5229225"/>
            <a:ext cx="231459" cy="548641"/>
          </a:xfrm>
          <a:custGeom>
            <a:avLst/>
            <a:gdLst/>
            <a:ahLst/>
            <a:cxnLst/>
            <a:rect l="0" t="0" r="0" b="0"/>
            <a:pathLst>
              <a:path w="231459" h="548641">
                <a:moveTo>
                  <a:pt x="231458" y="0"/>
                </a:moveTo>
                <a:lnTo>
                  <a:pt x="216696" y="7381"/>
                </a:lnTo>
                <a:lnTo>
                  <a:pt x="215902" y="9683"/>
                </a:lnTo>
                <a:lnTo>
                  <a:pt x="215019" y="17321"/>
                </a:lnTo>
                <a:lnTo>
                  <a:pt x="209547" y="32146"/>
                </a:lnTo>
                <a:lnTo>
                  <a:pt x="201717" y="49529"/>
                </a:lnTo>
                <a:lnTo>
                  <a:pt x="195063" y="63605"/>
                </a:lnTo>
                <a:lnTo>
                  <a:pt x="188930" y="78752"/>
                </a:lnTo>
                <a:lnTo>
                  <a:pt x="183029" y="95008"/>
                </a:lnTo>
                <a:lnTo>
                  <a:pt x="168612" y="137253"/>
                </a:lnTo>
                <a:lnTo>
                  <a:pt x="162887" y="151806"/>
                </a:lnTo>
                <a:lnTo>
                  <a:pt x="157167" y="165577"/>
                </a:lnTo>
                <a:lnTo>
                  <a:pt x="151450" y="181222"/>
                </a:lnTo>
                <a:lnTo>
                  <a:pt x="129752" y="245215"/>
                </a:lnTo>
                <a:lnTo>
                  <a:pt x="124602" y="257774"/>
                </a:lnTo>
                <a:lnTo>
                  <a:pt x="119263" y="269004"/>
                </a:lnTo>
                <a:lnTo>
                  <a:pt x="113799" y="279348"/>
                </a:lnTo>
                <a:lnTo>
                  <a:pt x="108251" y="292912"/>
                </a:lnTo>
                <a:lnTo>
                  <a:pt x="102647" y="308622"/>
                </a:lnTo>
                <a:lnTo>
                  <a:pt x="84517" y="363540"/>
                </a:lnTo>
                <a:lnTo>
                  <a:pt x="80158" y="373805"/>
                </a:lnTo>
                <a:lnTo>
                  <a:pt x="75346" y="383506"/>
                </a:lnTo>
                <a:lnTo>
                  <a:pt x="70233" y="392830"/>
                </a:lnTo>
                <a:lnTo>
                  <a:pt x="66825" y="401904"/>
                </a:lnTo>
                <a:lnTo>
                  <a:pt x="64553" y="410811"/>
                </a:lnTo>
                <a:lnTo>
                  <a:pt x="63038" y="419606"/>
                </a:lnTo>
                <a:lnTo>
                  <a:pt x="56275" y="434459"/>
                </a:lnTo>
                <a:lnTo>
                  <a:pt x="51804" y="441087"/>
                </a:lnTo>
                <a:lnTo>
                  <a:pt x="46837" y="453531"/>
                </a:lnTo>
                <a:lnTo>
                  <a:pt x="42724" y="467316"/>
                </a:lnTo>
                <a:lnTo>
                  <a:pt x="38960" y="476327"/>
                </a:lnTo>
                <a:lnTo>
                  <a:pt x="30651" y="494593"/>
                </a:lnTo>
                <a:lnTo>
                  <a:pt x="23783" y="509061"/>
                </a:lnTo>
                <a:lnTo>
                  <a:pt x="17555" y="519302"/>
                </a:lnTo>
                <a:lnTo>
                  <a:pt x="11613" y="527980"/>
                </a:lnTo>
                <a:lnTo>
                  <a:pt x="8695" y="532962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66"/>
          <p:cNvSpPr/>
          <p:nvPr/>
        </p:nvSpPr>
        <p:spPr>
          <a:xfrm>
            <a:off x="3200547" y="5289381"/>
            <a:ext cx="428479" cy="140635"/>
          </a:xfrm>
          <a:custGeom>
            <a:avLst/>
            <a:gdLst/>
            <a:ahLst/>
            <a:cxnLst/>
            <a:rect l="0" t="0" r="0" b="0"/>
            <a:pathLst>
              <a:path w="428479" h="140635">
                <a:moveTo>
                  <a:pt x="85578" y="25569"/>
                </a:moveTo>
                <a:lnTo>
                  <a:pt x="81027" y="30120"/>
                </a:lnTo>
                <a:lnTo>
                  <a:pt x="79686" y="32412"/>
                </a:lnTo>
                <a:lnTo>
                  <a:pt x="78793" y="34894"/>
                </a:lnTo>
                <a:lnTo>
                  <a:pt x="78197" y="37500"/>
                </a:lnTo>
                <a:lnTo>
                  <a:pt x="76847" y="40190"/>
                </a:lnTo>
                <a:lnTo>
                  <a:pt x="74994" y="42936"/>
                </a:lnTo>
                <a:lnTo>
                  <a:pt x="72807" y="45720"/>
                </a:lnTo>
                <a:lnTo>
                  <a:pt x="71349" y="48528"/>
                </a:lnTo>
                <a:lnTo>
                  <a:pt x="70377" y="51352"/>
                </a:lnTo>
                <a:lnTo>
                  <a:pt x="69729" y="54188"/>
                </a:lnTo>
                <a:lnTo>
                  <a:pt x="67392" y="57031"/>
                </a:lnTo>
                <a:lnTo>
                  <a:pt x="63929" y="59878"/>
                </a:lnTo>
                <a:lnTo>
                  <a:pt x="59715" y="62729"/>
                </a:lnTo>
                <a:lnTo>
                  <a:pt x="52493" y="65897"/>
                </a:lnTo>
                <a:lnTo>
                  <a:pt x="49234" y="66742"/>
                </a:lnTo>
                <a:lnTo>
                  <a:pt x="43072" y="70220"/>
                </a:lnTo>
                <a:lnTo>
                  <a:pt x="40096" y="72482"/>
                </a:lnTo>
                <a:lnTo>
                  <a:pt x="38111" y="74941"/>
                </a:lnTo>
                <a:lnTo>
                  <a:pt x="36788" y="77534"/>
                </a:lnTo>
                <a:lnTo>
                  <a:pt x="35907" y="80215"/>
                </a:lnTo>
                <a:lnTo>
                  <a:pt x="34366" y="82002"/>
                </a:lnTo>
                <a:lnTo>
                  <a:pt x="32387" y="83193"/>
                </a:lnTo>
                <a:lnTo>
                  <a:pt x="27647" y="84517"/>
                </a:lnTo>
                <a:lnTo>
                  <a:pt x="16843" y="85367"/>
                </a:lnTo>
                <a:lnTo>
                  <a:pt x="3642" y="85549"/>
                </a:lnTo>
                <a:lnTo>
                  <a:pt x="0" y="85575"/>
                </a:lnTo>
                <a:lnTo>
                  <a:pt x="4447" y="85576"/>
                </a:lnTo>
                <a:lnTo>
                  <a:pt x="5773" y="84623"/>
                </a:lnTo>
                <a:lnTo>
                  <a:pt x="6657" y="83036"/>
                </a:lnTo>
                <a:lnTo>
                  <a:pt x="7246" y="81025"/>
                </a:lnTo>
                <a:lnTo>
                  <a:pt x="8592" y="78732"/>
                </a:lnTo>
                <a:lnTo>
                  <a:pt x="10441" y="76251"/>
                </a:lnTo>
                <a:lnTo>
                  <a:pt x="12627" y="73645"/>
                </a:lnTo>
                <a:lnTo>
                  <a:pt x="15989" y="70002"/>
                </a:lnTo>
                <a:lnTo>
                  <a:pt x="24804" y="60874"/>
                </a:lnTo>
                <a:lnTo>
                  <a:pt x="49579" y="35924"/>
                </a:lnTo>
                <a:lnTo>
                  <a:pt x="56816" y="29615"/>
                </a:lnTo>
                <a:lnTo>
                  <a:pt x="62593" y="25408"/>
                </a:lnTo>
                <a:lnTo>
                  <a:pt x="67397" y="22604"/>
                </a:lnTo>
                <a:lnTo>
                  <a:pt x="71552" y="19782"/>
                </a:lnTo>
                <a:lnTo>
                  <a:pt x="75275" y="16948"/>
                </a:lnTo>
                <a:lnTo>
                  <a:pt x="78709" y="14107"/>
                </a:lnTo>
                <a:lnTo>
                  <a:pt x="82904" y="11260"/>
                </a:lnTo>
                <a:lnTo>
                  <a:pt x="87605" y="8409"/>
                </a:lnTo>
                <a:lnTo>
                  <a:pt x="92644" y="5557"/>
                </a:lnTo>
                <a:lnTo>
                  <a:pt x="103323" y="2387"/>
                </a:lnTo>
                <a:lnTo>
                  <a:pt x="114420" y="978"/>
                </a:lnTo>
                <a:lnTo>
                  <a:pt x="125701" y="352"/>
                </a:lnTo>
                <a:lnTo>
                  <a:pt x="138211" y="0"/>
                </a:lnTo>
                <a:lnTo>
                  <a:pt x="147388" y="2457"/>
                </a:lnTo>
                <a:lnTo>
                  <a:pt x="152502" y="4446"/>
                </a:lnTo>
                <a:lnTo>
                  <a:pt x="156864" y="7677"/>
                </a:lnTo>
                <a:lnTo>
                  <a:pt x="160724" y="11736"/>
                </a:lnTo>
                <a:lnTo>
                  <a:pt x="164250" y="16347"/>
                </a:lnTo>
                <a:lnTo>
                  <a:pt x="167554" y="22278"/>
                </a:lnTo>
                <a:lnTo>
                  <a:pt x="170708" y="29090"/>
                </a:lnTo>
                <a:lnTo>
                  <a:pt x="173764" y="36489"/>
                </a:lnTo>
                <a:lnTo>
                  <a:pt x="178658" y="47137"/>
                </a:lnTo>
                <a:lnTo>
                  <a:pt x="191717" y="74207"/>
                </a:lnTo>
                <a:lnTo>
                  <a:pt x="196342" y="85617"/>
                </a:lnTo>
                <a:lnTo>
                  <a:pt x="199426" y="95128"/>
                </a:lnTo>
                <a:lnTo>
                  <a:pt x="201481" y="103374"/>
                </a:lnTo>
                <a:lnTo>
                  <a:pt x="203804" y="109824"/>
                </a:lnTo>
                <a:lnTo>
                  <a:pt x="206305" y="115077"/>
                </a:lnTo>
                <a:lnTo>
                  <a:pt x="208925" y="119530"/>
                </a:lnTo>
                <a:lnTo>
                  <a:pt x="212577" y="123452"/>
                </a:lnTo>
                <a:lnTo>
                  <a:pt x="216916" y="127020"/>
                </a:lnTo>
                <a:lnTo>
                  <a:pt x="221714" y="130350"/>
                </a:lnTo>
                <a:lnTo>
                  <a:pt x="227770" y="133523"/>
                </a:lnTo>
                <a:lnTo>
                  <a:pt x="234665" y="136591"/>
                </a:lnTo>
                <a:lnTo>
                  <a:pt x="242119" y="139589"/>
                </a:lnTo>
                <a:lnTo>
                  <a:pt x="248993" y="140634"/>
                </a:lnTo>
                <a:lnTo>
                  <a:pt x="261712" y="139257"/>
                </a:lnTo>
                <a:lnTo>
                  <a:pt x="273714" y="138009"/>
                </a:lnTo>
                <a:lnTo>
                  <a:pt x="285399" y="136502"/>
                </a:lnTo>
                <a:lnTo>
                  <a:pt x="296942" y="132657"/>
                </a:lnTo>
                <a:lnTo>
                  <a:pt x="302687" y="130299"/>
                </a:lnTo>
                <a:lnTo>
                  <a:pt x="308422" y="127774"/>
                </a:lnTo>
                <a:lnTo>
                  <a:pt x="314151" y="125138"/>
                </a:lnTo>
                <a:lnTo>
                  <a:pt x="319874" y="121475"/>
                </a:lnTo>
                <a:lnTo>
                  <a:pt x="325595" y="117129"/>
                </a:lnTo>
                <a:lnTo>
                  <a:pt x="331315" y="112326"/>
                </a:lnTo>
                <a:lnTo>
                  <a:pt x="337033" y="107220"/>
                </a:lnTo>
                <a:lnTo>
                  <a:pt x="348466" y="96465"/>
                </a:lnTo>
                <a:lnTo>
                  <a:pt x="355134" y="91883"/>
                </a:lnTo>
                <a:lnTo>
                  <a:pt x="362437" y="87876"/>
                </a:lnTo>
                <a:lnTo>
                  <a:pt x="370162" y="84252"/>
                </a:lnTo>
                <a:lnTo>
                  <a:pt x="378171" y="78026"/>
                </a:lnTo>
                <a:lnTo>
                  <a:pt x="386367" y="70065"/>
                </a:lnTo>
                <a:lnTo>
                  <a:pt x="406475" y="48278"/>
                </a:lnTo>
                <a:lnTo>
                  <a:pt x="410952" y="43566"/>
                </a:lnTo>
                <a:lnTo>
                  <a:pt x="414889" y="40424"/>
                </a:lnTo>
                <a:lnTo>
                  <a:pt x="418466" y="38330"/>
                </a:lnTo>
                <a:lnTo>
                  <a:pt x="428478" y="341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67"/>
          <p:cNvSpPr/>
          <p:nvPr/>
        </p:nvSpPr>
        <p:spPr>
          <a:xfrm>
            <a:off x="3217544" y="5486431"/>
            <a:ext cx="411482" cy="8542"/>
          </a:xfrm>
          <a:custGeom>
            <a:avLst/>
            <a:gdLst/>
            <a:ahLst/>
            <a:cxnLst/>
            <a:rect l="0" t="0" r="0" b="0"/>
            <a:pathLst>
              <a:path w="411482" h="8542">
                <a:moveTo>
                  <a:pt x="0" y="8541"/>
                </a:moveTo>
                <a:lnTo>
                  <a:pt x="103062" y="8541"/>
                </a:lnTo>
                <a:lnTo>
                  <a:pt x="117286" y="7589"/>
                </a:lnTo>
                <a:lnTo>
                  <a:pt x="132483" y="6001"/>
                </a:lnTo>
                <a:lnTo>
                  <a:pt x="148330" y="3991"/>
                </a:lnTo>
                <a:lnTo>
                  <a:pt x="162704" y="2650"/>
                </a:lnTo>
                <a:lnTo>
                  <a:pt x="176097" y="1756"/>
                </a:lnTo>
                <a:lnTo>
                  <a:pt x="200186" y="763"/>
                </a:lnTo>
                <a:lnTo>
                  <a:pt x="230765" y="204"/>
                </a:lnTo>
                <a:lnTo>
                  <a:pt x="290586" y="0"/>
                </a:lnTo>
                <a:lnTo>
                  <a:pt x="304214" y="942"/>
                </a:lnTo>
                <a:lnTo>
                  <a:pt x="318063" y="2523"/>
                </a:lnTo>
                <a:lnTo>
                  <a:pt x="332057" y="4529"/>
                </a:lnTo>
                <a:lnTo>
                  <a:pt x="345196" y="5866"/>
                </a:lnTo>
                <a:lnTo>
                  <a:pt x="357766" y="6758"/>
                </a:lnTo>
                <a:lnTo>
                  <a:pt x="386040" y="8013"/>
                </a:lnTo>
                <a:lnTo>
                  <a:pt x="411481" y="8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68"/>
          <p:cNvSpPr/>
          <p:nvPr/>
        </p:nvSpPr>
        <p:spPr>
          <a:xfrm>
            <a:off x="3277552" y="5597842"/>
            <a:ext cx="445771" cy="25365"/>
          </a:xfrm>
          <a:custGeom>
            <a:avLst/>
            <a:gdLst/>
            <a:ahLst/>
            <a:cxnLst/>
            <a:rect l="0" t="0" r="0" b="0"/>
            <a:pathLst>
              <a:path w="445771" h="25365">
                <a:moveTo>
                  <a:pt x="0" y="17145"/>
                </a:moveTo>
                <a:lnTo>
                  <a:pt x="4551" y="21696"/>
                </a:lnTo>
                <a:lnTo>
                  <a:pt x="6844" y="23037"/>
                </a:lnTo>
                <a:lnTo>
                  <a:pt x="9325" y="23930"/>
                </a:lnTo>
                <a:lnTo>
                  <a:pt x="11932" y="24526"/>
                </a:lnTo>
                <a:lnTo>
                  <a:pt x="19384" y="24923"/>
                </a:lnTo>
                <a:lnTo>
                  <a:pt x="42905" y="25364"/>
                </a:lnTo>
                <a:lnTo>
                  <a:pt x="60036" y="24530"/>
                </a:lnTo>
                <a:lnTo>
                  <a:pt x="122246" y="19756"/>
                </a:lnTo>
                <a:lnTo>
                  <a:pt x="160059" y="18306"/>
                </a:lnTo>
                <a:lnTo>
                  <a:pt x="181953" y="16966"/>
                </a:lnTo>
                <a:lnTo>
                  <a:pt x="252561" y="11483"/>
                </a:lnTo>
                <a:lnTo>
                  <a:pt x="285922" y="9866"/>
                </a:lnTo>
                <a:lnTo>
                  <a:pt x="318529" y="9148"/>
                </a:lnTo>
                <a:lnTo>
                  <a:pt x="386029" y="8686"/>
                </a:lnTo>
                <a:lnTo>
                  <a:pt x="400228" y="7696"/>
                </a:lnTo>
                <a:lnTo>
                  <a:pt x="412551" y="6083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69"/>
          <p:cNvSpPr/>
          <p:nvPr/>
        </p:nvSpPr>
        <p:spPr>
          <a:xfrm>
            <a:off x="3886342" y="5280660"/>
            <a:ext cx="488491" cy="360045"/>
          </a:xfrm>
          <a:custGeom>
            <a:avLst/>
            <a:gdLst/>
            <a:ahLst/>
            <a:cxnLst/>
            <a:rect l="0" t="0" r="0" b="0"/>
            <a:pathLst>
              <a:path w="488491" h="360045">
                <a:moveTo>
                  <a:pt x="334185" y="0"/>
                </a:moveTo>
                <a:lnTo>
                  <a:pt x="310322" y="23863"/>
                </a:lnTo>
                <a:lnTo>
                  <a:pt x="299449" y="32196"/>
                </a:lnTo>
                <a:lnTo>
                  <a:pt x="288267" y="40027"/>
                </a:lnTo>
                <a:lnTo>
                  <a:pt x="269357" y="56097"/>
                </a:lnTo>
                <a:lnTo>
                  <a:pt x="250762" y="70652"/>
                </a:lnTo>
                <a:lnTo>
                  <a:pt x="242375" y="77581"/>
                </a:lnTo>
                <a:lnTo>
                  <a:pt x="234878" y="84106"/>
                </a:lnTo>
                <a:lnTo>
                  <a:pt x="227975" y="90360"/>
                </a:lnTo>
                <a:lnTo>
                  <a:pt x="207606" y="107470"/>
                </a:lnTo>
                <a:lnTo>
                  <a:pt x="195506" y="117367"/>
                </a:lnTo>
                <a:lnTo>
                  <a:pt x="185535" y="124917"/>
                </a:lnTo>
                <a:lnTo>
                  <a:pt x="176982" y="130903"/>
                </a:lnTo>
                <a:lnTo>
                  <a:pt x="162400" y="141046"/>
                </a:lnTo>
                <a:lnTo>
                  <a:pt x="149569" y="151904"/>
                </a:lnTo>
                <a:lnTo>
                  <a:pt x="137516" y="160540"/>
                </a:lnTo>
                <a:lnTo>
                  <a:pt x="125809" y="168506"/>
                </a:lnTo>
                <a:lnTo>
                  <a:pt x="114256" y="178397"/>
                </a:lnTo>
                <a:lnTo>
                  <a:pt x="100231" y="189142"/>
                </a:lnTo>
                <a:lnTo>
                  <a:pt x="85426" y="199315"/>
                </a:lnTo>
                <a:lnTo>
                  <a:pt x="65428" y="211350"/>
                </a:lnTo>
                <a:lnTo>
                  <a:pt x="41828" y="226558"/>
                </a:lnTo>
                <a:lnTo>
                  <a:pt x="13393" y="245323"/>
                </a:lnTo>
                <a:lnTo>
                  <a:pt x="1485" y="255695"/>
                </a:lnTo>
                <a:lnTo>
                  <a:pt x="942" y="257141"/>
                </a:lnTo>
                <a:lnTo>
                  <a:pt x="0" y="264425"/>
                </a:lnTo>
                <a:lnTo>
                  <a:pt x="9001" y="269907"/>
                </a:lnTo>
                <a:lnTo>
                  <a:pt x="21066" y="272359"/>
                </a:lnTo>
                <a:lnTo>
                  <a:pt x="28284" y="273012"/>
                </a:lnTo>
                <a:lnTo>
                  <a:pt x="42621" y="273448"/>
                </a:lnTo>
                <a:lnTo>
                  <a:pt x="165801" y="274269"/>
                </a:lnTo>
                <a:lnTo>
                  <a:pt x="232027" y="274310"/>
                </a:lnTo>
                <a:lnTo>
                  <a:pt x="244172" y="275265"/>
                </a:lnTo>
                <a:lnTo>
                  <a:pt x="256079" y="276855"/>
                </a:lnTo>
                <a:lnTo>
                  <a:pt x="267826" y="278868"/>
                </a:lnTo>
                <a:lnTo>
                  <a:pt x="278516" y="281162"/>
                </a:lnTo>
                <a:lnTo>
                  <a:pt x="288500" y="283643"/>
                </a:lnTo>
                <a:lnTo>
                  <a:pt x="298013" y="286250"/>
                </a:lnTo>
                <a:lnTo>
                  <a:pt x="307213" y="287988"/>
                </a:lnTo>
                <a:lnTo>
                  <a:pt x="316204" y="289147"/>
                </a:lnTo>
                <a:lnTo>
                  <a:pt x="325055" y="289920"/>
                </a:lnTo>
                <a:lnTo>
                  <a:pt x="335718" y="292339"/>
                </a:lnTo>
                <a:lnTo>
                  <a:pt x="347590" y="295858"/>
                </a:lnTo>
                <a:lnTo>
                  <a:pt x="360267" y="300108"/>
                </a:lnTo>
                <a:lnTo>
                  <a:pt x="372528" y="304847"/>
                </a:lnTo>
                <a:lnTo>
                  <a:pt x="384512" y="309911"/>
                </a:lnTo>
                <a:lnTo>
                  <a:pt x="396311" y="315192"/>
                </a:lnTo>
                <a:lnTo>
                  <a:pt x="409892" y="322523"/>
                </a:lnTo>
                <a:lnTo>
                  <a:pt x="424662" y="331220"/>
                </a:lnTo>
                <a:lnTo>
                  <a:pt x="440223" y="340829"/>
                </a:lnTo>
                <a:lnTo>
                  <a:pt x="452502" y="347234"/>
                </a:lnTo>
                <a:lnTo>
                  <a:pt x="462593" y="351504"/>
                </a:lnTo>
                <a:lnTo>
                  <a:pt x="488490" y="360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70"/>
          <p:cNvSpPr/>
          <p:nvPr/>
        </p:nvSpPr>
        <p:spPr>
          <a:xfrm>
            <a:off x="4547711" y="5177901"/>
            <a:ext cx="530067" cy="427313"/>
          </a:xfrm>
          <a:custGeom>
            <a:avLst/>
            <a:gdLst/>
            <a:ahLst/>
            <a:cxnLst/>
            <a:rect l="0" t="0" r="0" b="0"/>
            <a:pathLst>
              <a:path w="530067" h="427313">
                <a:moveTo>
                  <a:pt x="24289" y="34178"/>
                </a:moveTo>
                <a:lnTo>
                  <a:pt x="58363" y="34178"/>
                </a:lnTo>
                <a:lnTo>
                  <a:pt x="66055" y="33226"/>
                </a:lnTo>
                <a:lnTo>
                  <a:pt x="75945" y="31639"/>
                </a:lnTo>
                <a:lnTo>
                  <a:pt x="87301" y="29628"/>
                </a:lnTo>
                <a:lnTo>
                  <a:pt x="160455" y="14618"/>
                </a:lnTo>
                <a:lnTo>
                  <a:pt x="173169" y="12566"/>
                </a:lnTo>
                <a:lnTo>
                  <a:pt x="183549" y="11198"/>
                </a:lnTo>
                <a:lnTo>
                  <a:pt x="195232" y="10285"/>
                </a:lnTo>
                <a:lnTo>
                  <a:pt x="207784" y="9677"/>
                </a:lnTo>
                <a:lnTo>
                  <a:pt x="220913" y="9272"/>
                </a:lnTo>
                <a:lnTo>
                  <a:pt x="234429" y="8049"/>
                </a:lnTo>
                <a:lnTo>
                  <a:pt x="248203" y="6281"/>
                </a:lnTo>
                <a:lnTo>
                  <a:pt x="262147" y="4151"/>
                </a:lnTo>
                <a:lnTo>
                  <a:pt x="275253" y="2730"/>
                </a:lnTo>
                <a:lnTo>
                  <a:pt x="287801" y="1783"/>
                </a:lnTo>
                <a:lnTo>
                  <a:pt x="299976" y="1152"/>
                </a:lnTo>
                <a:lnTo>
                  <a:pt x="323664" y="450"/>
                </a:lnTo>
                <a:lnTo>
                  <a:pt x="356262" y="0"/>
                </a:lnTo>
                <a:lnTo>
                  <a:pt x="367413" y="2478"/>
                </a:lnTo>
                <a:lnTo>
                  <a:pt x="373053" y="4472"/>
                </a:lnTo>
                <a:lnTo>
                  <a:pt x="375861" y="6755"/>
                </a:lnTo>
                <a:lnTo>
                  <a:pt x="376780" y="9228"/>
                </a:lnTo>
                <a:lnTo>
                  <a:pt x="376440" y="11830"/>
                </a:lnTo>
                <a:lnTo>
                  <a:pt x="370983" y="22341"/>
                </a:lnTo>
                <a:lnTo>
                  <a:pt x="366861" y="29145"/>
                </a:lnTo>
                <a:lnTo>
                  <a:pt x="361255" y="37490"/>
                </a:lnTo>
                <a:lnTo>
                  <a:pt x="347406" y="56923"/>
                </a:lnTo>
                <a:lnTo>
                  <a:pt x="341618" y="64582"/>
                </a:lnTo>
                <a:lnTo>
                  <a:pt x="332646" y="75631"/>
                </a:lnTo>
                <a:lnTo>
                  <a:pt x="322944" y="86257"/>
                </a:lnTo>
                <a:lnTo>
                  <a:pt x="306772" y="102949"/>
                </a:lnTo>
                <a:lnTo>
                  <a:pt x="267152" y="142775"/>
                </a:lnTo>
                <a:lnTo>
                  <a:pt x="243035" y="164359"/>
                </a:lnTo>
                <a:lnTo>
                  <a:pt x="214854" y="189191"/>
                </a:lnTo>
                <a:lnTo>
                  <a:pt x="195980" y="206578"/>
                </a:lnTo>
                <a:lnTo>
                  <a:pt x="189232" y="214834"/>
                </a:lnTo>
                <a:lnTo>
                  <a:pt x="183781" y="223196"/>
                </a:lnTo>
                <a:lnTo>
                  <a:pt x="179194" y="231628"/>
                </a:lnTo>
                <a:lnTo>
                  <a:pt x="174231" y="239154"/>
                </a:lnTo>
                <a:lnTo>
                  <a:pt x="169018" y="246076"/>
                </a:lnTo>
                <a:lnTo>
                  <a:pt x="129531" y="294422"/>
                </a:lnTo>
                <a:lnTo>
                  <a:pt x="122073" y="302925"/>
                </a:lnTo>
                <a:lnTo>
                  <a:pt x="115195" y="310498"/>
                </a:lnTo>
                <a:lnTo>
                  <a:pt x="72796" y="359905"/>
                </a:lnTo>
                <a:lnTo>
                  <a:pt x="56643" y="377701"/>
                </a:lnTo>
                <a:lnTo>
                  <a:pt x="43113" y="389420"/>
                </a:lnTo>
                <a:lnTo>
                  <a:pt x="32655" y="397804"/>
                </a:lnTo>
                <a:lnTo>
                  <a:pt x="29866" y="401373"/>
                </a:lnTo>
                <a:lnTo>
                  <a:pt x="28007" y="404705"/>
                </a:lnTo>
                <a:lnTo>
                  <a:pt x="24862" y="406926"/>
                </a:lnTo>
                <a:lnTo>
                  <a:pt x="13240" y="411005"/>
                </a:lnTo>
                <a:lnTo>
                  <a:pt x="11208" y="413031"/>
                </a:lnTo>
                <a:lnTo>
                  <a:pt x="9853" y="415335"/>
                </a:lnTo>
                <a:lnTo>
                  <a:pt x="7997" y="416870"/>
                </a:lnTo>
                <a:lnTo>
                  <a:pt x="5808" y="417894"/>
                </a:lnTo>
                <a:lnTo>
                  <a:pt x="0" y="419537"/>
                </a:lnTo>
                <a:lnTo>
                  <a:pt x="476" y="419672"/>
                </a:lnTo>
                <a:lnTo>
                  <a:pt x="3545" y="419821"/>
                </a:lnTo>
                <a:lnTo>
                  <a:pt x="19168" y="425809"/>
                </a:lnTo>
                <a:lnTo>
                  <a:pt x="26140" y="427312"/>
                </a:lnTo>
                <a:lnTo>
                  <a:pt x="34954" y="425440"/>
                </a:lnTo>
                <a:lnTo>
                  <a:pt x="50626" y="419030"/>
                </a:lnTo>
                <a:lnTo>
                  <a:pt x="56135" y="416476"/>
                </a:lnTo>
                <a:lnTo>
                  <a:pt x="69875" y="413639"/>
                </a:lnTo>
                <a:lnTo>
                  <a:pt x="84554" y="411425"/>
                </a:lnTo>
                <a:lnTo>
                  <a:pt x="97428" y="407266"/>
                </a:lnTo>
                <a:lnTo>
                  <a:pt x="119937" y="399570"/>
                </a:lnTo>
                <a:lnTo>
                  <a:pt x="131869" y="396835"/>
                </a:lnTo>
                <a:lnTo>
                  <a:pt x="146492" y="394060"/>
                </a:lnTo>
                <a:lnTo>
                  <a:pt x="162907" y="391257"/>
                </a:lnTo>
                <a:lnTo>
                  <a:pt x="176708" y="389388"/>
                </a:lnTo>
                <a:lnTo>
                  <a:pt x="188767" y="388143"/>
                </a:lnTo>
                <a:lnTo>
                  <a:pt x="296597" y="380088"/>
                </a:lnTo>
                <a:lnTo>
                  <a:pt x="329147" y="378416"/>
                </a:lnTo>
                <a:lnTo>
                  <a:pt x="353139" y="377673"/>
                </a:lnTo>
                <a:lnTo>
                  <a:pt x="363537" y="377475"/>
                </a:lnTo>
                <a:lnTo>
                  <a:pt x="376184" y="378295"/>
                </a:lnTo>
                <a:lnTo>
                  <a:pt x="390330" y="379795"/>
                </a:lnTo>
                <a:lnTo>
                  <a:pt x="405477" y="381747"/>
                </a:lnTo>
                <a:lnTo>
                  <a:pt x="417479" y="383048"/>
                </a:lnTo>
                <a:lnTo>
                  <a:pt x="427385" y="383916"/>
                </a:lnTo>
                <a:lnTo>
                  <a:pt x="443473" y="385833"/>
                </a:lnTo>
                <a:lnTo>
                  <a:pt x="456973" y="389859"/>
                </a:lnTo>
                <a:lnTo>
                  <a:pt x="471863" y="392284"/>
                </a:lnTo>
                <a:lnTo>
                  <a:pt x="487053" y="393361"/>
                </a:lnTo>
                <a:lnTo>
                  <a:pt x="500154" y="393841"/>
                </a:lnTo>
                <a:lnTo>
                  <a:pt x="509787" y="394054"/>
                </a:lnTo>
                <a:lnTo>
                  <a:pt x="530066" y="3942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71"/>
          <p:cNvSpPr/>
          <p:nvPr/>
        </p:nvSpPr>
        <p:spPr>
          <a:xfrm>
            <a:off x="4606290" y="5332095"/>
            <a:ext cx="428626" cy="50139"/>
          </a:xfrm>
          <a:custGeom>
            <a:avLst/>
            <a:gdLst/>
            <a:ahLst/>
            <a:cxnLst/>
            <a:rect l="0" t="0" r="0" b="0"/>
            <a:pathLst>
              <a:path w="428626" h="50139">
                <a:moveTo>
                  <a:pt x="0" y="34290"/>
                </a:moveTo>
                <a:lnTo>
                  <a:pt x="9101" y="34290"/>
                </a:lnTo>
                <a:lnTo>
                  <a:pt x="14640" y="35242"/>
                </a:lnTo>
                <a:lnTo>
                  <a:pt x="21190" y="36830"/>
                </a:lnTo>
                <a:lnTo>
                  <a:pt x="28414" y="38841"/>
                </a:lnTo>
                <a:lnTo>
                  <a:pt x="35135" y="40181"/>
                </a:lnTo>
                <a:lnTo>
                  <a:pt x="47683" y="41671"/>
                </a:lnTo>
                <a:lnTo>
                  <a:pt x="54648" y="43020"/>
                </a:lnTo>
                <a:lnTo>
                  <a:pt x="62150" y="44873"/>
                </a:lnTo>
                <a:lnTo>
                  <a:pt x="70008" y="47060"/>
                </a:lnTo>
                <a:lnTo>
                  <a:pt x="78104" y="48518"/>
                </a:lnTo>
                <a:lnTo>
                  <a:pt x="86360" y="49490"/>
                </a:lnTo>
                <a:lnTo>
                  <a:pt x="94720" y="50138"/>
                </a:lnTo>
                <a:lnTo>
                  <a:pt x="105056" y="49618"/>
                </a:lnTo>
                <a:lnTo>
                  <a:pt x="116710" y="48319"/>
                </a:lnTo>
                <a:lnTo>
                  <a:pt x="129241" y="46499"/>
                </a:lnTo>
                <a:lnTo>
                  <a:pt x="144263" y="45287"/>
                </a:lnTo>
                <a:lnTo>
                  <a:pt x="160945" y="44479"/>
                </a:lnTo>
                <a:lnTo>
                  <a:pt x="178734" y="43940"/>
                </a:lnTo>
                <a:lnTo>
                  <a:pt x="196308" y="42628"/>
                </a:lnTo>
                <a:lnTo>
                  <a:pt x="213740" y="40801"/>
                </a:lnTo>
                <a:lnTo>
                  <a:pt x="231075" y="38631"/>
                </a:lnTo>
                <a:lnTo>
                  <a:pt x="245490" y="36231"/>
                </a:lnTo>
                <a:lnTo>
                  <a:pt x="257958" y="33679"/>
                </a:lnTo>
                <a:lnTo>
                  <a:pt x="269127" y="31025"/>
                </a:lnTo>
                <a:lnTo>
                  <a:pt x="279430" y="29256"/>
                </a:lnTo>
                <a:lnTo>
                  <a:pt x="289156" y="28076"/>
                </a:lnTo>
                <a:lnTo>
                  <a:pt x="298499" y="27290"/>
                </a:lnTo>
                <a:lnTo>
                  <a:pt x="307584" y="25813"/>
                </a:lnTo>
                <a:lnTo>
                  <a:pt x="316498" y="23876"/>
                </a:lnTo>
                <a:lnTo>
                  <a:pt x="325299" y="21632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72"/>
          <p:cNvSpPr/>
          <p:nvPr/>
        </p:nvSpPr>
        <p:spPr>
          <a:xfrm>
            <a:off x="4906327" y="6249352"/>
            <a:ext cx="154306" cy="282894"/>
          </a:xfrm>
          <a:custGeom>
            <a:avLst/>
            <a:gdLst/>
            <a:ahLst/>
            <a:cxnLst/>
            <a:rect l="0" t="0" r="0" b="0"/>
            <a:pathLst>
              <a:path w="154306" h="282894">
                <a:moveTo>
                  <a:pt x="0" y="0"/>
                </a:moveTo>
                <a:lnTo>
                  <a:pt x="0" y="19313"/>
                </a:lnTo>
                <a:lnTo>
                  <a:pt x="2540" y="27951"/>
                </a:lnTo>
                <a:lnTo>
                  <a:pt x="4551" y="32921"/>
                </a:lnTo>
                <a:lnTo>
                  <a:pt x="6844" y="38140"/>
                </a:lnTo>
                <a:lnTo>
                  <a:pt x="11932" y="49019"/>
                </a:lnTo>
                <a:lnTo>
                  <a:pt x="14622" y="55539"/>
                </a:lnTo>
                <a:lnTo>
                  <a:pt x="17368" y="62744"/>
                </a:lnTo>
                <a:lnTo>
                  <a:pt x="22959" y="78369"/>
                </a:lnTo>
                <a:lnTo>
                  <a:pt x="28619" y="94838"/>
                </a:lnTo>
                <a:lnTo>
                  <a:pt x="32414" y="103231"/>
                </a:lnTo>
                <a:lnTo>
                  <a:pt x="36849" y="111683"/>
                </a:lnTo>
                <a:lnTo>
                  <a:pt x="45905" y="127742"/>
                </a:lnTo>
                <a:lnTo>
                  <a:pt x="53105" y="141229"/>
                </a:lnTo>
                <a:lnTo>
                  <a:pt x="62513" y="159533"/>
                </a:lnTo>
                <a:lnTo>
                  <a:pt x="65488" y="164458"/>
                </a:lnTo>
                <a:lnTo>
                  <a:pt x="68423" y="168693"/>
                </a:lnTo>
                <a:lnTo>
                  <a:pt x="71333" y="172470"/>
                </a:lnTo>
                <a:lnTo>
                  <a:pt x="74225" y="176893"/>
                </a:lnTo>
                <a:lnTo>
                  <a:pt x="77106" y="181746"/>
                </a:lnTo>
                <a:lnTo>
                  <a:pt x="79979" y="186886"/>
                </a:lnTo>
                <a:lnTo>
                  <a:pt x="82847" y="191266"/>
                </a:lnTo>
                <a:lnTo>
                  <a:pt x="85711" y="195138"/>
                </a:lnTo>
                <a:lnTo>
                  <a:pt x="88573" y="198673"/>
                </a:lnTo>
                <a:lnTo>
                  <a:pt x="91434" y="202934"/>
                </a:lnTo>
                <a:lnTo>
                  <a:pt x="94294" y="207679"/>
                </a:lnTo>
                <a:lnTo>
                  <a:pt x="97153" y="212748"/>
                </a:lnTo>
                <a:lnTo>
                  <a:pt x="100329" y="220920"/>
                </a:lnTo>
                <a:lnTo>
                  <a:pt x="102693" y="228679"/>
                </a:lnTo>
                <a:lnTo>
                  <a:pt x="104657" y="233415"/>
                </a:lnTo>
                <a:lnTo>
                  <a:pt x="106919" y="238478"/>
                </a:lnTo>
                <a:lnTo>
                  <a:pt x="111284" y="243757"/>
                </a:lnTo>
                <a:lnTo>
                  <a:pt x="117052" y="249183"/>
                </a:lnTo>
                <a:lnTo>
                  <a:pt x="123755" y="254705"/>
                </a:lnTo>
                <a:lnTo>
                  <a:pt x="130128" y="260290"/>
                </a:lnTo>
                <a:lnTo>
                  <a:pt x="136282" y="265920"/>
                </a:lnTo>
                <a:lnTo>
                  <a:pt x="154305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73"/>
          <p:cNvSpPr/>
          <p:nvPr/>
        </p:nvSpPr>
        <p:spPr>
          <a:xfrm>
            <a:off x="4837747" y="6232207"/>
            <a:ext cx="265749" cy="300039"/>
          </a:xfrm>
          <a:custGeom>
            <a:avLst/>
            <a:gdLst/>
            <a:ahLst/>
            <a:cxnLst/>
            <a:rect l="0" t="0" r="0" b="0"/>
            <a:pathLst>
              <a:path w="265749" h="300039">
                <a:moveTo>
                  <a:pt x="265748" y="0"/>
                </a:moveTo>
                <a:lnTo>
                  <a:pt x="220294" y="45454"/>
                </a:lnTo>
                <a:lnTo>
                  <a:pt x="216395" y="50305"/>
                </a:lnTo>
                <a:lnTo>
                  <a:pt x="211891" y="56397"/>
                </a:lnTo>
                <a:lnTo>
                  <a:pt x="206983" y="63316"/>
                </a:lnTo>
                <a:lnTo>
                  <a:pt x="201807" y="69833"/>
                </a:lnTo>
                <a:lnTo>
                  <a:pt x="196450" y="76083"/>
                </a:lnTo>
                <a:lnTo>
                  <a:pt x="186371" y="87154"/>
                </a:lnTo>
                <a:lnTo>
                  <a:pt x="178716" y="95250"/>
                </a:lnTo>
                <a:lnTo>
                  <a:pt x="140844" y="133446"/>
                </a:lnTo>
                <a:lnTo>
                  <a:pt x="133901" y="141351"/>
                </a:lnTo>
                <a:lnTo>
                  <a:pt x="126415" y="150432"/>
                </a:lnTo>
                <a:lnTo>
                  <a:pt x="118566" y="160295"/>
                </a:lnTo>
                <a:lnTo>
                  <a:pt x="112382" y="168777"/>
                </a:lnTo>
                <a:lnTo>
                  <a:pt x="107306" y="176335"/>
                </a:lnTo>
                <a:lnTo>
                  <a:pt x="102970" y="183279"/>
                </a:lnTo>
                <a:lnTo>
                  <a:pt x="98174" y="188861"/>
                </a:lnTo>
                <a:lnTo>
                  <a:pt x="93072" y="193535"/>
                </a:lnTo>
                <a:lnTo>
                  <a:pt x="87765" y="197604"/>
                </a:lnTo>
                <a:lnTo>
                  <a:pt x="82323" y="203173"/>
                </a:lnTo>
                <a:lnTo>
                  <a:pt x="76789" y="209744"/>
                </a:lnTo>
                <a:lnTo>
                  <a:pt x="71195" y="216981"/>
                </a:lnTo>
                <a:lnTo>
                  <a:pt x="66514" y="223712"/>
                </a:lnTo>
                <a:lnTo>
                  <a:pt x="62440" y="230104"/>
                </a:lnTo>
                <a:lnTo>
                  <a:pt x="58771" y="236270"/>
                </a:lnTo>
                <a:lnTo>
                  <a:pt x="54421" y="241333"/>
                </a:lnTo>
                <a:lnTo>
                  <a:pt x="49616" y="245661"/>
                </a:lnTo>
                <a:lnTo>
                  <a:pt x="44507" y="249500"/>
                </a:lnTo>
                <a:lnTo>
                  <a:pt x="41101" y="253010"/>
                </a:lnTo>
                <a:lnTo>
                  <a:pt x="38831" y="256304"/>
                </a:lnTo>
                <a:lnTo>
                  <a:pt x="35356" y="262503"/>
                </a:lnTo>
                <a:lnTo>
                  <a:pt x="28044" y="271348"/>
                </a:lnTo>
                <a:lnTo>
                  <a:pt x="19845" y="280001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74"/>
          <p:cNvSpPr/>
          <p:nvPr/>
        </p:nvSpPr>
        <p:spPr>
          <a:xfrm>
            <a:off x="4410819" y="6266497"/>
            <a:ext cx="289769" cy="257176"/>
          </a:xfrm>
          <a:custGeom>
            <a:avLst/>
            <a:gdLst/>
            <a:ahLst/>
            <a:cxnLst/>
            <a:rect l="0" t="0" r="0" b="0"/>
            <a:pathLst>
              <a:path w="289769" h="257176">
                <a:moveTo>
                  <a:pt x="289768" y="0"/>
                </a:moveTo>
                <a:lnTo>
                  <a:pt x="267626" y="7381"/>
                </a:lnTo>
                <a:lnTo>
                  <a:pt x="263099" y="10583"/>
                </a:lnTo>
                <a:lnTo>
                  <a:pt x="255196" y="17741"/>
                </a:lnTo>
                <a:lnTo>
                  <a:pt x="252433" y="20400"/>
                </a:lnTo>
                <a:lnTo>
                  <a:pt x="250590" y="23125"/>
                </a:lnTo>
                <a:lnTo>
                  <a:pt x="248543" y="28693"/>
                </a:lnTo>
                <a:lnTo>
                  <a:pt x="246092" y="30558"/>
                </a:lnTo>
                <a:lnTo>
                  <a:pt x="238289" y="32632"/>
                </a:lnTo>
                <a:lnTo>
                  <a:pt x="235447" y="34137"/>
                </a:lnTo>
                <a:lnTo>
                  <a:pt x="233551" y="36093"/>
                </a:lnTo>
                <a:lnTo>
                  <a:pt x="230493" y="40806"/>
                </a:lnTo>
                <a:lnTo>
                  <a:pt x="225959" y="46076"/>
                </a:lnTo>
                <a:lnTo>
                  <a:pt x="220559" y="50720"/>
                </a:lnTo>
                <a:lnTo>
                  <a:pt x="213148" y="56674"/>
                </a:lnTo>
                <a:lnTo>
                  <a:pt x="204398" y="63499"/>
                </a:lnTo>
                <a:lnTo>
                  <a:pt x="195707" y="69956"/>
                </a:lnTo>
                <a:lnTo>
                  <a:pt x="178431" y="82209"/>
                </a:lnTo>
                <a:lnTo>
                  <a:pt x="171728" y="87191"/>
                </a:lnTo>
                <a:lnTo>
                  <a:pt x="166308" y="91465"/>
                </a:lnTo>
                <a:lnTo>
                  <a:pt x="161741" y="95267"/>
                </a:lnTo>
                <a:lnTo>
                  <a:pt x="156792" y="99706"/>
                </a:lnTo>
                <a:lnTo>
                  <a:pt x="146212" y="109719"/>
                </a:lnTo>
                <a:lnTo>
                  <a:pt x="124475" y="131043"/>
                </a:lnTo>
                <a:lnTo>
                  <a:pt x="39872" y="215607"/>
                </a:lnTo>
                <a:lnTo>
                  <a:pt x="36492" y="218033"/>
                </a:lnTo>
                <a:lnTo>
                  <a:pt x="30199" y="220729"/>
                </a:lnTo>
                <a:lnTo>
                  <a:pt x="24226" y="224467"/>
                </a:lnTo>
                <a:lnTo>
                  <a:pt x="15509" y="231926"/>
                </a:lnTo>
                <a:lnTo>
                  <a:pt x="12631" y="234628"/>
                </a:lnTo>
                <a:lnTo>
                  <a:pt x="9760" y="236429"/>
                </a:lnTo>
                <a:lnTo>
                  <a:pt x="848" y="239319"/>
                </a:lnTo>
                <a:lnTo>
                  <a:pt x="0" y="239556"/>
                </a:lnTo>
                <a:lnTo>
                  <a:pt x="387" y="240667"/>
                </a:lnTo>
                <a:lnTo>
                  <a:pt x="3357" y="244441"/>
                </a:lnTo>
                <a:lnTo>
                  <a:pt x="6435" y="245828"/>
                </a:lnTo>
                <a:lnTo>
                  <a:pt x="14935" y="247369"/>
                </a:lnTo>
                <a:lnTo>
                  <a:pt x="19868" y="246828"/>
                </a:lnTo>
                <a:lnTo>
                  <a:pt x="25062" y="245514"/>
                </a:lnTo>
                <a:lnTo>
                  <a:pt x="30430" y="243687"/>
                </a:lnTo>
                <a:lnTo>
                  <a:pt x="36866" y="242468"/>
                </a:lnTo>
                <a:lnTo>
                  <a:pt x="44014" y="241655"/>
                </a:lnTo>
                <a:lnTo>
                  <a:pt x="51637" y="241114"/>
                </a:lnTo>
                <a:lnTo>
                  <a:pt x="59577" y="239800"/>
                </a:lnTo>
                <a:lnTo>
                  <a:pt x="67727" y="237971"/>
                </a:lnTo>
                <a:lnTo>
                  <a:pt x="76019" y="235800"/>
                </a:lnTo>
                <a:lnTo>
                  <a:pt x="84403" y="234353"/>
                </a:lnTo>
                <a:lnTo>
                  <a:pt x="92851" y="233388"/>
                </a:lnTo>
                <a:lnTo>
                  <a:pt x="101340" y="232744"/>
                </a:lnTo>
                <a:lnTo>
                  <a:pt x="110809" y="232316"/>
                </a:lnTo>
                <a:lnTo>
                  <a:pt x="131491" y="231839"/>
                </a:lnTo>
                <a:lnTo>
                  <a:pt x="140434" y="232664"/>
                </a:lnTo>
                <a:lnTo>
                  <a:pt x="148303" y="234167"/>
                </a:lnTo>
                <a:lnTo>
                  <a:pt x="155453" y="236122"/>
                </a:lnTo>
                <a:lnTo>
                  <a:pt x="162124" y="237424"/>
                </a:lnTo>
                <a:lnTo>
                  <a:pt x="168477" y="238293"/>
                </a:lnTo>
                <a:lnTo>
                  <a:pt x="174617" y="238872"/>
                </a:lnTo>
                <a:lnTo>
                  <a:pt x="181568" y="239258"/>
                </a:lnTo>
                <a:lnTo>
                  <a:pt x="196912" y="239687"/>
                </a:lnTo>
                <a:lnTo>
                  <a:pt x="226166" y="239929"/>
                </a:lnTo>
                <a:lnTo>
                  <a:pt x="234031" y="240915"/>
                </a:lnTo>
                <a:lnTo>
                  <a:pt x="240228" y="242525"/>
                </a:lnTo>
                <a:lnTo>
                  <a:pt x="245311" y="244551"/>
                </a:lnTo>
                <a:lnTo>
                  <a:pt x="258580" y="249342"/>
                </a:lnTo>
                <a:lnTo>
                  <a:pt x="289768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75"/>
          <p:cNvSpPr/>
          <p:nvPr/>
        </p:nvSpPr>
        <p:spPr>
          <a:xfrm>
            <a:off x="5223509" y="6275070"/>
            <a:ext cx="360046" cy="34291"/>
          </a:xfrm>
          <a:custGeom>
            <a:avLst/>
            <a:gdLst/>
            <a:ahLst/>
            <a:cxnLst/>
            <a:rect l="0" t="0" r="0" b="0"/>
            <a:pathLst>
              <a:path w="360046" h="34291">
                <a:moveTo>
                  <a:pt x="0" y="0"/>
                </a:moveTo>
                <a:lnTo>
                  <a:pt x="13653" y="4550"/>
                </a:lnTo>
                <a:lnTo>
                  <a:pt x="20532" y="5891"/>
                </a:lnTo>
                <a:lnTo>
                  <a:pt x="27976" y="6785"/>
                </a:lnTo>
                <a:lnTo>
                  <a:pt x="35796" y="7381"/>
                </a:lnTo>
                <a:lnTo>
                  <a:pt x="45772" y="8730"/>
                </a:lnTo>
                <a:lnTo>
                  <a:pt x="69556" y="12770"/>
                </a:lnTo>
                <a:lnTo>
                  <a:pt x="79708" y="14228"/>
                </a:lnTo>
                <a:lnTo>
                  <a:pt x="88381" y="15200"/>
                </a:lnTo>
                <a:lnTo>
                  <a:pt x="96069" y="15849"/>
                </a:lnTo>
                <a:lnTo>
                  <a:pt x="164286" y="22780"/>
                </a:lnTo>
                <a:lnTo>
                  <a:pt x="178104" y="23759"/>
                </a:lnTo>
                <a:lnTo>
                  <a:pt x="190174" y="24412"/>
                </a:lnTo>
                <a:lnTo>
                  <a:pt x="202983" y="25799"/>
                </a:lnTo>
                <a:lnTo>
                  <a:pt x="216284" y="27677"/>
                </a:lnTo>
                <a:lnTo>
                  <a:pt x="229915" y="29881"/>
                </a:lnTo>
                <a:lnTo>
                  <a:pt x="241859" y="31351"/>
                </a:lnTo>
                <a:lnTo>
                  <a:pt x="252680" y="32331"/>
                </a:lnTo>
                <a:lnTo>
                  <a:pt x="262751" y="32983"/>
                </a:lnTo>
                <a:lnTo>
                  <a:pt x="296801" y="33710"/>
                </a:lnTo>
                <a:lnTo>
                  <a:pt x="360045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76"/>
          <p:cNvSpPr/>
          <p:nvPr/>
        </p:nvSpPr>
        <p:spPr>
          <a:xfrm>
            <a:off x="5229624" y="6361148"/>
            <a:ext cx="311069" cy="16793"/>
          </a:xfrm>
          <a:custGeom>
            <a:avLst/>
            <a:gdLst/>
            <a:ahLst/>
            <a:cxnLst/>
            <a:rect l="0" t="0" r="0" b="0"/>
            <a:pathLst>
              <a:path w="311069" h="16793">
                <a:moveTo>
                  <a:pt x="11030" y="8219"/>
                </a:moveTo>
                <a:lnTo>
                  <a:pt x="0" y="8219"/>
                </a:lnTo>
                <a:lnTo>
                  <a:pt x="820" y="8219"/>
                </a:lnTo>
                <a:lnTo>
                  <a:pt x="4223" y="7267"/>
                </a:lnTo>
                <a:lnTo>
                  <a:pt x="15625" y="3669"/>
                </a:lnTo>
                <a:lnTo>
                  <a:pt x="25523" y="2327"/>
                </a:lnTo>
                <a:lnTo>
                  <a:pt x="37837" y="1434"/>
                </a:lnTo>
                <a:lnTo>
                  <a:pt x="51762" y="838"/>
                </a:lnTo>
                <a:lnTo>
                  <a:pt x="79933" y="176"/>
                </a:lnTo>
                <a:lnTo>
                  <a:pt x="94113" y="0"/>
                </a:lnTo>
                <a:lnTo>
                  <a:pt x="106424" y="835"/>
                </a:lnTo>
                <a:lnTo>
                  <a:pt x="117489" y="2344"/>
                </a:lnTo>
                <a:lnTo>
                  <a:pt x="127723" y="4302"/>
                </a:lnTo>
                <a:lnTo>
                  <a:pt x="136450" y="5608"/>
                </a:lnTo>
                <a:lnTo>
                  <a:pt x="144174" y="6478"/>
                </a:lnTo>
                <a:lnTo>
                  <a:pt x="151228" y="7059"/>
                </a:lnTo>
                <a:lnTo>
                  <a:pt x="160693" y="7445"/>
                </a:lnTo>
                <a:lnTo>
                  <a:pt x="183909" y="7876"/>
                </a:lnTo>
                <a:lnTo>
                  <a:pt x="193911" y="8942"/>
                </a:lnTo>
                <a:lnTo>
                  <a:pt x="202483" y="10607"/>
                </a:lnTo>
                <a:lnTo>
                  <a:pt x="210103" y="12668"/>
                </a:lnTo>
                <a:lnTo>
                  <a:pt x="217088" y="14043"/>
                </a:lnTo>
                <a:lnTo>
                  <a:pt x="223650" y="14959"/>
                </a:lnTo>
                <a:lnTo>
                  <a:pt x="229929" y="15570"/>
                </a:lnTo>
                <a:lnTo>
                  <a:pt x="236973" y="15977"/>
                </a:lnTo>
                <a:lnTo>
                  <a:pt x="252419" y="16430"/>
                </a:lnTo>
                <a:lnTo>
                  <a:pt x="311068" y="16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77"/>
          <p:cNvSpPr/>
          <p:nvPr/>
        </p:nvSpPr>
        <p:spPr>
          <a:xfrm>
            <a:off x="5666069" y="6137910"/>
            <a:ext cx="277532" cy="171301"/>
          </a:xfrm>
          <a:custGeom>
            <a:avLst/>
            <a:gdLst/>
            <a:ahLst/>
            <a:cxnLst/>
            <a:rect l="0" t="0" r="0" b="0"/>
            <a:pathLst>
              <a:path w="277532" h="171301">
                <a:moveTo>
                  <a:pt x="88935" y="0"/>
                </a:moveTo>
                <a:lnTo>
                  <a:pt x="77004" y="23863"/>
                </a:lnTo>
                <a:lnTo>
                  <a:pt x="74313" y="30196"/>
                </a:lnTo>
                <a:lnTo>
                  <a:pt x="71567" y="37276"/>
                </a:lnTo>
                <a:lnTo>
                  <a:pt x="68785" y="44853"/>
                </a:lnTo>
                <a:lnTo>
                  <a:pt x="65976" y="53714"/>
                </a:lnTo>
                <a:lnTo>
                  <a:pt x="60317" y="73720"/>
                </a:lnTo>
                <a:lnTo>
                  <a:pt x="57473" y="81532"/>
                </a:lnTo>
                <a:lnTo>
                  <a:pt x="54626" y="87692"/>
                </a:lnTo>
                <a:lnTo>
                  <a:pt x="51775" y="92751"/>
                </a:lnTo>
                <a:lnTo>
                  <a:pt x="46067" y="103452"/>
                </a:lnTo>
                <a:lnTo>
                  <a:pt x="34642" y="125845"/>
                </a:lnTo>
                <a:lnTo>
                  <a:pt x="31785" y="130569"/>
                </a:lnTo>
                <a:lnTo>
                  <a:pt x="28927" y="134671"/>
                </a:lnTo>
                <a:lnTo>
                  <a:pt x="26070" y="138358"/>
                </a:lnTo>
                <a:lnTo>
                  <a:pt x="23213" y="141769"/>
                </a:lnTo>
                <a:lnTo>
                  <a:pt x="20356" y="144995"/>
                </a:lnTo>
                <a:lnTo>
                  <a:pt x="17498" y="148098"/>
                </a:lnTo>
                <a:lnTo>
                  <a:pt x="15593" y="151120"/>
                </a:lnTo>
                <a:lnTo>
                  <a:pt x="14323" y="154086"/>
                </a:lnTo>
                <a:lnTo>
                  <a:pt x="13476" y="157017"/>
                </a:lnTo>
                <a:lnTo>
                  <a:pt x="11960" y="159923"/>
                </a:lnTo>
                <a:lnTo>
                  <a:pt x="9996" y="162812"/>
                </a:lnTo>
                <a:lnTo>
                  <a:pt x="7734" y="165692"/>
                </a:lnTo>
                <a:lnTo>
                  <a:pt x="5273" y="167611"/>
                </a:lnTo>
                <a:lnTo>
                  <a:pt x="2681" y="168891"/>
                </a:lnTo>
                <a:lnTo>
                  <a:pt x="0" y="169744"/>
                </a:lnTo>
                <a:lnTo>
                  <a:pt x="118" y="170312"/>
                </a:lnTo>
                <a:lnTo>
                  <a:pt x="8433" y="171113"/>
                </a:lnTo>
                <a:lnTo>
                  <a:pt x="14421" y="171300"/>
                </a:lnTo>
                <a:lnTo>
                  <a:pt x="19257" y="169444"/>
                </a:lnTo>
                <a:lnTo>
                  <a:pt x="25338" y="166303"/>
                </a:lnTo>
                <a:lnTo>
                  <a:pt x="32250" y="162304"/>
                </a:lnTo>
                <a:lnTo>
                  <a:pt x="38763" y="159637"/>
                </a:lnTo>
                <a:lnTo>
                  <a:pt x="45009" y="157860"/>
                </a:lnTo>
                <a:lnTo>
                  <a:pt x="51079" y="156675"/>
                </a:lnTo>
                <a:lnTo>
                  <a:pt x="57030" y="154932"/>
                </a:lnTo>
                <a:lnTo>
                  <a:pt x="62903" y="152818"/>
                </a:lnTo>
                <a:lnTo>
                  <a:pt x="68723" y="150456"/>
                </a:lnTo>
                <a:lnTo>
                  <a:pt x="74508" y="147929"/>
                </a:lnTo>
                <a:lnTo>
                  <a:pt x="86016" y="142581"/>
                </a:lnTo>
                <a:lnTo>
                  <a:pt x="96514" y="139821"/>
                </a:lnTo>
                <a:lnTo>
                  <a:pt x="110181" y="137029"/>
                </a:lnTo>
                <a:lnTo>
                  <a:pt x="156190" y="128548"/>
                </a:lnTo>
                <a:lnTo>
                  <a:pt x="170920" y="125704"/>
                </a:lnTo>
                <a:lnTo>
                  <a:pt x="183597" y="123807"/>
                </a:lnTo>
                <a:lnTo>
                  <a:pt x="194906" y="122543"/>
                </a:lnTo>
                <a:lnTo>
                  <a:pt x="213186" y="121138"/>
                </a:lnTo>
                <a:lnTo>
                  <a:pt x="224486" y="120514"/>
                </a:lnTo>
                <a:lnTo>
                  <a:pt x="229785" y="119395"/>
                </a:lnTo>
                <a:lnTo>
                  <a:pt x="235223" y="117697"/>
                </a:lnTo>
                <a:lnTo>
                  <a:pt x="240753" y="115612"/>
                </a:lnTo>
                <a:lnTo>
                  <a:pt x="246344" y="114222"/>
                </a:lnTo>
                <a:lnTo>
                  <a:pt x="251977" y="113296"/>
                </a:lnTo>
                <a:lnTo>
                  <a:pt x="277531" y="111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78"/>
          <p:cNvSpPr/>
          <p:nvPr/>
        </p:nvSpPr>
        <p:spPr>
          <a:xfrm>
            <a:off x="5815012" y="6137910"/>
            <a:ext cx="85726" cy="360045"/>
          </a:xfrm>
          <a:custGeom>
            <a:avLst/>
            <a:gdLst/>
            <a:ahLst/>
            <a:cxnLst/>
            <a:rect l="0" t="0" r="0" b="0"/>
            <a:pathLst>
              <a:path w="85726" h="360045">
                <a:moveTo>
                  <a:pt x="85725" y="0"/>
                </a:moveTo>
                <a:lnTo>
                  <a:pt x="72072" y="0"/>
                </a:lnTo>
                <a:lnTo>
                  <a:pt x="68051" y="952"/>
                </a:lnTo>
                <a:lnTo>
                  <a:pt x="65370" y="2540"/>
                </a:lnTo>
                <a:lnTo>
                  <a:pt x="63583" y="4551"/>
                </a:lnTo>
                <a:lnTo>
                  <a:pt x="60486" y="9701"/>
                </a:lnTo>
                <a:lnTo>
                  <a:pt x="56517" y="16945"/>
                </a:lnTo>
                <a:lnTo>
                  <a:pt x="51965" y="25584"/>
                </a:lnTo>
                <a:lnTo>
                  <a:pt x="47978" y="37058"/>
                </a:lnTo>
                <a:lnTo>
                  <a:pt x="44368" y="50423"/>
                </a:lnTo>
                <a:lnTo>
                  <a:pt x="41009" y="65048"/>
                </a:lnTo>
                <a:lnTo>
                  <a:pt x="37817" y="77655"/>
                </a:lnTo>
                <a:lnTo>
                  <a:pt x="34736" y="88917"/>
                </a:lnTo>
                <a:lnTo>
                  <a:pt x="31730" y="99284"/>
                </a:lnTo>
                <a:lnTo>
                  <a:pt x="29726" y="110004"/>
                </a:lnTo>
                <a:lnTo>
                  <a:pt x="28390" y="120961"/>
                </a:lnTo>
                <a:lnTo>
                  <a:pt x="27499" y="132075"/>
                </a:lnTo>
                <a:lnTo>
                  <a:pt x="23969" y="162205"/>
                </a:lnTo>
                <a:lnTo>
                  <a:pt x="21694" y="179574"/>
                </a:lnTo>
                <a:lnTo>
                  <a:pt x="20178" y="194963"/>
                </a:lnTo>
                <a:lnTo>
                  <a:pt x="19167" y="209033"/>
                </a:lnTo>
                <a:lnTo>
                  <a:pt x="18493" y="222223"/>
                </a:lnTo>
                <a:lnTo>
                  <a:pt x="17091" y="233873"/>
                </a:lnTo>
                <a:lnTo>
                  <a:pt x="15204" y="244498"/>
                </a:lnTo>
                <a:lnTo>
                  <a:pt x="12994" y="254439"/>
                </a:lnTo>
                <a:lnTo>
                  <a:pt x="11520" y="262971"/>
                </a:lnTo>
                <a:lnTo>
                  <a:pt x="10538" y="270564"/>
                </a:lnTo>
                <a:lnTo>
                  <a:pt x="9883" y="277530"/>
                </a:lnTo>
                <a:lnTo>
                  <a:pt x="9446" y="285033"/>
                </a:lnTo>
                <a:lnTo>
                  <a:pt x="8961" y="300989"/>
                </a:lnTo>
                <a:lnTo>
                  <a:pt x="7879" y="309244"/>
                </a:lnTo>
                <a:lnTo>
                  <a:pt x="6205" y="317605"/>
                </a:lnTo>
                <a:lnTo>
                  <a:pt x="4137" y="326037"/>
                </a:lnTo>
                <a:lnTo>
                  <a:pt x="2758" y="332610"/>
                </a:lnTo>
                <a:lnTo>
                  <a:pt x="1839" y="337945"/>
                </a:lnTo>
                <a:lnTo>
                  <a:pt x="0" y="360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79"/>
          <p:cNvSpPr/>
          <p:nvPr/>
        </p:nvSpPr>
        <p:spPr>
          <a:xfrm>
            <a:off x="5909309" y="6137910"/>
            <a:ext cx="274321" cy="402908"/>
          </a:xfrm>
          <a:custGeom>
            <a:avLst/>
            <a:gdLst/>
            <a:ahLst/>
            <a:cxnLst/>
            <a:rect l="0" t="0" r="0" b="0"/>
            <a:pathLst>
              <a:path w="274321" h="402908">
                <a:moveTo>
                  <a:pt x="274320" y="0"/>
                </a:moveTo>
                <a:lnTo>
                  <a:pt x="265219" y="9102"/>
                </a:lnTo>
                <a:lnTo>
                  <a:pt x="261585" y="11783"/>
                </a:lnTo>
                <a:lnTo>
                  <a:pt x="250016" y="17461"/>
                </a:lnTo>
                <a:lnTo>
                  <a:pt x="243830" y="21165"/>
                </a:lnTo>
                <a:lnTo>
                  <a:pt x="236848" y="25540"/>
                </a:lnTo>
                <a:lnTo>
                  <a:pt x="230289" y="29409"/>
                </a:lnTo>
                <a:lnTo>
                  <a:pt x="224011" y="32941"/>
                </a:lnTo>
                <a:lnTo>
                  <a:pt x="217921" y="36248"/>
                </a:lnTo>
                <a:lnTo>
                  <a:pt x="211004" y="39405"/>
                </a:lnTo>
                <a:lnTo>
                  <a:pt x="203534" y="42462"/>
                </a:lnTo>
                <a:lnTo>
                  <a:pt x="195697" y="45453"/>
                </a:lnTo>
                <a:lnTo>
                  <a:pt x="188567" y="47447"/>
                </a:lnTo>
                <a:lnTo>
                  <a:pt x="181909" y="48776"/>
                </a:lnTo>
                <a:lnTo>
                  <a:pt x="175566" y="49663"/>
                </a:lnTo>
                <a:lnTo>
                  <a:pt x="168479" y="50253"/>
                </a:lnTo>
                <a:lnTo>
                  <a:pt x="160897" y="50647"/>
                </a:lnTo>
                <a:lnTo>
                  <a:pt x="144853" y="51085"/>
                </a:lnTo>
                <a:lnTo>
                  <a:pt x="128197" y="51279"/>
                </a:lnTo>
                <a:lnTo>
                  <a:pt x="119755" y="52283"/>
                </a:lnTo>
                <a:lnTo>
                  <a:pt x="111269" y="53905"/>
                </a:lnTo>
                <a:lnTo>
                  <a:pt x="102754" y="55940"/>
                </a:lnTo>
                <a:lnTo>
                  <a:pt x="96125" y="57295"/>
                </a:lnTo>
                <a:lnTo>
                  <a:pt x="90754" y="58199"/>
                </a:lnTo>
                <a:lnTo>
                  <a:pt x="86220" y="58802"/>
                </a:lnTo>
                <a:lnTo>
                  <a:pt x="81293" y="60156"/>
                </a:lnTo>
                <a:lnTo>
                  <a:pt x="76103" y="62011"/>
                </a:lnTo>
                <a:lnTo>
                  <a:pt x="70738" y="64201"/>
                </a:lnTo>
                <a:lnTo>
                  <a:pt x="62237" y="66634"/>
                </a:lnTo>
                <a:lnTo>
                  <a:pt x="58636" y="67282"/>
                </a:lnTo>
                <a:lnTo>
                  <a:pt x="56236" y="68668"/>
                </a:lnTo>
                <a:lnTo>
                  <a:pt x="54636" y="70543"/>
                </a:lnTo>
                <a:lnTo>
                  <a:pt x="53569" y="72746"/>
                </a:lnTo>
                <a:lnTo>
                  <a:pt x="45966" y="83126"/>
                </a:lnTo>
                <a:lnTo>
                  <a:pt x="44242" y="88697"/>
                </a:lnTo>
                <a:lnTo>
                  <a:pt x="43476" y="96888"/>
                </a:lnTo>
                <a:lnTo>
                  <a:pt x="43272" y="101739"/>
                </a:lnTo>
                <a:lnTo>
                  <a:pt x="42985" y="149525"/>
                </a:lnTo>
                <a:lnTo>
                  <a:pt x="43897" y="164453"/>
                </a:lnTo>
                <a:lnTo>
                  <a:pt x="45457" y="176310"/>
                </a:lnTo>
                <a:lnTo>
                  <a:pt x="47449" y="186120"/>
                </a:lnTo>
                <a:lnTo>
                  <a:pt x="48778" y="193612"/>
                </a:lnTo>
                <a:lnTo>
                  <a:pt x="50255" y="204478"/>
                </a:lnTo>
                <a:lnTo>
                  <a:pt x="51601" y="208708"/>
                </a:lnTo>
                <a:lnTo>
                  <a:pt x="55636" y="215949"/>
                </a:lnTo>
                <a:lnTo>
                  <a:pt x="58046" y="217309"/>
                </a:lnTo>
                <a:lnTo>
                  <a:pt x="60605" y="217262"/>
                </a:lnTo>
                <a:lnTo>
                  <a:pt x="67005" y="214895"/>
                </a:lnTo>
                <a:lnTo>
                  <a:pt x="72665" y="209934"/>
                </a:lnTo>
                <a:lnTo>
                  <a:pt x="74161" y="206631"/>
                </a:lnTo>
                <a:lnTo>
                  <a:pt x="75823" y="197881"/>
                </a:lnTo>
                <a:lnTo>
                  <a:pt x="79102" y="190182"/>
                </a:lnTo>
                <a:lnTo>
                  <a:pt x="86303" y="180493"/>
                </a:lnTo>
                <a:lnTo>
                  <a:pt x="92650" y="173564"/>
                </a:lnTo>
                <a:lnTo>
                  <a:pt x="113143" y="152666"/>
                </a:lnTo>
                <a:lnTo>
                  <a:pt x="116386" y="150355"/>
                </a:lnTo>
                <a:lnTo>
                  <a:pt x="122530" y="147787"/>
                </a:lnTo>
                <a:lnTo>
                  <a:pt x="130975" y="146645"/>
                </a:lnTo>
                <a:lnTo>
                  <a:pt x="135895" y="146341"/>
                </a:lnTo>
                <a:lnTo>
                  <a:pt x="142032" y="145185"/>
                </a:lnTo>
                <a:lnTo>
                  <a:pt x="148981" y="143463"/>
                </a:lnTo>
                <a:lnTo>
                  <a:pt x="156471" y="141362"/>
                </a:lnTo>
                <a:lnTo>
                  <a:pt x="162416" y="140913"/>
                </a:lnTo>
                <a:lnTo>
                  <a:pt x="167333" y="141567"/>
                </a:lnTo>
                <a:lnTo>
                  <a:pt x="191169" y="149460"/>
                </a:lnTo>
                <a:lnTo>
                  <a:pt x="196979" y="152028"/>
                </a:lnTo>
                <a:lnTo>
                  <a:pt x="201804" y="154692"/>
                </a:lnTo>
                <a:lnTo>
                  <a:pt x="205974" y="157420"/>
                </a:lnTo>
                <a:lnTo>
                  <a:pt x="210658" y="161144"/>
                </a:lnTo>
                <a:lnTo>
                  <a:pt x="215687" y="165532"/>
                </a:lnTo>
                <a:lnTo>
                  <a:pt x="220944" y="170362"/>
                </a:lnTo>
                <a:lnTo>
                  <a:pt x="229325" y="180809"/>
                </a:lnTo>
                <a:lnTo>
                  <a:pt x="232894" y="186262"/>
                </a:lnTo>
                <a:lnTo>
                  <a:pt x="236859" y="197400"/>
                </a:lnTo>
                <a:lnTo>
                  <a:pt x="238621" y="208701"/>
                </a:lnTo>
                <a:lnTo>
                  <a:pt x="239404" y="220074"/>
                </a:lnTo>
                <a:lnTo>
                  <a:pt x="239752" y="231477"/>
                </a:lnTo>
                <a:lnTo>
                  <a:pt x="239845" y="237186"/>
                </a:lnTo>
                <a:lnTo>
                  <a:pt x="238954" y="243849"/>
                </a:lnTo>
                <a:lnTo>
                  <a:pt x="237408" y="251148"/>
                </a:lnTo>
                <a:lnTo>
                  <a:pt x="235425" y="258872"/>
                </a:lnTo>
                <a:lnTo>
                  <a:pt x="231245" y="267831"/>
                </a:lnTo>
                <a:lnTo>
                  <a:pt x="225601" y="277614"/>
                </a:lnTo>
                <a:lnTo>
                  <a:pt x="218981" y="287946"/>
                </a:lnTo>
                <a:lnTo>
                  <a:pt x="211710" y="298644"/>
                </a:lnTo>
                <a:lnTo>
                  <a:pt x="196011" y="320690"/>
                </a:lnTo>
                <a:lnTo>
                  <a:pt x="188777" y="329999"/>
                </a:lnTo>
                <a:lnTo>
                  <a:pt x="182049" y="338109"/>
                </a:lnTo>
                <a:lnTo>
                  <a:pt x="175659" y="345421"/>
                </a:lnTo>
                <a:lnTo>
                  <a:pt x="169493" y="350295"/>
                </a:lnTo>
                <a:lnTo>
                  <a:pt x="163478" y="353545"/>
                </a:lnTo>
                <a:lnTo>
                  <a:pt x="157563" y="355712"/>
                </a:lnTo>
                <a:lnTo>
                  <a:pt x="149810" y="359061"/>
                </a:lnTo>
                <a:lnTo>
                  <a:pt x="131035" y="367863"/>
                </a:lnTo>
                <a:lnTo>
                  <a:pt x="121647" y="371924"/>
                </a:lnTo>
                <a:lnTo>
                  <a:pt x="112531" y="375584"/>
                </a:lnTo>
                <a:lnTo>
                  <a:pt x="103596" y="378977"/>
                </a:lnTo>
                <a:lnTo>
                  <a:pt x="95734" y="381239"/>
                </a:lnTo>
                <a:lnTo>
                  <a:pt x="88588" y="382747"/>
                </a:lnTo>
                <a:lnTo>
                  <a:pt x="81919" y="383752"/>
                </a:lnTo>
                <a:lnTo>
                  <a:pt x="75567" y="385374"/>
                </a:lnTo>
                <a:lnTo>
                  <a:pt x="69429" y="387409"/>
                </a:lnTo>
                <a:lnTo>
                  <a:pt x="63431" y="389717"/>
                </a:lnTo>
                <a:lnTo>
                  <a:pt x="55622" y="392209"/>
                </a:lnTo>
                <a:lnTo>
                  <a:pt x="46607" y="394823"/>
                </a:lnTo>
                <a:lnTo>
                  <a:pt x="36786" y="397518"/>
                </a:lnTo>
                <a:lnTo>
                  <a:pt x="28335" y="399315"/>
                </a:lnTo>
                <a:lnTo>
                  <a:pt x="20795" y="400512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Yesterday’s Homework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" y="862013"/>
            <a:ext cx="805815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391"/>
          <p:cNvSpPr/>
          <p:nvPr/>
        </p:nvSpPr>
        <p:spPr>
          <a:xfrm>
            <a:off x="1751647" y="3549015"/>
            <a:ext cx="287545" cy="308611"/>
          </a:xfrm>
          <a:custGeom>
            <a:avLst/>
            <a:gdLst/>
            <a:ahLst/>
            <a:cxnLst/>
            <a:rect l="0" t="0" r="0" b="0"/>
            <a:pathLst>
              <a:path w="287545" h="308611">
                <a:moveTo>
                  <a:pt x="0" y="0"/>
                </a:moveTo>
                <a:lnTo>
                  <a:pt x="4551" y="4551"/>
                </a:lnTo>
                <a:lnTo>
                  <a:pt x="7796" y="5891"/>
                </a:lnTo>
                <a:lnTo>
                  <a:pt x="16483" y="7381"/>
                </a:lnTo>
                <a:lnTo>
                  <a:pt x="23371" y="7778"/>
                </a:lnTo>
                <a:lnTo>
                  <a:pt x="41185" y="8219"/>
                </a:lnTo>
                <a:lnTo>
                  <a:pt x="82218" y="8541"/>
                </a:lnTo>
                <a:lnTo>
                  <a:pt x="88150" y="9504"/>
                </a:lnTo>
                <a:lnTo>
                  <a:pt x="94009" y="11099"/>
                </a:lnTo>
                <a:lnTo>
                  <a:pt x="99820" y="13114"/>
                </a:lnTo>
                <a:lnTo>
                  <a:pt x="105599" y="14457"/>
                </a:lnTo>
                <a:lnTo>
                  <a:pt x="111357" y="15353"/>
                </a:lnTo>
                <a:lnTo>
                  <a:pt x="117101" y="15950"/>
                </a:lnTo>
                <a:lnTo>
                  <a:pt x="122835" y="17301"/>
                </a:lnTo>
                <a:lnTo>
                  <a:pt x="128562" y="19154"/>
                </a:lnTo>
                <a:lnTo>
                  <a:pt x="134286" y="21342"/>
                </a:lnTo>
                <a:lnTo>
                  <a:pt x="169645" y="33522"/>
                </a:lnTo>
                <a:lnTo>
                  <a:pt x="179772" y="37588"/>
                </a:lnTo>
                <a:lnTo>
                  <a:pt x="187475" y="41251"/>
                </a:lnTo>
                <a:lnTo>
                  <a:pt x="199527" y="47861"/>
                </a:lnTo>
                <a:lnTo>
                  <a:pt x="211234" y="53974"/>
                </a:lnTo>
                <a:lnTo>
                  <a:pt x="216070" y="56937"/>
                </a:lnTo>
                <a:lnTo>
                  <a:pt x="223984" y="62770"/>
                </a:lnTo>
                <a:lnTo>
                  <a:pt x="228380" y="65659"/>
                </a:lnTo>
                <a:lnTo>
                  <a:pt x="233216" y="68538"/>
                </a:lnTo>
                <a:lnTo>
                  <a:pt x="238345" y="71409"/>
                </a:lnTo>
                <a:lnTo>
                  <a:pt x="246584" y="79680"/>
                </a:lnTo>
                <a:lnTo>
                  <a:pt x="250114" y="84552"/>
                </a:lnTo>
                <a:lnTo>
                  <a:pt x="254372" y="88753"/>
                </a:lnTo>
                <a:lnTo>
                  <a:pt x="259117" y="92506"/>
                </a:lnTo>
                <a:lnTo>
                  <a:pt x="264184" y="95960"/>
                </a:lnTo>
                <a:lnTo>
                  <a:pt x="267563" y="100169"/>
                </a:lnTo>
                <a:lnTo>
                  <a:pt x="269815" y="104879"/>
                </a:lnTo>
                <a:lnTo>
                  <a:pt x="271317" y="109924"/>
                </a:lnTo>
                <a:lnTo>
                  <a:pt x="273270" y="115193"/>
                </a:lnTo>
                <a:lnTo>
                  <a:pt x="275525" y="120610"/>
                </a:lnTo>
                <a:lnTo>
                  <a:pt x="277981" y="126126"/>
                </a:lnTo>
                <a:lnTo>
                  <a:pt x="280709" y="134796"/>
                </a:lnTo>
                <a:lnTo>
                  <a:pt x="282875" y="143729"/>
                </a:lnTo>
                <a:lnTo>
                  <a:pt x="287012" y="157225"/>
                </a:lnTo>
                <a:lnTo>
                  <a:pt x="287544" y="163871"/>
                </a:lnTo>
                <a:lnTo>
                  <a:pt x="286946" y="170207"/>
                </a:lnTo>
                <a:lnTo>
                  <a:pt x="285595" y="176337"/>
                </a:lnTo>
                <a:lnTo>
                  <a:pt x="284094" y="185686"/>
                </a:lnTo>
                <a:lnTo>
                  <a:pt x="283693" y="189513"/>
                </a:lnTo>
                <a:lnTo>
                  <a:pt x="280708" y="198846"/>
                </a:lnTo>
                <a:lnTo>
                  <a:pt x="277159" y="208390"/>
                </a:lnTo>
                <a:lnTo>
                  <a:pt x="275582" y="215808"/>
                </a:lnTo>
                <a:lnTo>
                  <a:pt x="274209" y="221024"/>
                </a:lnTo>
                <a:lnTo>
                  <a:pt x="272341" y="227359"/>
                </a:lnTo>
                <a:lnTo>
                  <a:pt x="270143" y="234440"/>
                </a:lnTo>
                <a:lnTo>
                  <a:pt x="268678" y="240114"/>
                </a:lnTo>
                <a:lnTo>
                  <a:pt x="267050" y="248957"/>
                </a:lnTo>
                <a:lnTo>
                  <a:pt x="266326" y="256062"/>
                </a:lnTo>
                <a:lnTo>
                  <a:pt x="266133" y="259290"/>
                </a:lnTo>
                <a:lnTo>
                  <a:pt x="263379" y="267958"/>
                </a:lnTo>
                <a:lnTo>
                  <a:pt x="258980" y="277207"/>
                </a:lnTo>
                <a:lnTo>
                  <a:pt x="252100" y="286817"/>
                </a:lnTo>
                <a:lnTo>
                  <a:pt x="250157" y="289399"/>
                </a:lnTo>
                <a:lnTo>
                  <a:pt x="249294" y="293086"/>
                </a:lnTo>
                <a:lnTo>
                  <a:pt x="249063" y="295403"/>
                </a:lnTo>
                <a:lnTo>
                  <a:pt x="247957" y="296948"/>
                </a:lnTo>
                <a:lnTo>
                  <a:pt x="246267" y="297978"/>
                </a:lnTo>
                <a:lnTo>
                  <a:pt x="241850" y="299122"/>
                </a:lnTo>
                <a:lnTo>
                  <a:pt x="236711" y="299630"/>
                </a:lnTo>
                <a:lnTo>
                  <a:pt x="234007" y="300718"/>
                </a:lnTo>
                <a:lnTo>
                  <a:pt x="231253" y="302396"/>
                </a:lnTo>
                <a:lnTo>
                  <a:pt x="222885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92"/>
          <p:cNvSpPr/>
          <p:nvPr/>
        </p:nvSpPr>
        <p:spPr>
          <a:xfrm>
            <a:off x="3354710" y="3509786"/>
            <a:ext cx="248598" cy="339267"/>
          </a:xfrm>
          <a:custGeom>
            <a:avLst/>
            <a:gdLst/>
            <a:ahLst/>
            <a:cxnLst/>
            <a:rect l="0" t="0" r="0" b="0"/>
            <a:pathLst>
              <a:path w="248598" h="339267">
                <a:moveTo>
                  <a:pt x="248597" y="4939"/>
                </a:moveTo>
                <a:lnTo>
                  <a:pt x="225843" y="388"/>
                </a:lnTo>
                <a:lnTo>
                  <a:pt x="218188" y="0"/>
                </a:lnTo>
                <a:lnTo>
                  <a:pt x="212131" y="693"/>
                </a:lnTo>
                <a:lnTo>
                  <a:pt x="207141" y="2108"/>
                </a:lnTo>
                <a:lnTo>
                  <a:pt x="200005" y="3052"/>
                </a:lnTo>
                <a:lnTo>
                  <a:pt x="191437" y="3681"/>
                </a:lnTo>
                <a:lnTo>
                  <a:pt x="181916" y="4100"/>
                </a:lnTo>
                <a:lnTo>
                  <a:pt x="173663" y="5332"/>
                </a:lnTo>
                <a:lnTo>
                  <a:pt x="166256" y="7106"/>
                </a:lnTo>
                <a:lnTo>
                  <a:pt x="159413" y="9241"/>
                </a:lnTo>
                <a:lnTo>
                  <a:pt x="151041" y="12569"/>
                </a:lnTo>
                <a:lnTo>
                  <a:pt x="141649" y="16693"/>
                </a:lnTo>
                <a:lnTo>
                  <a:pt x="115309" y="29059"/>
                </a:lnTo>
                <a:lnTo>
                  <a:pt x="108303" y="32449"/>
                </a:lnTo>
                <a:lnTo>
                  <a:pt x="102680" y="34709"/>
                </a:lnTo>
                <a:lnTo>
                  <a:pt x="97979" y="36215"/>
                </a:lnTo>
                <a:lnTo>
                  <a:pt x="93893" y="37219"/>
                </a:lnTo>
                <a:lnTo>
                  <a:pt x="89263" y="39795"/>
                </a:lnTo>
                <a:lnTo>
                  <a:pt x="84272" y="43416"/>
                </a:lnTo>
                <a:lnTo>
                  <a:pt x="79040" y="47735"/>
                </a:lnTo>
                <a:lnTo>
                  <a:pt x="73646" y="51567"/>
                </a:lnTo>
                <a:lnTo>
                  <a:pt x="68146" y="55074"/>
                </a:lnTo>
                <a:lnTo>
                  <a:pt x="62574" y="58365"/>
                </a:lnTo>
                <a:lnTo>
                  <a:pt x="56954" y="62464"/>
                </a:lnTo>
                <a:lnTo>
                  <a:pt x="51303" y="67101"/>
                </a:lnTo>
                <a:lnTo>
                  <a:pt x="40896" y="76381"/>
                </a:lnTo>
                <a:lnTo>
                  <a:pt x="33096" y="83681"/>
                </a:lnTo>
                <a:lnTo>
                  <a:pt x="23349" y="93146"/>
                </a:lnTo>
                <a:lnTo>
                  <a:pt x="21279" y="97081"/>
                </a:lnTo>
                <a:lnTo>
                  <a:pt x="18979" y="106533"/>
                </a:lnTo>
                <a:lnTo>
                  <a:pt x="17957" y="114544"/>
                </a:lnTo>
                <a:lnTo>
                  <a:pt x="17685" y="118014"/>
                </a:lnTo>
                <a:lnTo>
                  <a:pt x="15598" y="123185"/>
                </a:lnTo>
                <a:lnTo>
                  <a:pt x="12302" y="129489"/>
                </a:lnTo>
                <a:lnTo>
                  <a:pt x="8199" y="136550"/>
                </a:lnTo>
                <a:lnTo>
                  <a:pt x="5464" y="143162"/>
                </a:lnTo>
                <a:lnTo>
                  <a:pt x="3641" y="149475"/>
                </a:lnTo>
                <a:lnTo>
                  <a:pt x="2426" y="155589"/>
                </a:lnTo>
                <a:lnTo>
                  <a:pt x="1615" y="162522"/>
                </a:lnTo>
                <a:lnTo>
                  <a:pt x="1075" y="170002"/>
                </a:lnTo>
                <a:lnTo>
                  <a:pt x="715" y="177846"/>
                </a:lnTo>
                <a:lnTo>
                  <a:pt x="315" y="194181"/>
                </a:lnTo>
                <a:lnTo>
                  <a:pt x="0" y="238968"/>
                </a:lnTo>
                <a:lnTo>
                  <a:pt x="951" y="241921"/>
                </a:lnTo>
                <a:lnTo>
                  <a:pt x="5887" y="250627"/>
                </a:lnTo>
                <a:lnTo>
                  <a:pt x="7376" y="256374"/>
                </a:lnTo>
                <a:lnTo>
                  <a:pt x="8214" y="264964"/>
                </a:lnTo>
                <a:lnTo>
                  <a:pt x="9284" y="266871"/>
                </a:lnTo>
                <a:lnTo>
                  <a:pt x="10950" y="268143"/>
                </a:lnTo>
                <a:lnTo>
                  <a:pt x="13013" y="268991"/>
                </a:lnTo>
                <a:lnTo>
                  <a:pt x="14389" y="270508"/>
                </a:lnTo>
                <a:lnTo>
                  <a:pt x="15306" y="272473"/>
                </a:lnTo>
                <a:lnTo>
                  <a:pt x="16778" y="277918"/>
                </a:lnTo>
                <a:lnTo>
                  <a:pt x="17032" y="283412"/>
                </a:lnTo>
                <a:lnTo>
                  <a:pt x="18020" y="285838"/>
                </a:lnTo>
                <a:lnTo>
                  <a:pt x="23010" y="293802"/>
                </a:lnTo>
                <a:lnTo>
                  <a:pt x="24511" y="299375"/>
                </a:lnTo>
                <a:lnTo>
                  <a:pt x="25864" y="301242"/>
                </a:lnTo>
                <a:lnTo>
                  <a:pt x="27718" y="302487"/>
                </a:lnTo>
                <a:lnTo>
                  <a:pt x="29907" y="303316"/>
                </a:lnTo>
                <a:lnTo>
                  <a:pt x="31366" y="304822"/>
                </a:lnTo>
                <a:lnTo>
                  <a:pt x="32339" y="306779"/>
                </a:lnTo>
                <a:lnTo>
                  <a:pt x="33900" y="312211"/>
                </a:lnTo>
                <a:lnTo>
                  <a:pt x="34171" y="317703"/>
                </a:lnTo>
                <a:lnTo>
                  <a:pt x="35161" y="319176"/>
                </a:lnTo>
                <a:lnTo>
                  <a:pt x="36774" y="320158"/>
                </a:lnTo>
                <a:lnTo>
                  <a:pt x="42501" y="322006"/>
                </a:lnTo>
                <a:lnTo>
                  <a:pt x="47302" y="326638"/>
                </a:lnTo>
                <a:lnTo>
                  <a:pt x="48678" y="328942"/>
                </a:lnTo>
                <a:lnTo>
                  <a:pt x="51429" y="3392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93"/>
          <p:cNvSpPr/>
          <p:nvPr/>
        </p:nvSpPr>
        <p:spPr>
          <a:xfrm>
            <a:off x="705802" y="4749165"/>
            <a:ext cx="8573" cy="257176"/>
          </a:xfrm>
          <a:custGeom>
            <a:avLst/>
            <a:gdLst/>
            <a:ahLst/>
            <a:cxnLst/>
            <a:rect l="0" t="0" r="0" b="0"/>
            <a:pathLst>
              <a:path w="8573" h="257176">
                <a:moveTo>
                  <a:pt x="0" y="0"/>
                </a:moveTo>
                <a:lnTo>
                  <a:pt x="0" y="13652"/>
                </a:lnTo>
                <a:lnTo>
                  <a:pt x="2540" y="50835"/>
                </a:lnTo>
                <a:lnTo>
                  <a:pt x="5891" y="96888"/>
                </a:lnTo>
                <a:lnTo>
                  <a:pt x="7381" y="126881"/>
                </a:lnTo>
                <a:lnTo>
                  <a:pt x="8219" y="155281"/>
                </a:lnTo>
                <a:lnTo>
                  <a:pt x="8572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94"/>
          <p:cNvSpPr/>
          <p:nvPr/>
        </p:nvSpPr>
        <p:spPr>
          <a:xfrm>
            <a:off x="645794" y="4706429"/>
            <a:ext cx="269535" cy="321024"/>
          </a:xfrm>
          <a:custGeom>
            <a:avLst/>
            <a:gdLst/>
            <a:ahLst/>
            <a:cxnLst/>
            <a:rect l="0" t="0" r="0" b="0"/>
            <a:pathLst>
              <a:path w="269535" h="321024">
                <a:moveTo>
                  <a:pt x="0" y="59881"/>
                </a:moveTo>
                <a:lnTo>
                  <a:pt x="13653" y="55330"/>
                </a:lnTo>
                <a:lnTo>
                  <a:pt x="18627" y="53037"/>
                </a:lnTo>
                <a:lnTo>
                  <a:pt x="26694" y="47949"/>
                </a:lnTo>
                <a:lnTo>
                  <a:pt x="33454" y="42513"/>
                </a:lnTo>
                <a:lnTo>
                  <a:pt x="40586" y="36922"/>
                </a:lnTo>
                <a:lnTo>
                  <a:pt x="45155" y="34097"/>
                </a:lnTo>
                <a:lnTo>
                  <a:pt x="50106" y="31262"/>
                </a:lnTo>
                <a:lnTo>
                  <a:pt x="58147" y="23031"/>
                </a:lnTo>
                <a:lnTo>
                  <a:pt x="61625" y="18169"/>
                </a:lnTo>
                <a:lnTo>
                  <a:pt x="65848" y="14928"/>
                </a:lnTo>
                <a:lnTo>
                  <a:pt x="70569" y="12767"/>
                </a:lnTo>
                <a:lnTo>
                  <a:pt x="75621" y="11326"/>
                </a:lnTo>
                <a:lnTo>
                  <a:pt x="100935" y="4748"/>
                </a:lnTo>
                <a:lnTo>
                  <a:pt x="109200" y="3123"/>
                </a:lnTo>
                <a:lnTo>
                  <a:pt x="116615" y="2040"/>
                </a:lnTo>
                <a:lnTo>
                  <a:pt x="123464" y="1318"/>
                </a:lnTo>
                <a:lnTo>
                  <a:pt x="129934" y="836"/>
                </a:lnTo>
                <a:lnTo>
                  <a:pt x="136153" y="515"/>
                </a:lnTo>
                <a:lnTo>
                  <a:pt x="148143" y="159"/>
                </a:lnTo>
                <a:lnTo>
                  <a:pt x="159821" y="0"/>
                </a:lnTo>
                <a:lnTo>
                  <a:pt x="164650" y="910"/>
                </a:lnTo>
                <a:lnTo>
                  <a:pt x="172556" y="4462"/>
                </a:lnTo>
                <a:lnTo>
                  <a:pt x="179244" y="9215"/>
                </a:lnTo>
                <a:lnTo>
                  <a:pt x="182361" y="11816"/>
                </a:lnTo>
                <a:lnTo>
                  <a:pt x="184439" y="14502"/>
                </a:lnTo>
                <a:lnTo>
                  <a:pt x="186748" y="20028"/>
                </a:lnTo>
                <a:lnTo>
                  <a:pt x="186411" y="23787"/>
                </a:lnTo>
                <a:lnTo>
                  <a:pt x="183497" y="33044"/>
                </a:lnTo>
                <a:lnTo>
                  <a:pt x="182339" y="38180"/>
                </a:lnTo>
                <a:lnTo>
                  <a:pt x="181567" y="43508"/>
                </a:lnTo>
                <a:lnTo>
                  <a:pt x="181052" y="48966"/>
                </a:lnTo>
                <a:lnTo>
                  <a:pt x="178804" y="54509"/>
                </a:lnTo>
                <a:lnTo>
                  <a:pt x="175401" y="60110"/>
                </a:lnTo>
                <a:lnTo>
                  <a:pt x="171226" y="65748"/>
                </a:lnTo>
                <a:lnTo>
                  <a:pt x="167491" y="72365"/>
                </a:lnTo>
                <a:lnTo>
                  <a:pt x="164048" y="79633"/>
                </a:lnTo>
                <a:lnTo>
                  <a:pt x="160801" y="87337"/>
                </a:lnTo>
                <a:lnTo>
                  <a:pt x="154652" y="100976"/>
                </a:lnTo>
                <a:lnTo>
                  <a:pt x="151679" y="107280"/>
                </a:lnTo>
                <a:lnTo>
                  <a:pt x="147792" y="112435"/>
                </a:lnTo>
                <a:lnTo>
                  <a:pt x="143296" y="116825"/>
                </a:lnTo>
                <a:lnTo>
                  <a:pt x="138393" y="120703"/>
                </a:lnTo>
                <a:lnTo>
                  <a:pt x="133220" y="124241"/>
                </a:lnTo>
                <a:lnTo>
                  <a:pt x="127866" y="127553"/>
                </a:lnTo>
                <a:lnTo>
                  <a:pt x="122392" y="130713"/>
                </a:lnTo>
                <a:lnTo>
                  <a:pt x="111229" y="136764"/>
                </a:lnTo>
                <a:lnTo>
                  <a:pt x="105585" y="139712"/>
                </a:lnTo>
                <a:lnTo>
                  <a:pt x="100870" y="142628"/>
                </a:lnTo>
                <a:lnTo>
                  <a:pt x="93092" y="148410"/>
                </a:lnTo>
                <a:lnTo>
                  <a:pt x="86459" y="151615"/>
                </a:lnTo>
                <a:lnTo>
                  <a:pt x="80337" y="153039"/>
                </a:lnTo>
                <a:lnTo>
                  <a:pt x="74440" y="153672"/>
                </a:lnTo>
                <a:lnTo>
                  <a:pt x="68645" y="153953"/>
                </a:lnTo>
                <a:lnTo>
                  <a:pt x="64799" y="154078"/>
                </a:lnTo>
                <a:lnTo>
                  <a:pt x="66265" y="154134"/>
                </a:lnTo>
                <a:lnTo>
                  <a:pt x="67037" y="153196"/>
                </a:lnTo>
                <a:lnTo>
                  <a:pt x="67894" y="149614"/>
                </a:lnTo>
                <a:lnTo>
                  <a:pt x="69076" y="148278"/>
                </a:lnTo>
                <a:lnTo>
                  <a:pt x="70815" y="147387"/>
                </a:lnTo>
                <a:lnTo>
                  <a:pt x="72928" y="146793"/>
                </a:lnTo>
                <a:lnTo>
                  <a:pt x="77815" y="143594"/>
                </a:lnTo>
                <a:lnTo>
                  <a:pt x="84115" y="138996"/>
                </a:lnTo>
                <a:lnTo>
                  <a:pt x="88462" y="136437"/>
                </a:lnTo>
                <a:lnTo>
                  <a:pt x="93265" y="133778"/>
                </a:lnTo>
                <a:lnTo>
                  <a:pt x="101141" y="130824"/>
                </a:lnTo>
                <a:lnTo>
                  <a:pt x="104575" y="130037"/>
                </a:lnTo>
                <a:lnTo>
                  <a:pt x="109722" y="128558"/>
                </a:lnTo>
                <a:lnTo>
                  <a:pt x="123061" y="124377"/>
                </a:lnTo>
                <a:lnTo>
                  <a:pt x="129665" y="122880"/>
                </a:lnTo>
                <a:lnTo>
                  <a:pt x="135974" y="121883"/>
                </a:lnTo>
                <a:lnTo>
                  <a:pt x="142084" y="121218"/>
                </a:lnTo>
                <a:lnTo>
                  <a:pt x="148063" y="120775"/>
                </a:lnTo>
                <a:lnTo>
                  <a:pt x="153954" y="120479"/>
                </a:lnTo>
                <a:lnTo>
                  <a:pt x="159786" y="120282"/>
                </a:lnTo>
                <a:lnTo>
                  <a:pt x="166532" y="121103"/>
                </a:lnTo>
                <a:lnTo>
                  <a:pt x="173886" y="122603"/>
                </a:lnTo>
                <a:lnTo>
                  <a:pt x="181647" y="124556"/>
                </a:lnTo>
                <a:lnTo>
                  <a:pt x="188725" y="125858"/>
                </a:lnTo>
                <a:lnTo>
                  <a:pt x="195350" y="126725"/>
                </a:lnTo>
                <a:lnTo>
                  <a:pt x="201671" y="127304"/>
                </a:lnTo>
                <a:lnTo>
                  <a:pt x="206837" y="128642"/>
                </a:lnTo>
                <a:lnTo>
                  <a:pt x="215118" y="132669"/>
                </a:lnTo>
                <a:lnTo>
                  <a:pt x="224513" y="137633"/>
                </a:lnTo>
                <a:lnTo>
                  <a:pt x="229686" y="140291"/>
                </a:lnTo>
                <a:lnTo>
                  <a:pt x="237973" y="145784"/>
                </a:lnTo>
                <a:lnTo>
                  <a:pt x="241516" y="148582"/>
                </a:lnTo>
                <a:lnTo>
                  <a:pt x="247993" y="156771"/>
                </a:lnTo>
                <a:lnTo>
                  <a:pt x="254047" y="165808"/>
                </a:lnTo>
                <a:lnTo>
                  <a:pt x="259913" y="172999"/>
                </a:lnTo>
                <a:lnTo>
                  <a:pt x="265694" y="181910"/>
                </a:lnTo>
                <a:lnTo>
                  <a:pt x="268570" y="186954"/>
                </a:lnTo>
                <a:lnTo>
                  <a:pt x="269534" y="192221"/>
                </a:lnTo>
                <a:lnTo>
                  <a:pt x="269225" y="197637"/>
                </a:lnTo>
                <a:lnTo>
                  <a:pt x="268066" y="203154"/>
                </a:lnTo>
                <a:lnTo>
                  <a:pt x="267293" y="208736"/>
                </a:lnTo>
                <a:lnTo>
                  <a:pt x="266778" y="214362"/>
                </a:lnTo>
                <a:lnTo>
                  <a:pt x="266435" y="220019"/>
                </a:lnTo>
                <a:lnTo>
                  <a:pt x="265253" y="225694"/>
                </a:lnTo>
                <a:lnTo>
                  <a:pt x="263513" y="231383"/>
                </a:lnTo>
                <a:lnTo>
                  <a:pt x="261401" y="237081"/>
                </a:lnTo>
                <a:lnTo>
                  <a:pt x="258087" y="242784"/>
                </a:lnTo>
                <a:lnTo>
                  <a:pt x="253973" y="248491"/>
                </a:lnTo>
                <a:lnTo>
                  <a:pt x="249326" y="254201"/>
                </a:lnTo>
                <a:lnTo>
                  <a:pt x="245275" y="259913"/>
                </a:lnTo>
                <a:lnTo>
                  <a:pt x="241622" y="265625"/>
                </a:lnTo>
                <a:lnTo>
                  <a:pt x="238234" y="271339"/>
                </a:lnTo>
                <a:lnTo>
                  <a:pt x="234070" y="276100"/>
                </a:lnTo>
                <a:lnTo>
                  <a:pt x="229389" y="280227"/>
                </a:lnTo>
                <a:lnTo>
                  <a:pt x="224364" y="283931"/>
                </a:lnTo>
                <a:lnTo>
                  <a:pt x="211160" y="293126"/>
                </a:lnTo>
                <a:lnTo>
                  <a:pt x="203638" y="298245"/>
                </a:lnTo>
                <a:lnTo>
                  <a:pt x="196719" y="301657"/>
                </a:lnTo>
                <a:lnTo>
                  <a:pt x="190201" y="303933"/>
                </a:lnTo>
                <a:lnTo>
                  <a:pt x="145592" y="314728"/>
                </a:lnTo>
                <a:lnTo>
                  <a:pt x="120270" y="320148"/>
                </a:lnTo>
                <a:lnTo>
                  <a:pt x="109708" y="321023"/>
                </a:lnTo>
                <a:lnTo>
                  <a:pt x="100761" y="320653"/>
                </a:lnTo>
                <a:lnTo>
                  <a:pt x="92892" y="319454"/>
                </a:lnTo>
                <a:lnTo>
                  <a:pt x="83836" y="317702"/>
                </a:lnTo>
                <a:lnTo>
                  <a:pt x="63613" y="313215"/>
                </a:lnTo>
                <a:lnTo>
                  <a:pt x="53839" y="310685"/>
                </a:lnTo>
                <a:lnTo>
                  <a:pt x="44465" y="308046"/>
                </a:lnTo>
                <a:lnTo>
                  <a:pt x="17145" y="2999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5"/>
          <p:cNvSpPr/>
          <p:nvPr/>
        </p:nvSpPr>
        <p:spPr>
          <a:xfrm>
            <a:off x="628649" y="4517707"/>
            <a:ext cx="840106" cy="120016"/>
          </a:xfrm>
          <a:custGeom>
            <a:avLst/>
            <a:gdLst/>
            <a:ahLst/>
            <a:cxnLst/>
            <a:rect l="0" t="0" r="0" b="0"/>
            <a:pathLst>
              <a:path w="840106" h="120016">
                <a:moveTo>
                  <a:pt x="0" y="120015"/>
                </a:moveTo>
                <a:lnTo>
                  <a:pt x="9102" y="115465"/>
                </a:lnTo>
                <a:lnTo>
                  <a:pt x="16111" y="113230"/>
                </a:lnTo>
                <a:lnTo>
                  <a:pt x="32249" y="110726"/>
                </a:lnTo>
                <a:lnTo>
                  <a:pt x="41638" y="106996"/>
                </a:lnTo>
                <a:lnTo>
                  <a:pt x="52161" y="104704"/>
                </a:lnTo>
                <a:lnTo>
                  <a:pt x="69888" y="103232"/>
                </a:lnTo>
                <a:lnTo>
                  <a:pt x="73262" y="102159"/>
                </a:lnTo>
                <a:lnTo>
                  <a:pt x="79551" y="98427"/>
                </a:lnTo>
                <a:lnTo>
                  <a:pt x="83896" y="95521"/>
                </a:lnTo>
                <a:lnTo>
                  <a:pt x="87452" y="94841"/>
                </a:lnTo>
                <a:lnTo>
                  <a:pt x="89734" y="94660"/>
                </a:lnTo>
                <a:lnTo>
                  <a:pt x="97350" y="91918"/>
                </a:lnTo>
                <a:lnTo>
                  <a:pt x="107084" y="88478"/>
                </a:lnTo>
                <a:lnTo>
                  <a:pt x="131396" y="86269"/>
                </a:lnTo>
                <a:lnTo>
                  <a:pt x="154601" y="85014"/>
                </a:lnTo>
                <a:lnTo>
                  <a:pt x="219904" y="79905"/>
                </a:lnTo>
                <a:lnTo>
                  <a:pt x="252358" y="78376"/>
                </a:lnTo>
                <a:lnTo>
                  <a:pt x="276942" y="75156"/>
                </a:lnTo>
                <a:lnTo>
                  <a:pt x="297393" y="71503"/>
                </a:lnTo>
                <a:lnTo>
                  <a:pt x="316007" y="69879"/>
                </a:lnTo>
                <a:lnTo>
                  <a:pt x="332592" y="67541"/>
                </a:lnTo>
                <a:lnTo>
                  <a:pt x="378959" y="59864"/>
                </a:lnTo>
                <a:lnTo>
                  <a:pt x="486723" y="40280"/>
                </a:lnTo>
                <a:lnTo>
                  <a:pt x="516887" y="35426"/>
                </a:lnTo>
                <a:lnTo>
                  <a:pt x="540806" y="32190"/>
                </a:lnTo>
                <a:lnTo>
                  <a:pt x="560563" y="30033"/>
                </a:lnTo>
                <a:lnTo>
                  <a:pt x="577544" y="27641"/>
                </a:lnTo>
                <a:lnTo>
                  <a:pt x="592674" y="25095"/>
                </a:lnTo>
                <a:lnTo>
                  <a:pt x="606571" y="22445"/>
                </a:lnTo>
                <a:lnTo>
                  <a:pt x="618694" y="19726"/>
                </a:lnTo>
                <a:lnTo>
                  <a:pt x="629632" y="16961"/>
                </a:lnTo>
                <a:lnTo>
                  <a:pt x="639783" y="14165"/>
                </a:lnTo>
                <a:lnTo>
                  <a:pt x="661221" y="11058"/>
                </a:lnTo>
                <a:lnTo>
                  <a:pt x="689163" y="8725"/>
                </a:lnTo>
                <a:lnTo>
                  <a:pt x="733333" y="4513"/>
                </a:lnTo>
                <a:lnTo>
                  <a:pt x="755589" y="3009"/>
                </a:lnTo>
                <a:lnTo>
                  <a:pt x="777093" y="2006"/>
                </a:lnTo>
                <a:lnTo>
                  <a:pt x="8401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96"/>
          <p:cNvSpPr/>
          <p:nvPr/>
        </p:nvSpPr>
        <p:spPr>
          <a:xfrm>
            <a:off x="1049055" y="4637722"/>
            <a:ext cx="265395" cy="278774"/>
          </a:xfrm>
          <a:custGeom>
            <a:avLst/>
            <a:gdLst/>
            <a:ahLst/>
            <a:cxnLst/>
            <a:rect l="0" t="0" r="0" b="0"/>
            <a:pathLst>
              <a:path w="265395" h="278774">
                <a:moveTo>
                  <a:pt x="8219" y="0"/>
                </a:moveTo>
                <a:lnTo>
                  <a:pt x="3669" y="9102"/>
                </a:lnTo>
                <a:lnTo>
                  <a:pt x="1434" y="16110"/>
                </a:lnTo>
                <a:lnTo>
                  <a:pt x="441" y="22400"/>
                </a:lnTo>
                <a:lnTo>
                  <a:pt x="0" y="28371"/>
                </a:lnTo>
                <a:lnTo>
                  <a:pt x="835" y="31296"/>
                </a:lnTo>
                <a:lnTo>
                  <a:pt x="4302" y="37087"/>
                </a:lnTo>
                <a:lnTo>
                  <a:pt x="6479" y="45376"/>
                </a:lnTo>
                <a:lnTo>
                  <a:pt x="7059" y="50253"/>
                </a:lnTo>
                <a:lnTo>
                  <a:pt x="7704" y="58213"/>
                </a:lnTo>
                <a:lnTo>
                  <a:pt x="7876" y="61668"/>
                </a:lnTo>
                <a:lnTo>
                  <a:pt x="8117" y="84736"/>
                </a:lnTo>
                <a:lnTo>
                  <a:pt x="8189" y="106599"/>
                </a:lnTo>
                <a:lnTo>
                  <a:pt x="9152" y="113929"/>
                </a:lnTo>
                <a:lnTo>
                  <a:pt x="10746" y="121672"/>
                </a:lnTo>
                <a:lnTo>
                  <a:pt x="12761" y="129692"/>
                </a:lnTo>
                <a:lnTo>
                  <a:pt x="13152" y="136944"/>
                </a:lnTo>
                <a:lnTo>
                  <a:pt x="12461" y="143684"/>
                </a:lnTo>
                <a:lnTo>
                  <a:pt x="11047" y="150082"/>
                </a:lnTo>
                <a:lnTo>
                  <a:pt x="10104" y="156252"/>
                </a:lnTo>
                <a:lnTo>
                  <a:pt x="9476" y="162271"/>
                </a:lnTo>
                <a:lnTo>
                  <a:pt x="9057" y="168188"/>
                </a:lnTo>
                <a:lnTo>
                  <a:pt x="9730" y="175943"/>
                </a:lnTo>
                <a:lnTo>
                  <a:pt x="11132" y="184923"/>
                </a:lnTo>
                <a:lnTo>
                  <a:pt x="13019" y="194719"/>
                </a:lnTo>
                <a:lnTo>
                  <a:pt x="14276" y="203155"/>
                </a:lnTo>
                <a:lnTo>
                  <a:pt x="15115" y="210685"/>
                </a:lnTo>
                <a:lnTo>
                  <a:pt x="16047" y="223178"/>
                </a:lnTo>
                <a:lnTo>
                  <a:pt x="16461" y="231905"/>
                </a:lnTo>
                <a:lnTo>
                  <a:pt x="17523" y="237471"/>
                </a:lnTo>
                <a:lnTo>
                  <a:pt x="19185" y="244039"/>
                </a:lnTo>
                <a:lnTo>
                  <a:pt x="21245" y="251275"/>
                </a:lnTo>
                <a:lnTo>
                  <a:pt x="23570" y="257052"/>
                </a:lnTo>
                <a:lnTo>
                  <a:pt x="26073" y="261855"/>
                </a:lnTo>
                <a:lnTo>
                  <a:pt x="28695" y="266010"/>
                </a:lnTo>
                <a:lnTo>
                  <a:pt x="31395" y="268780"/>
                </a:lnTo>
                <a:lnTo>
                  <a:pt x="34147" y="270627"/>
                </a:lnTo>
                <a:lnTo>
                  <a:pt x="39745" y="273631"/>
                </a:lnTo>
                <a:lnTo>
                  <a:pt x="45409" y="278142"/>
                </a:lnTo>
                <a:lnTo>
                  <a:pt x="48252" y="278773"/>
                </a:lnTo>
                <a:lnTo>
                  <a:pt x="51100" y="278241"/>
                </a:lnTo>
                <a:lnTo>
                  <a:pt x="53952" y="276934"/>
                </a:lnTo>
                <a:lnTo>
                  <a:pt x="62200" y="275482"/>
                </a:lnTo>
                <a:lnTo>
                  <a:pt x="67066" y="275094"/>
                </a:lnTo>
                <a:lnTo>
                  <a:pt x="72216" y="274837"/>
                </a:lnTo>
                <a:lnTo>
                  <a:pt x="83017" y="274550"/>
                </a:lnTo>
                <a:lnTo>
                  <a:pt x="87612" y="273521"/>
                </a:lnTo>
                <a:lnTo>
                  <a:pt x="95258" y="269837"/>
                </a:lnTo>
                <a:lnTo>
                  <a:pt x="104371" y="265026"/>
                </a:lnTo>
                <a:lnTo>
                  <a:pt x="168801" y="232609"/>
                </a:lnTo>
                <a:lnTo>
                  <a:pt x="178139" y="228416"/>
                </a:lnTo>
                <a:lnTo>
                  <a:pt x="187221" y="224667"/>
                </a:lnTo>
                <a:lnTo>
                  <a:pt x="196134" y="221215"/>
                </a:lnTo>
                <a:lnTo>
                  <a:pt x="203028" y="218914"/>
                </a:lnTo>
                <a:lnTo>
                  <a:pt x="208577" y="217381"/>
                </a:lnTo>
                <a:lnTo>
                  <a:pt x="213229" y="216358"/>
                </a:lnTo>
                <a:lnTo>
                  <a:pt x="221092" y="212819"/>
                </a:lnTo>
                <a:lnTo>
                  <a:pt x="231097" y="207602"/>
                </a:lnTo>
                <a:lnTo>
                  <a:pt x="265394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97"/>
          <p:cNvSpPr/>
          <p:nvPr/>
        </p:nvSpPr>
        <p:spPr>
          <a:xfrm>
            <a:off x="1048702" y="4723447"/>
            <a:ext cx="214313" cy="42864"/>
          </a:xfrm>
          <a:custGeom>
            <a:avLst/>
            <a:gdLst/>
            <a:ahLst/>
            <a:cxnLst/>
            <a:rect l="0" t="0" r="0" b="0"/>
            <a:pathLst>
              <a:path w="214313" h="42864">
                <a:moveTo>
                  <a:pt x="0" y="42863"/>
                </a:moveTo>
                <a:lnTo>
                  <a:pt x="9102" y="42863"/>
                </a:lnTo>
                <a:lnTo>
                  <a:pt x="12735" y="41910"/>
                </a:lnTo>
                <a:lnTo>
                  <a:pt x="16110" y="40323"/>
                </a:lnTo>
                <a:lnTo>
                  <a:pt x="19313" y="38312"/>
                </a:lnTo>
                <a:lnTo>
                  <a:pt x="23353" y="36971"/>
                </a:lnTo>
                <a:lnTo>
                  <a:pt x="27951" y="36077"/>
                </a:lnTo>
                <a:lnTo>
                  <a:pt x="32921" y="35481"/>
                </a:lnTo>
                <a:lnTo>
                  <a:pt x="38140" y="35085"/>
                </a:lnTo>
                <a:lnTo>
                  <a:pt x="43524" y="34819"/>
                </a:lnTo>
                <a:lnTo>
                  <a:pt x="49019" y="34643"/>
                </a:lnTo>
                <a:lnTo>
                  <a:pt x="54587" y="33573"/>
                </a:lnTo>
                <a:lnTo>
                  <a:pt x="60203" y="31907"/>
                </a:lnTo>
                <a:lnTo>
                  <a:pt x="65853" y="29844"/>
                </a:lnTo>
                <a:lnTo>
                  <a:pt x="71525" y="28469"/>
                </a:lnTo>
                <a:lnTo>
                  <a:pt x="77210" y="27552"/>
                </a:lnTo>
                <a:lnTo>
                  <a:pt x="82906" y="26940"/>
                </a:lnTo>
                <a:lnTo>
                  <a:pt x="88608" y="25580"/>
                </a:lnTo>
                <a:lnTo>
                  <a:pt x="94315" y="23721"/>
                </a:lnTo>
                <a:lnTo>
                  <a:pt x="100024" y="21529"/>
                </a:lnTo>
                <a:lnTo>
                  <a:pt x="107640" y="20068"/>
                </a:lnTo>
                <a:lnTo>
                  <a:pt x="116528" y="19094"/>
                </a:lnTo>
                <a:lnTo>
                  <a:pt x="126263" y="18444"/>
                </a:lnTo>
                <a:lnTo>
                  <a:pt x="134657" y="17059"/>
                </a:lnTo>
                <a:lnTo>
                  <a:pt x="142159" y="15183"/>
                </a:lnTo>
                <a:lnTo>
                  <a:pt x="149065" y="12979"/>
                </a:lnTo>
                <a:lnTo>
                  <a:pt x="155574" y="11510"/>
                </a:lnTo>
                <a:lnTo>
                  <a:pt x="161819" y="10531"/>
                </a:lnTo>
                <a:lnTo>
                  <a:pt x="167887" y="9878"/>
                </a:lnTo>
                <a:lnTo>
                  <a:pt x="174789" y="8490"/>
                </a:lnTo>
                <a:lnTo>
                  <a:pt x="182249" y="6613"/>
                </a:lnTo>
                <a:lnTo>
                  <a:pt x="190079" y="4409"/>
                </a:lnTo>
                <a:lnTo>
                  <a:pt x="196252" y="2939"/>
                </a:lnTo>
                <a:lnTo>
                  <a:pt x="201320" y="1959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98"/>
          <p:cNvSpPr/>
          <p:nvPr/>
        </p:nvSpPr>
        <p:spPr>
          <a:xfrm>
            <a:off x="1014412" y="4569142"/>
            <a:ext cx="351473" cy="68581"/>
          </a:xfrm>
          <a:custGeom>
            <a:avLst/>
            <a:gdLst/>
            <a:ahLst/>
            <a:cxnLst/>
            <a:rect l="0" t="0" r="0" b="0"/>
            <a:pathLst>
              <a:path w="351473" h="68581">
                <a:moveTo>
                  <a:pt x="0" y="68580"/>
                </a:moveTo>
                <a:lnTo>
                  <a:pt x="9102" y="59478"/>
                </a:lnTo>
                <a:lnTo>
                  <a:pt x="12735" y="56797"/>
                </a:lnTo>
                <a:lnTo>
                  <a:pt x="16110" y="55010"/>
                </a:lnTo>
                <a:lnTo>
                  <a:pt x="19312" y="53818"/>
                </a:lnTo>
                <a:lnTo>
                  <a:pt x="27951" y="52494"/>
                </a:lnTo>
                <a:lnTo>
                  <a:pt x="32921" y="52141"/>
                </a:lnTo>
                <a:lnTo>
                  <a:pt x="37188" y="50953"/>
                </a:lnTo>
                <a:lnTo>
                  <a:pt x="40984" y="49209"/>
                </a:lnTo>
                <a:lnTo>
                  <a:pt x="44468" y="47094"/>
                </a:lnTo>
                <a:lnTo>
                  <a:pt x="49648" y="45683"/>
                </a:lnTo>
                <a:lnTo>
                  <a:pt x="55958" y="44743"/>
                </a:lnTo>
                <a:lnTo>
                  <a:pt x="63023" y="44116"/>
                </a:lnTo>
                <a:lnTo>
                  <a:pt x="69638" y="42746"/>
                </a:lnTo>
                <a:lnTo>
                  <a:pt x="75953" y="40880"/>
                </a:lnTo>
                <a:lnTo>
                  <a:pt x="89002" y="36266"/>
                </a:lnTo>
                <a:lnTo>
                  <a:pt x="104326" y="31041"/>
                </a:lnTo>
                <a:lnTo>
                  <a:pt x="112413" y="29267"/>
                </a:lnTo>
                <a:lnTo>
                  <a:pt x="120662" y="28083"/>
                </a:lnTo>
                <a:lnTo>
                  <a:pt x="129019" y="27295"/>
                </a:lnTo>
                <a:lnTo>
                  <a:pt x="140305" y="25817"/>
                </a:lnTo>
                <a:lnTo>
                  <a:pt x="168085" y="21634"/>
                </a:lnTo>
                <a:lnTo>
                  <a:pt x="179684" y="19185"/>
                </a:lnTo>
                <a:lnTo>
                  <a:pt x="189322" y="16600"/>
                </a:lnTo>
                <a:lnTo>
                  <a:pt x="197652" y="13925"/>
                </a:lnTo>
                <a:lnTo>
                  <a:pt x="211778" y="11188"/>
                </a:lnTo>
                <a:lnTo>
                  <a:pt x="229768" y="8411"/>
                </a:lnTo>
                <a:lnTo>
                  <a:pt x="250334" y="5607"/>
                </a:lnTo>
                <a:lnTo>
                  <a:pt x="266902" y="3738"/>
                </a:lnTo>
                <a:lnTo>
                  <a:pt x="280804" y="2492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99"/>
          <p:cNvSpPr/>
          <p:nvPr/>
        </p:nvSpPr>
        <p:spPr>
          <a:xfrm>
            <a:off x="1489533" y="4673384"/>
            <a:ext cx="262115" cy="101499"/>
          </a:xfrm>
          <a:custGeom>
            <a:avLst/>
            <a:gdLst/>
            <a:ahLst/>
            <a:cxnLst/>
            <a:rect l="0" t="0" r="0" b="0"/>
            <a:pathLst>
              <a:path w="262115" h="101499">
                <a:moveTo>
                  <a:pt x="4939" y="101498"/>
                </a:moveTo>
                <a:lnTo>
                  <a:pt x="388" y="87845"/>
                </a:lnTo>
                <a:lnTo>
                  <a:pt x="0" y="83824"/>
                </a:lnTo>
                <a:lnTo>
                  <a:pt x="694" y="81143"/>
                </a:lnTo>
                <a:lnTo>
                  <a:pt x="2109" y="79356"/>
                </a:lnTo>
                <a:lnTo>
                  <a:pt x="4005" y="76259"/>
                </a:lnTo>
                <a:lnTo>
                  <a:pt x="6221" y="72290"/>
                </a:lnTo>
                <a:lnTo>
                  <a:pt x="8651" y="67738"/>
                </a:lnTo>
                <a:lnTo>
                  <a:pt x="11224" y="63752"/>
                </a:lnTo>
                <a:lnTo>
                  <a:pt x="13891" y="60141"/>
                </a:lnTo>
                <a:lnTo>
                  <a:pt x="16622" y="56782"/>
                </a:lnTo>
                <a:lnTo>
                  <a:pt x="20348" y="53590"/>
                </a:lnTo>
                <a:lnTo>
                  <a:pt x="24737" y="50509"/>
                </a:lnTo>
                <a:lnTo>
                  <a:pt x="29567" y="47503"/>
                </a:lnTo>
                <a:lnTo>
                  <a:pt x="35645" y="44546"/>
                </a:lnTo>
                <a:lnTo>
                  <a:pt x="42555" y="41623"/>
                </a:lnTo>
                <a:lnTo>
                  <a:pt x="50019" y="38721"/>
                </a:lnTo>
                <a:lnTo>
                  <a:pt x="55947" y="34882"/>
                </a:lnTo>
                <a:lnTo>
                  <a:pt x="60852" y="30417"/>
                </a:lnTo>
                <a:lnTo>
                  <a:pt x="65074" y="25536"/>
                </a:lnTo>
                <a:lnTo>
                  <a:pt x="69794" y="21329"/>
                </a:lnTo>
                <a:lnTo>
                  <a:pt x="74846" y="17572"/>
                </a:lnTo>
                <a:lnTo>
                  <a:pt x="80119" y="14115"/>
                </a:lnTo>
                <a:lnTo>
                  <a:pt x="85539" y="11810"/>
                </a:lnTo>
                <a:lnTo>
                  <a:pt x="91057" y="10273"/>
                </a:lnTo>
                <a:lnTo>
                  <a:pt x="96641" y="9249"/>
                </a:lnTo>
                <a:lnTo>
                  <a:pt x="101316" y="7614"/>
                </a:lnTo>
                <a:lnTo>
                  <a:pt x="105385" y="5571"/>
                </a:lnTo>
                <a:lnTo>
                  <a:pt x="109051" y="3256"/>
                </a:lnTo>
                <a:lnTo>
                  <a:pt x="115663" y="685"/>
                </a:lnTo>
                <a:lnTo>
                  <a:pt x="118760" y="0"/>
                </a:lnTo>
                <a:lnTo>
                  <a:pt x="121777" y="495"/>
                </a:lnTo>
                <a:lnTo>
                  <a:pt x="127670" y="3585"/>
                </a:lnTo>
                <a:lnTo>
                  <a:pt x="131791" y="6129"/>
                </a:lnTo>
                <a:lnTo>
                  <a:pt x="135295" y="9265"/>
                </a:lnTo>
                <a:lnTo>
                  <a:pt x="137563" y="11434"/>
                </a:lnTo>
                <a:lnTo>
                  <a:pt x="139075" y="13833"/>
                </a:lnTo>
                <a:lnTo>
                  <a:pt x="140083" y="16385"/>
                </a:lnTo>
                <a:lnTo>
                  <a:pt x="140755" y="19038"/>
                </a:lnTo>
                <a:lnTo>
                  <a:pt x="141203" y="25570"/>
                </a:lnTo>
                <a:lnTo>
                  <a:pt x="141502" y="34687"/>
                </a:lnTo>
                <a:lnTo>
                  <a:pt x="141981" y="60784"/>
                </a:lnTo>
                <a:lnTo>
                  <a:pt x="142973" y="63878"/>
                </a:lnTo>
                <a:lnTo>
                  <a:pt x="144587" y="66893"/>
                </a:lnTo>
                <a:lnTo>
                  <a:pt x="146615" y="69855"/>
                </a:lnTo>
                <a:lnTo>
                  <a:pt x="148919" y="71831"/>
                </a:lnTo>
                <a:lnTo>
                  <a:pt x="151408" y="73147"/>
                </a:lnTo>
                <a:lnTo>
                  <a:pt x="157696" y="75261"/>
                </a:lnTo>
                <a:lnTo>
                  <a:pt x="159165" y="74482"/>
                </a:lnTo>
                <a:lnTo>
                  <a:pt x="161096" y="73010"/>
                </a:lnTo>
                <a:lnTo>
                  <a:pt x="163336" y="71076"/>
                </a:lnTo>
                <a:lnTo>
                  <a:pt x="166735" y="69786"/>
                </a:lnTo>
                <a:lnTo>
                  <a:pt x="170905" y="68927"/>
                </a:lnTo>
                <a:lnTo>
                  <a:pt x="175591" y="68354"/>
                </a:lnTo>
                <a:lnTo>
                  <a:pt x="179667" y="67020"/>
                </a:lnTo>
                <a:lnTo>
                  <a:pt x="183337" y="65177"/>
                </a:lnTo>
                <a:lnTo>
                  <a:pt x="186736" y="62997"/>
                </a:lnTo>
                <a:lnTo>
                  <a:pt x="189954" y="60591"/>
                </a:lnTo>
                <a:lnTo>
                  <a:pt x="193053" y="58034"/>
                </a:lnTo>
                <a:lnTo>
                  <a:pt x="196071" y="55377"/>
                </a:lnTo>
                <a:lnTo>
                  <a:pt x="199988" y="52653"/>
                </a:lnTo>
                <a:lnTo>
                  <a:pt x="204504" y="49885"/>
                </a:lnTo>
                <a:lnTo>
                  <a:pt x="209420" y="47087"/>
                </a:lnTo>
                <a:lnTo>
                  <a:pt x="215554" y="43317"/>
                </a:lnTo>
                <a:lnTo>
                  <a:pt x="229991" y="34047"/>
                </a:lnTo>
                <a:lnTo>
                  <a:pt x="235936" y="30813"/>
                </a:lnTo>
                <a:lnTo>
                  <a:pt x="240852" y="28658"/>
                </a:lnTo>
                <a:lnTo>
                  <a:pt x="245082" y="27220"/>
                </a:lnTo>
                <a:lnTo>
                  <a:pt x="248854" y="25309"/>
                </a:lnTo>
                <a:lnTo>
                  <a:pt x="252322" y="23083"/>
                </a:lnTo>
                <a:lnTo>
                  <a:pt x="262114" y="157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00"/>
          <p:cNvSpPr/>
          <p:nvPr/>
        </p:nvSpPr>
        <p:spPr>
          <a:xfrm>
            <a:off x="1506678" y="4800600"/>
            <a:ext cx="236398" cy="34291"/>
          </a:xfrm>
          <a:custGeom>
            <a:avLst/>
            <a:gdLst/>
            <a:ahLst/>
            <a:cxnLst/>
            <a:rect l="0" t="0" r="0" b="0"/>
            <a:pathLst>
              <a:path w="236398" h="34291">
                <a:moveTo>
                  <a:pt x="4939" y="34290"/>
                </a:moveTo>
                <a:lnTo>
                  <a:pt x="0" y="34290"/>
                </a:lnTo>
                <a:lnTo>
                  <a:pt x="16622" y="34290"/>
                </a:lnTo>
                <a:lnTo>
                  <a:pt x="22253" y="33337"/>
                </a:lnTo>
                <a:lnTo>
                  <a:pt x="29817" y="31750"/>
                </a:lnTo>
                <a:lnTo>
                  <a:pt x="58665" y="24965"/>
                </a:lnTo>
                <a:lnTo>
                  <a:pt x="69332" y="22358"/>
                </a:lnTo>
                <a:lnTo>
                  <a:pt x="93883" y="16922"/>
                </a:lnTo>
                <a:lnTo>
                  <a:pt x="107097" y="14139"/>
                </a:lnTo>
                <a:lnTo>
                  <a:pt x="118764" y="12283"/>
                </a:lnTo>
                <a:lnTo>
                  <a:pt x="129400" y="11046"/>
                </a:lnTo>
                <a:lnTo>
                  <a:pt x="139348" y="10221"/>
                </a:lnTo>
                <a:lnTo>
                  <a:pt x="150743" y="8719"/>
                </a:lnTo>
                <a:lnTo>
                  <a:pt x="163101" y="6765"/>
                </a:lnTo>
                <a:lnTo>
                  <a:pt x="176103" y="4510"/>
                </a:lnTo>
                <a:lnTo>
                  <a:pt x="188581" y="3007"/>
                </a:lnTo>
                <a:lnTo>
                  <a:pt x="200709" y="2004"/>
                </a:lnTo>
                <a:lnTo>
                  <a:pt x="23639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01"/>
          <p:cNvSpPr/>
          <p:nvPr/>
        </p:nvSpPr>
        <p:spPr>
          <a:xfrm>
            <a:off x="1450304" y="4869179"/>
            <a:ext cx="335634" cy="51406"/>
          </a:xfrm>
          <a:custGeom>
            <a:avLst/>
            <a:gdLst/>
            <a:ahLst/>
            <a:cxnLst/>
            <a:rect l="0" t="0" r="0" b="0"/>
            <a:pathLst>
              <a:path w="335634" h="51406">
                <a:moveTo>
                  <a:pt x="9878" y="42863"/>
                </a:moveTo>
                <a:lnTo>
                  <a:pt x="776" y="47414"/>
                </a:lnTo>
                <a:lnTo>
                  <a:pt x="0" y="48754"/>
                </a:lnTo>
                <a:lnTo>
                  <a:pt x="1388" y="49648"/>
                </a:lnTo>
                <a:lnTo>
                  <a:pt x="9902" y="50906"/>
                </a:lnTo>
                <a:lnTo>
                  <a:pt x="18458" y="51279"/>
                </a:lnTo>
                <a:lnTo>
                  <a:pt x="29565" y="51389"/>
                </a:lnTo>
                <a:lnTo>
                  <a:pt x="34433" y="51405"/>
                </a:lnTo>
                <a:lnTo>
                  <a:pt x="39583" y="50462"/>
                </a:lnTo>
                <a:lnTo>
                  <a:pt x="44921" y="48882"/>
                </a:lnTo>
                <a:lnTo>
                  <a:pt x="56885" y="44586"/>
                </a:lnTo>
                <a:lnTo>
                  <a:pt x="71727" y="39501"/>
                </a:lnTo>
                <a:lnTo>
                  <a:pt x="78733" y="37764"/>
                </a:lnTo>
                <a:lnTo>
                  <a:pt x="85309" y="36606"/>
                </a:lnTo>
                <a:lnTo>
                  <a:pt x="91598" y="35835"/>
                </a:lnTo>
                <a:lnTo>
                  <a:pt x="98648" y="34367"/>
                </a:lnTo>
                <a:lnTo>
                  <a:pt x="106206" y="32437"/>
                </a:lnTo>
                <a:lnTo>
                  <a:pt x="114101" y="30197"/>
                </a:lnTo>
                <a:lnTo>
                  <a:pt x="122223" y="28704"/>
                </a:lnTo>
                <a:lnTo>
                  <a:pt x="130494" y="27709"/>
                </a:lnTo>
                <a:lnTo>
                  <a:pt x="138866" y="27045"/>
                </a:lnTo>
                <a:lnTo>
                  <a:pt x="147305" y="25650"/>
                </a:lnTo>
                <a:lnTo>
                  <a:pt x="155789" y="23768"/>
                </a:lnTo>
                <a:lnTo>
                  <a:pt x="164302" y="21561"/>
                </a:lnTo>
                <a:lnTo>
                  <a:pt x="177597" y="19136"/>
                </a:lnTo>
                <a:lnTo>
                  <a:pt x="212690" y="13903"/>
                </a:lnTo>
                <a:lnTo>
                  <a:pt x="227001" y="12126"/>
                </a:lnTo>
                <a:lnTo>
                  <a:pt x="238447" y="10942"/>
                </a:lnTo>
                <a:lnTo>
                  <a:pt x="247982" y="10152"/>
                </a:lnTo>
                <a:lnTo>
                  <a:pt x="257197" y="9626"/>
                </a:lnTo>
                <a:lnTo>
                  <a:pt x="275055" y="9041"/>
                </a:lnTo>
                <a:lnTo>
                  <a:pt x="284770" y="7932"/>
                </a:lnTo>
                <a:lnTo>
                  <a:pt x="33563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02"/>
          <p:cNvSpPr/>
          <p:nvPr/>
        </p:nvSpPr>
        <p:spPr>
          <a:xfrm>
            <a:off x="1927934" y="4646648"/>
            <a:ext cx="252339" cy="264055"/>
          </a:xfrm>
          <a:custGeom>
            <a:avLst/>
            <a:gdLst/>
            <a:ahLst/>
            <a:cxnLst/>
            <a:rect l="0" t="0" r="0" b="0"/>
            <a:pathLst>
              <a:path w="252339" h="264055">
                <a:moveTo>
                  <a:pt x="226620" y="8219"/>
                </a:moveTo>
                <a:lnTo>
                  <a:pt x="212968" y="3668"/>
                </a:lnTo>
                <a:lnTo>
                  <a:pt x="207041" y="2327"/>
                </a:lnTo>
                <a:lnTo>
                  <a:pt x="201185" y="1434"/>
                </a:lnTo>
                <a:lnTo>
                  <a:pt x="195376" y="838"/>
                </a:lnTo>
                <a:lnTo>
                  <a:pt x="189598" y="441"/>
                </a:lnTo>
                <a:lnTo>
                  <a:pt x="183842" y="176"/>
                </a:lnTo>
                <a:lnTo>
                  <a:pt x="178099" y="0"/>
                </a:lnTo>
                <a:lnTo>
                  <a:pt x="172365" y="834"/>
                </a:lnTo>
                <a:lnTo>
                  <a:pt x="166638" y="2344"/>
                </a:lnTo>
                <a:lnTo>
                  <a:pt x="160915" y="4302"/>
                </a:lnTo>
                <a:lnTo>
                  <a:pt x="153289" y="6560"/>
                </a:lnTo>
                <a:lnTo>
                  <a:pt x="134656" y="11609"/>
                </a:lnTo>
                <a:lnTo>
                  <a:pt x="126259" y="14289"/>
                </a:lnTo>
                <a:lnTo>
                  <a:pt x="118755" y="17028"/>
                </a:lnTo>
                <a:lnTo>
                  <a:pt x="111848" y="19807"/>
                </a:lnTo>
                <a:lnTo>
                  <a:pt x="105338" y="22612"/>
                </a:lnTo>
                <a:lnTo>
                  <a:pt x="93025" y="28268"/>
                </a:lnTo>
                <a:lnTo>
                  <a:pt x="86121" y="32063"/>
                </a:lnTo>
                <a:lnTo>
                  <a:pt x="78662" y="36497"/>
                </a:lnTo>
                <a:lnTo>
                  <a:pt x="70831" y="41359"/>
                </a:lnTo>
                <a:lnTo>
                  <a:pt x="64659" y="46505"/>
                </a:lnTo>
                <a:lnTo>
                  <a:pt x="59591" y="51840"/>
                </a:lnTo>
                <a:lnTo>
                  <a:pt x="55260" y="57302"/>
                </a:lnTo>
                <a:lnTo>
                  <a:pt x="51420" y="61896"/>
                </a:lnTo>
                <a:lnTo>
                  <a:pt x="44614" y="69540"/>
                </a:lnTo>
                <a:lnTo>
                  <a:pt x="40513" y="75770"/>
                </a:lnTo>
                <a:lnTo>
                  <a:pt x="35873" y="83733"/>
                </a:lnTo>
                <a:lnTo>
                  <a:pt x="26591" y="100836"/>
                </a:lnTo>
                <a:lnTo>
                  <a:pt x="12872" y="127338"/>
                </a:lnTo>
                <a:lnTo>
                  <a:pt x="9826" y="133352"/>
                </a:lnTo>
                <a:lnTo>
                  <a:pt x="6843" y="141171"/>
                </a:lnTo>
                <a:lnTo>
                  <a:pt x="3903" y="150194"/>
                </a:lnTo>
                <a:lnTo>
                  <a:pt x="989" y="160019"/>
                </a:lnTo>
                <a:lnTo>
                  <a:pt x="0" y="168474"/>
                </a:lnTo>
                <a:lnTo>
                  <a:pt x="292" y="176016"/>
                </a:lnTo>
                <a:lnTo>
                  <a:pt x="1440" y="182949"/>
                </a:lnTo>
                <a:lnTo>
                  <a:pt x="2205" y="189475"/>
                </a:lnTo>
                <a:lnTo>
                  <a:pt x="2715" y="195732"/>
                </a:lnTo>
                <a:lnTo>
                  <a:pt x="3055" y="201808"/>
                </a:lnTo>
                <a:lnTo>
                  <a:pt x="5187" y="206811"/>
                </a:lnTo>
                <a:lnTo>
                  <a:pt x="8513" y="211099"/>
                </a:lnTo>
                <a:lnTo>
                  <a:pt x="12636" y="214909"/>
                </a:lnTo>
                <a:lnTo>
                  <a:pt x="15384" y="218403"/>
                </a:lnTo>
                <a:lnTo>
                  <a:pt x="18438" y="224824"/>
                </a:lnTo>
                <a:lnTo>
                  <a:pt x="22335" y="230853"/>
                </a:lnTo>
                <a:lnTo>
                  <a:pt x="24708" y="233794"/>
                </a:lnTo>
                <a:lnTo>
                  <a:pt x="32424" y="239602"/>
                </a:lnTo>
                <a:lnTo>
                  <a:pt x="37148" y="242485"/>
                </a:lnTo>
                <a:lnTo>
                  <a:pt x="44938" y="248227"/>
                </a:lnTo>
                <a:lnTo>
                  <a:pt x="48349" y="251092"/>
                </a:lnTo>
                <a:lnTo>
                  <a:pt x="52528" y="253002"/>
                </a:lnTo>
                <a:lnTo>
                  <a:pt x="57219" y="254275"/>
                </a:lnTo>
                <a:lnTo>
                  <a:pt x="62251" y="255124"/>
                </a:lnTo>
                <a:lnTo>
                  <a:pt x="67511" y="256643"/>
                </a:lnTo>
                <a:lnTo>
                  <a:pt x="72922" y="258608"/>
                </a:lnTo>
                <a:lnTo>
                  <a:pt x="78435" y="260869"/>
                </a:lnTo>
                <a:lnTo>
                  <a:pt x="84015" y="262378"/>
                </a:lnTo>
                <a:lnTo>
                  <a:pt x="89640" y="263383"/>
                </a:lnTo>
                <a:lnTo>
                  <a:pt x="95295" y="264054"/>
                </a:lnTo>
                <a:lnTo>
                  <a:pt x="102875" y="263548"/>
                </a:lnTo>
                <a:lnTo>
                  <a:pt x="111739" y="262258"/>
                </a:lnTo>
                <a:lnTo>
                  <a:pt x="157890" y="253345"/>
                </a:lnTo>
                <a:lnTo>
                  <a:pt x="171275" y="248788"/>
                </a:lnTo>
                <a:lnTo>
                  <a:pt x="184961" y="242894"/>
                </a:lnTo>
                <a:lnTo>
                  <a:pt x="227493" y="222003"/>
                </a:lnTo>
                <a:lnTo>
                  <a:pt x="233870" y="218369"/>
                </a:lnTo>
                <a:lnTo>
                  <a:pt x="239073" y="214994"/>
                </a:lnTo>
                <a:lnTo>
                  <a:pt x="252338" y="2053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03"/>
          <p:cNvSpPr/>
          <p:nvPr/>
        </p:nvSpPr>
        <p:spPr>
          <a:xfrm>
            <a:off x="2300672" y="4629150"/>
            <a:ext cx="213929" cy="214183"/>
          </a:xfrm>
          <a:custGeom>
            <a:avLst/>
            <a:gdLst/>
            <a:ahLst/>
            <a:cxnLst/>
            <a:rect l="0" t="0" r="0" b="0"/>
            <a:pathLst>
              <a:path w="213929" h="214183">
                <a:moveTo>
                  <a:pt x="25332" y="0"/>
                </a:moveTo>
                <a:lnTo>
                  <a:pt x="25332" y="28370"/>
                </a:lnTo>
                <a:lnTo>
                  <a:pt x="24380" y="34154"/>
                </a:lnTo>
                <a:lnTo>
                  <a:pt x="22792" y="41819"/>
                </a:lnTo>
                <a:lnTo>
                  <a:pt x="20782" y="50739"/>
                </a:lnTo>
                <a:lnTo>
                  <a:pt x="19441" y="59544"/>
                </a:lnTo>
                <a:lnTo>
                  <a:pt x="18547" y="68271"/>
                </a:lnTo>
                <a:lnTo>
                  <a:pt x="17951" y="76946"/>
                </a:lnTo>
                <a:lnTo>
                  <a:pt x="17290" y="91665"/>
                </a:lnTo>
                <a:lnTo>
                  <a:pt x="17113" y="98258"/>
                </a:lnTo>
                <a:lnTo>
                  <a:pt x="16043" y="104557"/>
                </a:lnTo>
                <a:lnTo>
                  <a:pt x="14377" y="110663"/>
                </a:lnTo>
                <a:lnTo>
                  <a:pt x="12314" y="116638"/>
                </a:lnTo>
                <a:lnTo>
                  <a:pt x="10938" y="122525"/>
                </a:lnTo>
                <a:lnTo>
                  <a:pt x="10021" y="128356"/>
                </a:lnTo>
                <a:lnTo>
                  <a:pt x="9410" y="134148"/>
                </a:lnTo>
                <a:lnTo>
                  <a:pt x="8050" y="139914"/>
                </a:lnTo>
                <a:lnTo>
                  <a:pt x="6191" y="145663"/>
                </a:lnTo>
                <a:lnTo>
                  <a:pt x="3999" y="151402"/>
                </a:lnTo>
                <a:lnTo>
                  <a:pt x="2538" y="156179"/>
                </a:lnTo>
                <a:lnTo>
                  <a:pt x="1563" y="160317"/>
                </a:lnTo>
                <a:lnTo>
                  <a:pt x="914" y="164027"/>
                </a:lnTo>
                <a:lnTo>
                  <a:pt x="481" y="168407"/>
                </a:lnTo>
                <a:lnTo>
                  <a:pt x="192" y="173231"/>
                </a:lnTo>
                <a:lnTo>
                  <a:pt x="0" y="178352"/>
                </a:lnTo>
                <a:lnTo>
                  <a:pt x="824" y="183671"/>
                </a:lnTo>
                <a:lnTo>
                  <a:pt x="2326" y="189122"/>
                </a:lnTo>
                <a:lnTo>
                  <a:pt x="4280" y="194661"/>
                </a:lnTo>
                <a:lnTo>
                  <a:pt x="6535" y="198354"/>
                </a:lnTo>
                <a:lnTo>
                  <a:pt x="8991" y="200816"/>
                </a:lnTo>
                <a:lnTo>
                  <a:pt x="14259" y="204504"/>
                </a:lnTo>
                <a:lnTo>
                  <a:pt x="19776" y="209318"/>
                </a:lnTo>
                <a:lnTo>
                  <a:pt x="23533" y="210983"/>
                </a:lnTo>
                <a:lnTo>
                  <a:pt x="27943" y="212093"/>
                </a:lnTo>
                <a:lnTo>
                  <a:pt x="32788" y="212832"/>
                </a:lnTo>
                <a:lnTo>
                  <a:pt x="36970" y="213326"/>
                </a:lnTo>
                <a:lnTo>
                  <a:pt x="40711" y="213654"/>
                </a:lnTo>
                <a:lnTo>
                  <a:pt x="44157" y="213874"/>
                </a:lnTo>
                <a:lnTo>
                  <a:pt x="53067" y="214117"/>
                </a:lnTo>
                <a:lnTo>
                  <a:pt x="58109" y="214182"/>
                </a:lnTo>
                <a:lnTo>
                  <a:pt x="63376" y="213273"/>
                </a:lnTo>
                <a:lnTo>
                  <a:pt x="68792" y="211714"/>
                </a:lnTo>
                <a:lnTo>
                  <a:pt x="74308" y="209723"/>
                </a:lnTo>
                <a:lnTo>
                  <a:pt x="79891" y="208395"/>
                </a:lnTo>
                <a:lnTo>
                  <a:pt x="85517" y="207510"/>
                </a:lnTo>
                <a:lnTo>
                  <a:pt x="91173" y="206920"/>
                </a:lnTo>
                <a:lnTo>
                  <a:pt x="103516" y="203669"/>
                </a:lnTo>
                <a:lnTo>
                  <a:pt x="172221" y="183000"/>
                </a:lnTo>
                <a:lnTo>
                  <a:pt x="213928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04"/>
          <p:cNvSpPr/>
          <p:nvPr/>
        </p:nvSpPr>
        <p:spPr>
          <a:xfrm>
            <a:off x="2326004" y="4714875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4552" y="25717"/>
                </a:lnTo>
                <a:lnTo>
                  <a:pt x="8749" y="24765"/>
                </a:lnTo>
                <a:lnTo>
                  <a:pt x="14406" y="23178"/>
                </a:lnTo>
                <a:lnTo>
                  <a:pt x="21034" y="21166"/>
                </a:lnTo>
                <a:lnTo>
                  <a:pt x="38559" y="16392"/>
                </a:lnTo>
                <a:lnTo>
                  <a:pt x="48566" y="13785"/>
                </a:lnTo>
                <a:lnTo>
                  <a:pt x="57142" y="12048"/>
                </a:lnTo>
                <a:lnTo>
                  <a:pt x="64765" y="10890"/>
                </a:lnTo>
                <a:lnTo>
                  <a:pt x="71752" y="10117"/>
                </a:lnTo>
                <a:lnTo>
                  <a:pt x="81172" y="8649"/>
                </a:lnTo>
                <a:lnTo>
                  <a:pt x="104339" y="4479"/>
                </a:lnTo>
                <a:lnTo>
                  <a:pt x="114327" y="2986"/>
                </a:lnTo>
                <a:lnTo>
                  <a:pt x="122891" y="1990"/>
                </a:lnTo>
                <a:lnTo>
                  <a:pt x="130505" y="1327"/>
                </a:lnTo>
                <a:lnTo>
                  <a:pt x="142249" y="884"/>
                </a:lnTo>
                <a:lnTo>
                  <a:pt x="193763" y="17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05"/>
          <p:cNvSpPr/>
          <p:nvPr/>
        </p:nvSpPr>
        <p:spPr>
          <a:xfrm>
            <a:off x="2334577" y="4586287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17145"/>
                </a:moveTo>
                <a:lnTo>
                  <a:pt x="13652" y="12595"/>
                </a:lnTo>
                <a:lnTo>
                  <a:pt x="19579" y="11254"/>
                </a:lnTo>
                <a:lnTo>
                  <a:pt x="25435" y="10360"/>
                </a:lnTo>
                <a:lnTo>
                  <a:pt x="31244" y="9764"/>
                </a:lnTo>
                <a:lnTo>
                  <a:pt x="40832" y="9367"/>
                </a:lnTo>
                <a:lnTo>
                  <a:pt x="78773" y="8808"/>
                </a:lnTo>
                <a:lnTo>
                  <a:pt x="99780" y="8677"/>
                </a:lnTo>
                <a:lnTo>
                  <a:pt x="108430" y="7690"/>
                </a:lnTo>
                <a:lnTo>
                  <a:pt x="116102" y="6079"/>
                </a:lnTo>
                <a:lnTo>
                  <a:pt x="123121" y="4053"/>
                </a:lnTo>
                <a:lnTo>
                  <a:pt x="132563" y="2702"/>
                </a:lnTo>
                <a:lnTo>
                  <a:pt x="143621" y="1801"/>
                </a:lnTo>
                <a:lnTo>
                  <a:pt x="155755" y="1201"/>
                </a:lnTo>
                <a:lnTo>
                  <a:pt x="189557" y="534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06"/>
          <p:cNvSpPr/>
          <p:nvPr/>
        </p:nvSpPr>
        <p:spPr>
          <a:xfrm>
            <a:off x="2000250" y="4483417"/>
            <a:ext cx="574358" cy="85726"/>
          </a:xfrm>
          <a:custGeom>
            <a:avLst/>
            <a:gdLst/>
            <a:ahLst/>
            <a:cxnLst/>
            <a:rect l="0" t="0" r="0" b="0"/>
            <a:pathLst>
              <a:path w="574358" h="85726">
                <a:moveTo>
                  <a:pt x="0" y="85725"/>
                </a:moveTo>
                <a:lnTo>
                  <a:pt x="19312" y="85725"/>
                </a:lnTo>
                <a:lnTo>
                  <a:pt x="27950" y="83186"/>
                </a:lnTo>
                <a:lnTo>
                  <a:pt x="32921" y="81174"/>
                </a:lnTo>
                <a:lnTo>
                  <a:pt x="43524" y="78940"/>
                </a:lnTo>
                <a:lnTo>
                  <a:pt x="60203" y="77682"/>
                </a:lnTo>
                <a:lnTo>
                  <a:pt x="72477" y="76436"/>
                </a:lnTo>
                <a:lnTo>
                  <a:pt x="79750" y="74770"/>
                </a:lnTo>
                <a:lnTo>
                  <a:pt x="116506" y="65252"/>
                </a:lnTo>
                <a:lnTo>
                  <a:pt x="127200" y="63504"/>
                </a:lnTo>
                <a:lnTo>
                  <a:pt x="138140" y="62338"/>
                </a:lnTo>
                <a:lnTo>
                  <a:pt x="149243" y="61562"/>
                </a:lnTo>
                <a:lnTo>
                  <a:pt x="160455" y="60091"/>
                </a:lnTo>
                <a:lnTo>
                  <a:pt x="171740" y="58158"/>
                </a:lnTo>
                <a:lnTo>
                  <a:pt x="183073" y="55917"/>
                </a:lnTo>
                <a:lnTo>
                  <a:pt x="194439" y="54423"/>
                </a:lnTo>
                <a:lnTo>
                  <a:pt x="205826" y="53427"/>
                </a:lnTo>
                <a:lnTo>
                  <a:pt x="217227" y="52763"/>
                </a:lnTo>
                <a:lnTo>
                  <a:pt x="228638" y="51368"/>
                </a:lnTo>
                <a:lnTo>
                  <a:pt x="240055" y="49486"/>
                </a:lnTo>
                <a:lnTo>
                  <a:pt x="290305" y="39620"/>
                </a:lnTo>
                <a:lnTo>
                  <a:pt x="350176" y="26768"/>
                </a:lnTo>
                <a:lnTo>
                  <a:pt x="368706" y="23560"/>
                </a:lnTo>
                <a:lnTo>
                  <a:pt x="384868" y="21422"/>
                </a:lnTo>
                <a:lnTo>
                  <a:pt x="399454" y="19997"/>
                </a:lnTo>
                <a:lnTo>
                  <a:pt x="412987" y="19046"/>
                </a:lnTo>
                <a:lnTo>
                  <a:pt x="425820" y="18412"/>
                </a:lnTo>
                <a:lnTo>
                  <a:pt x="438185" y="17990"/>
                </a:lnTo>
                <a:lnTo>
                  <a:pt x="449285" y="16756"/>
                </a:lnTo>
                <a:lnTo>
                  <a:pt x="459544" y="14980"/>
                </a:lnTo>
                <a:lnTo>
                  <a:pt x="469240" y="12845"/>
                </a:lnTo>
                <a:lnTo>
                  <a:pt x="478561" y="11421"/>
                </a:lnTo>
                <a:lnTo>
                  <a:pt x="487633" y="10471"/>
                </a:lnTo>
                <a:lnTo>
                  <a:pt x="505333" y="8464"/>
                </a:lnTo>
                <a:lnTo>
                  <a:pt x="514054" y="6595"/>
                </a:lnTo>
                <a:lnTo>
                  <a:pt x="522725" y="4397"/>
                </a:lnTo>
                <a:lnTo>
                  <a:pt x="537439" y="1954"/>
                </a:lnTo>
                <a:lnTo>
                  <a:pt x="5743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07"/>
          <p:cNvSpPr/>
          <p:nvPr/>
        </p:nvSpPr>
        <p:spPr>
          <a:xfrm>
            <a:off x="1314449" y="2906191"/>
            <a:ext cx="298310" cy="288953"/>
          </a:xfrm>
          <a:custGeom>
            <a:avLst/>
            <a:gdLst/>
            <a:ahLst/>
            <a:cxnLst/>
            <a:rect l="0" t="0" r="0" b="0"/>
            <a:pathLst>
              <a:path w="298310" h="288953">
                <a:moveTo>
                  <a:pt x="0" y="17031"/>
                </a:moveTo>
                <a:lnTo>
                  <a:pt x="4551" y="12480"/>
                </a:lnTo>
                <a:lnTo>
                  <a:pt x="6844" y="11140"/>
                </a:lnTo>
                <a:lnTo>
                  <a:pt x="14622" y="8301"/>
                </a:lnTo>
                <a:lnTo>
                  <a:pt x="20152" y="4261"/>
                </a:lnTo>
                <a:lnTo>
                  <a:pt x="23912" y="2802"/>
                </a:lnTo>
                <a:lnTo>
                  <a:pt x="33170" y="1182"/>
                </a:lnTo>
                <a:lnTo>
                  <a:pt x="38306" y="750"/>
                </a:lnTo>
                <a:lnTo>
                  <a:pt x="43635" y="462"/>
                </a:lnTo>
                <a:lnTo>
                  <a:pt x="49093" y="270"/>
                </a:lnTo>
                <a:lnTo>
                  <a:pt x="70426" y="0"/>
                </a:lnTo>
                <a:lnTo>
                  <a:pt x="78384" y="914"/>
                </a:lnTo>
                <a:lnTo>
                  <a:pt x="86546" y="2477"/>
                </a:lnTo>
                <a:lnTo>
                  <a:pt x="94845" y="4471"/>
                </a:lnTo>
                <a:lnTo>
                  <a:pt x="102283" y="5800"/>
                </a:lnTo>
                <a:lnTo>
                  <a:pt x="109146" y="6686"/>
                </a:lnTo>
                <a:lnTo>
                  <a:pt x="115627" y="7277"/>
                </a:lnTo>
                <a:lnTo>
                  <a:pt x="122805" y="8623"/>
                </a:lnTo>
                <a:lnTo>
                  <a:pt x="130447" y="10473"/>
                </a:lnTo>
                <a:lnTo>
                  <a:pt x="138400" y="12659"/>
                </a:lnTo>
                <a:lnTo>
                  <a:pt x="145607" y="15069"/>
                </a:lnTo>
                <a:lnTo>
                  <a:pt x="152316" y="17628"/>
                </a:lnTo>
                <a:lnTo>
                  <a:pt x="190425" y="33130"/>
                </a:lnTo>
                <a:lnTo>
                  <a:pt x="200293" y="38241"/>
                </a:lnTo>
                <a:lnTo>
                  <a:pt x="208776" y="43553"/>
                </a:lnTo>
                <a:lnTo>
                  <a:pt x="216337" y="49000"/>
                </a:lnTo>
                <a:lnTo>
                  <a:pt x="223282" y="54536"/>
                </a:lnTo>
                <a:lnTo>
                  <a:pt x="229817" y="60132"/>
                </a:lnTo>
                <a:lnTo>
                  <a:pt x="241206" y="70477"/>
                </a:lnTo>
                <a:lnTo>
                  <a:pt x="249443" y="78250"/>
                </a:lnTo>
                <a:lnTo>
                  <a:pt x="263986" y="92531"/>
                </a:lnTo>
                <a:lnTo>
                  <a:pt x="268383" y="97845"/>
                </a:lnTo>
                <a:lnTo>
                  <a:pt x="272267" y="103292"/>
                </a:lnTo>
                <a:lnTo>
                  <a:pt x="275809" y="108828"/>
                </a:lnTo>
                <a:lnTo>
                  <a:pt x="279123" y="114424"/>
                </a:lnTo>
                <a:lnTo>
                  <a:pt x="282285" y="120060"/>
                </a:lnTo>
                <a:lnTo>
                  <a:pt x="288338" y="131402"/>
                </a:lnTo>
                <a:lnTo>
                  <a:pt x="294203" y="142792"/>
                </a:lnTo>
                <a:lnTo>
                  <a:pt x="296148" y="148497"/>
                </a:lnTo>
                <a:lnTo>
                  <a:pt x="297445" y="154205"/>
                </a:lnTo>
                <a:lnTo>
                  <a:pt x="298309" y="159915"/>
                </a:lnTo>
                <a:lnTo>
                  <a:pt x="297933" y="167532"/>
                </a:lnTo>
                <a:lnTo>
                  <a:pt x="296730" y="176420"/>
                </a:lnTo>
                <a:lnTo>
                  <a:pt x="294975" y="186156"/>
                </a:lnTo>
                <a:lnTo>
                  <a:pt x="293805" y="194551"/>
                </a:lnTo>
                <a:lnTo>
                  <a:pt x="293025" y="202052"/>
                </a:lnTo>
                <a:lnTo>
                  <a:pt x="292505" y="208959"/>
                </a:lnTo>
                <a:lnTo>
                  <a:pt x="291206" y="215468"/>
                </a:lnTo>
                <a:lnTo>
                  <a:pt x="289388" y="221712"/>
                </a:lnTo>
                <a:lnTo>
                  <a:pt x="287223" y="227780"/>
                </a:lnTo>
                <a:lnTo>
                  <a:pt x="284827" y="232778"/>
                </a:lnTo>
                <a:lnTo>
                  <a:pt x="279625" y="240871"/>
                </a:lnTo>
                <a:lnTo>
                  <a:pt x="277857" y="245315"/>
                </a:lnTo>
                <a:lnTo>
                  <a:pt x="276678" y="250183"/>
                </a:lnTo>
                <a:lnTo>
                  <a:pt x="275892" y="255333"/>
                </a:lnTo>
                <a:lnTo>
                  <a:pt x="272479" y="263596"/>
                </a:lnTo>
                <a:lnTo>
                  <a:pt x="270235" y="267133"/>
                </a:lnTo>
                <a:lnTo>
                  <a:pt x="267787" y="269490"/>
                </a:lnTo>
                <a:lnTo>
                  <a:pt x="265202" y="271062"/>
                </a:lnTo>
                <a:lnTo>
                  <a:pt x="262527" y="272110"/>
                </a:lnTo>
                <a:lnTo>
                  <a:pt x="260743" y="273761"/>
                </a:lnTo>
                <a:lnTo>
                  <a:pt x="259554" y="275815"/>
                </a:lnTo>
                <a:lnTo>
                  <a:pt x="258761" y="278136"/>
                </a:lnTo>
                <a:lnTo>
                  <a:pt x="255340" y="283255"/>
                </a:lnTo>
                <a:lnTo>
                  <a:pt x="250599" y="288952"/>
                </a:lnTo>
                <a:lnTo>
                  <a:pt x="240030" y="2827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08"/>
          <p:cNvSpPr/>
          <p:nvPr/>
        </p:nvSpPr>
        <p:spPr>
          <a:xfrm>
            <a:off x="1357312" y="2803269"/>
            <a:ext cx="402226" cy="359984"/>
          </a:xfrm>
          <a:custGeom>
            <a:avLst/>
            <a:gdLst/>
            <a:ahLst/>
            <a:cxnLst/>
            <a:rect l="0" t="0" r="0" b="0"/>
            <a:pathLst>
              <a:path w="402226" h="359984">
                <a:moveTo>
                  <a:pt x="0" y="17083"/>
                </a:moveTo>
                <a:lnTo>
                  <a:pt x="18203" y="7982"/>
                </a:lnTo>
                <a:lnTo>
                  <a:pt x="25470" y="5300"/>
                </a:lnTo>
                <a:lnTo>
                  <a:pt x="32220" y="3513"/>
                </a:lnTo>
                <a:lnTo>
                  <a:pt x="38625" y="2321"/>
                </a:lnTo>
                <a:lnTo>
                  <a:pt x="49563" y="1527"/>
                </a:lnTo>
                <a:lnTo>
                  <a:pt x="63522" y="997"/>
                </a:lnTo>
                <a:lnTo>
                  <a:pt x="120180" y="147"/>
                </a:lnTo>
                <a:lnTo>
                  <a:pt x="156365" y="0"/>
                </a:lnTo>
                <a:lnTo>
                  <a:pt x="167108" y="932"/>
                </a:lnTo>
                <a:lnTo>
                  <a:pt x="177128" y="2506"/>
                </a:lnTo>
                <a:lnTo>
                  <a:pt x="186665" y="4507"/>
                </a:lnTo>
                <a:lnTo>
                  <a:pt x="218292" y="11875"/>
                </a:lnTo>
                <a:lnTo>
                  <a:pt x="228395" y="14564"/>
                </a:lnTo>
                <a:lnTo>
                  <a:pt x="247241" y="20091"/>
                </a:lnTo>
                <a:lnTo>
                  <a:pt x="256268" y="23851"/>
                </a:lnTo>
                <a:lnTo>
                  <a:pt x="265143" y="28262"/>
                </a:lnTo>
                <a:lnTo>
                  <a:pt x="273917" y="33108"/>
                </a:lnTo>
                <a:lnTo>
                  <a:pt x="282624" y="38244"/>
                </a:lnTo>
                <a:lnTo>
                  <a:pt x="299918" y="49031"/>
                </a:lnTo>
                <a:lnTo>
                  <a:pt x="307578" y="54574"/>
                </a:lnTo>
                <a:lnTo>
                  <a:pt x="314589" y="60175"/>
                </a:lnTo>
                <a:lnTo>
                  <a:pt x="321169" y="65813"/>
                </a:lnTo>
                <a:lnTo>
                  <a:pt x="327460" y="72430"/>
                </a:lnTo>
                <a:lnTo>
                  <a:pt x="333559" y="79698"/>
                </a:lnTo>
                <a:lnTo>
                  <a:pt x="339530" y="87402"/>
                </a:lnTo>
                <a:lnTo>
                  <a:pt x="346368" y="97300"/>
                </a:lnTo>
                <a:lnTo>
                  <a:pt x="353785" y="108661"/>
                </a:lnTo>
                <a:lnTo>
                  <a:pt x="375335" y="142325"/>
                </a:lnTo>
                <a:lnTo>
                  <a:pt x="381668" y="152013"/>
                </a:lnTo>
                <a:lnTo>
                  <a:pt x="386843" y="161329"/>
                </a:lnTo>
                <a:lnTo>
                  <a:pt x="391245" y="170397"/>
                </a:lnTo>
                <a:lnTo>
                  <a:pt x="395133" y="179300"/>
                </a:lnTo>
                <a:lnTo>
                  <a:pt x="397724" y="188092"/>
                </a:lnTo>
                <a:lnTo>
                  <a:pt x="399452" y="196812"/>
                </a:lnTo>
                <a:lnTo>
                  <a:pt x="400604" y="205482"/>
                </a:lnTo>
                <a:lnTo>
                  <a:pt x="401372" y="214120"/>
                </a:lnTo>
                <a:lnTo>
                  <a:pt x="401884" y="222736"/>
                </a:lnTo>
                <a:lnTo>
                  <a:pt x="402225" y="231338"/>
                </a:lnTo>
                <a:lnTo>
                  <a:pt x="401500" y="241834"/>
                </a:lnTo>
                <a:lnTo>
                  <a:pt x="400064" y="253595"/>
                </a:lnTo>
                <a:lnTo>
                  <a:pt x="398154" y="266198"/>
                </a:lnTo>
                <a:lnTo>
                  <a:pt x="395929" y="276505"/>
                </a:lnTo>
                <a:lnTo>
                  <a:pt x="393492" y="285281"/>
                </a:lnTo>
                <a:lnTo>
                  <a:pt x="390916" y="293036"/>
                </a:lnTo>
                <a:lnTo>
                  <a:pt x="389198" y="300112"/>
                </a:lnTo>
                <a:lnTo>
                  <a:pt x="388053" y="306734"/>
                </a:lnTo>
                <a:lnTo>
                  <a:pt x="387290" y="313054"/>
                </a:lnTo>
                <a:lnTo>
                  <a:pt x="383901" y="322616"/>
                </a:lnTo>
                <a:lnTo>
                  <a:pt x="376638" y="333354"/>
                </a:lnTo>
                <a:lnTo>
                  <a:pt x="368454" y="342568"/>
                </a:lnTo>
                <a:lnTo>
                  <a:pt x="365651" y="345515"/>
                </a:lnTo>
                <a:lnTo>
                  <a:pt x="361878" y="347480"/>
                </a:lnTo>
                <a:lnTo>
                  <a:pt x="352604" y="349664"/>
                </a:lnTo>
                <a:lnTo>
                  <a:pt x="349370" y="351199"/>
                </a:lnTo>
                <a:lnTo>
                  <a:pt x="347213" y="353174"/>
                </a:lnTo>
                <a:lnTo>
                  <a:pt x="345775" y="355444"/>
                </a:lnTo>
                <a:lnTo>
                  <a:pt x="343864" y="356957"/>
                </a:lnTo>
                <a:lnTo>
                  <a:pt x="341638" y="357966"/>
                </a:lnTo>
                <a:lnTo>
                  <a:pt x="334327" y="3599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09"/>
          <p:cNvSpPr/>
          <p:nvPr/>
        </p:nvSpPr>
        <p:spPr>
          <a:xfrm>
            <a:off x="3860907" y="2829339"/>
            <a:ext cx="213889" cy="333914"/>
          </a:xfrm>
          <a:custGeom>
            <a:avLst/>
            <a:gdLst/>
            <a:ahLst/>
            <a:cxnLst/>
            <a:rect l="0" t="0" r="0" b="0"/>
            <a:pathLst>
              <a:path w="213889" h="333914">
                <a:moveTo>
                  <a:pt x="213888" y="25303"/>
                </a:moveTo>
                <a:lnTo>
                  <a:pt x="213888" y="10541"/>
                </a:lnTo>
                <a:lnTo>
                  <a:pt x="211982" y="8794"/>
                </a:lnTo>
                <a:lnTo>
                  <a:pt x="208808" y="6677"/>
                </a:lnTo>
                <a:lnTo>
                  <a:pt x="204786" y="4313"/>
                </a:lnTo>
                <a:lnTo>
                  <a:pt x="201152" y="2737"/>
                </a:lnTo>
                <a:lnTo>
                  <a:pt x="194575" y="987"/>
                </a:lnTo>
                <a:lnTo>
                  <a:pt x="190535" y="520"/>
                </a:lnTo>
                <a:lnTo>
                  <a:pt x="185937" y="208"/>
                </a:lnTo>
                <a:lnTo>
                  <a:pt x="180966" y="0"/>
                </a:lnTo>
                <a:lnTo>
                  <a:pt x="175748" y="815"/>
                </a:lnTo>
                <a:lnTo>
                  <a:pt x="170363" y="2310"/>
                </a:lnTo>
                <a:lnTo>
                  <a:pt x="164869" y="4259"/>
                </a:lnTo>
                <a:lnTo>
                  <a:pt x="160253" y="5559"/>
                </a:lnTo>
                <a:lnTo>
                  <a:pt x="156224" y="6425"/>
                </a:lnTo>
                <a:lnTo>
                  <a:pt x="152585" y="7003"/>
                </a:lnTo>
                <a:lnTo>
                  <a:pt x="148254" y="8340"/>
                </a:lnTo>
                <a:lnTo>
                  <a:pt x="143462" y="10185"/>
                </a:lnTo>
                <a:lnTo>
                  <a:pt x="138362" y="12367"/>
                </a:lnTo>
                <a:lnTo>
                  <a:pt x="127616" y="17331"/>
                </a:lnTo>
                <a:lnTo>
                  <a:pt x="122083" y="19988"/>
                </a:lnTo>
                <a:lnTo>
                  <a:pt x="117442" y="23665"/>
                </a:lnTo>
                <a:lnTo>
                  <a:pt x="113396" y="28021"/>
                </a:lnTo>
                <a:lnTo>
                  <a:pt x="109745" y="32830"/>
                </a:lnTo>
                <a:lnTo>
                  <a:pt x="105407" y="37941"/>
                </a:lnTo>
                <a:lnTo>
                  <a:pt x="100610" y="43253"/>
                </a:lnTo>
                <a:lnTo>
                  <a:pt x="90199" y="54236"/>
                </a:lnTo>
                <a:lnTo>
                  <a:pt x="62332" y="82500"/>
                </a:lnTo>
                <a:lnTo>
                  <a:pt x="55701" y="91057"/>
                </a:lnTo>
                <a:lnTo>
                  <a:pt x="48422" y="101524"/>
                </a:lnTo>
                <a:lnTo>
                  <a:pt x="40712" y="113265"/>
                </a:lnTo>
                <a:lnTo>
                  <a:pt x="35572" y="123949"/>
                </a:lnTo>
                <a:lnTo>
                  <a:pt x="32146" y="133930"/>
                </a:lnTo>
                <a:lnTo>
                  <a:pt x="29861" y="143441"/>
                </a:lnTo>
                <a:lnTo>
                  <a:pt x="26433" y="151686"/>
                </a:lnTo>
                <a:lnTo>
                  <a:pt x="22243" y="159089"/>
                </a:lnTo>
                <a:lnTo>
                  <a:pt x="17545" y="165928"/>
                </a:lnTo>
                <a:lnTo>
                  <a:pt x="14412" y="173346"/>
                </a:lnTo>
                <a:lnTo>
                  <a:pt x="12324" y="181148"/>
                </a:lnTo>
                <a:lnTo>
                  <a:pt x="10932" y="189207"/>
                </a:lnTo>
                <a:lnTo>
                  <a:pt x="9051" y="196485"/>
                </a:lnTo>
                <a:lnTo>
                  <a:pt x="6845" y="203242"/>
                </a:lnTo>
                <a:lnTo>
                  <a:pt x="4422" y="209652"/>
                </a:lnTo>
                <a:lnTo>
                  <a:pt x="2806" y="216782"/>
                </a:lnTo>
                <a:lnTo>
                  <a:pt x="1729" y="224393"/>
                </a:lnTo>
                <a:lnTo>
                  <a:pt x="1011" y="232325"/>
                </a:lnTo>
                <a:lnTo>
                  <a:pt x="532" y="240470"/>
                </a:lnTo>
                <a:lnTo>
                  <a:pt x="0" y="257140"/>
                </a:lnTo>
                <a:lnTo>
                  <a:pt x="811" y="264634"/>
                </a:lnTo>
                <a:lnTo>
                  <a:pt x="2304" y="271534"/>
                </a:lnTo>
                <a:lnTo>
                  <a:pt x="4252" y="278040"/>
                </a:lnTo>
                <a:lnTo>
                  <a:pt x="8956" y="287808"/>
                </a:lnTo>
                <a:lnTo>
                  <a:pt x="14222" y="295324"/>
                </a:lnTo>
                <a:lnTo>
                  <a:pt x="16960" y="298662"/>
                </a:lnTo>
                <a:lnTo>
                  <a:pt x="42438" y="3339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10"/>
          <p:cNvSpPr/>
          <p:nvPr/>
        </p:nvSpPr>
        <p:spPr>
          <a:xfrm>
            <a:off x="3740979" y="2789695"/>
            <a:ext cx="265237" cy="416420"/>
          </a:xfrm>
          <a:custGeom>
            <a:avLst/>
            <a:gdLst/>
            <a:ahLst/>
            <a:cxnLst/>
            <a:rect l="0" t="0" r="0" b="0"/>
            <a:pathLst>
              <a:path w="265237" h="416420">
                <a:moveTo>
                  <a:pt x="265236" y="4940"/>
                </a:moveTo>
                <a:lnTo>
                  <a:pt x="247033" y="389"/>
                </a:lnTo>
                <a:lnTo>
                  <a:pt x="240718" y="0"/>
                </a:lnTo>
                <a:lnTo>
                  <a:pt x="235555" y="694"/>
                </a:lnTo>
                <a:lnTo>
                  <a:pt x="231161" y="2109"/>
                </a:lnTo>
                <a:lnTo>
                  <a:pt x="226326" y="4005"/>
                </a:lnTo>
                <a:lnTo>
                  <a:pt x="221199" y="6222"/>
                </a:lnTo>
                <a:lnTo>
                  <a:pt x="210421" y="11224"/>
                </a:lnTo>
                <a:lnTo>
                  <a:pt x="165202" y="33537"/>
                </a:lnTo>
                <a:lnTo>
                  <a:pt x="156637" y="39244"/>
                </a:lnTo>
                <a:lnTo>
                  <a:pt x="146164" y="46859"/>
                </a:lnTo>
                <a:lnTo>
                  <a:pt x="134420" y="55746"/>
                </a:lnTo>
                <a:lnTo>
                  <a:pt x="123732" y="65480"/>
                </a:lnTo>
                <a:lnTo>
                  <a:pt x="113750" y="75780"/>
                </a:lnTo>
                <a:lnTo>
                  <a:pt x="95991" y="95479"/>
                </a:lnTo>
                <a:lnTo>
                  <a:pt x="81748" y="110584"/>
                </a:lnTo>
                <a:lnTo>
                  <a:pt x="75283" y="118232"/>
                </a:lnTo>
                <a:lnTo>
                  <a:pt x="69068" y="126188"/>
                </a:lnTo>
                <a:lnTo>
                  <a:pt x="63020" y="134349"/>
                </a:lnTo>
                <a:lnTo>
                  <a:pt x="58035" y="142648"/>
                </a:lnTo>
                <a:lnTo>
                  <a:pt x="53759" y="151038"/>
                </a:lnTo>
                <a:lnTo>
                  <a:pt x="49957" y="159488"/>
                </a:lnTo>
                <a:lnTo>
                  <a:pt x="45516" y="167980"/>
                </a:lnTo>
                <a:lnTo>
                  <a:pt x="40651" y="176498"/>
                </a:lnTo>
                <a:lnTo>
                  <a:pt x="35502" y="185034"/>
                </a:lnTo>
                <a:lnTo>
                  <a:pt x="31118" y="193583"/>
                </a:lnTo>
                <a:lnTo>
                  <a:pt x="27242" y="202139"/>
                </a:lnTo>
                <a:lnTo>
                  <a:pt x="23706" y="210701"/>
                </a:lnTo>
                <a:lnTo>
                  <a:pt x="20396" y="219266"/>
                </a:lnTo>
                <a:lnTo>
                  <a:pt x="14178" y="236403"/>
                </a:lnTo>
                <a:lnTo>
                  <a:pt x="5322" y="262116"/>
                </a:lnTo>
                <a:lnTo>
                  <a:pt x="3378" y="272593"/>
                </a:lnTo>
                <a:lnTo>
                  <a:pt x="2081" y="284340"/>
                </a:lnTo>
                <a:lnTo>
                  <a:pt x="1216" y="296934"/>
                </a:lnTo>
                <a:lnTo>
                  <a:pt x="641" y="311045"/>
                </a:lnTo>
                <a:lnTo>
                  <a:pt x="0" y="341964"/>
                </a:lnTo>
                <a:lnTo>
                  <a:pt x="782" y="355352"/>
                </a:lnTo>
                <a:lnTo>
                  <a:pt x="2256" y="367136"/>
                </a:lnTo>
                <a:lnTo>
                  <a:pt x="4191" y="377849"/>
                </a:lnTo>
                <a:lnTo>
                  <a:pt x="6433" y="385943"/>
                </a:lnTo>
                <a:lnTo>
                  <a:pt x="8880" y="392292"/>
                </a:lnTo>
                <a:lnTo>
                  <a:pt x="16633" y="4164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11"/>
          <p:cNvSpPr/>
          <p:nvPr/>
        </p:nvSpPr>
        <p:spPr>
          <a:xfrm>
            <a:off x="3767376" y="4687762"/>
            <a:ext cx="204550" cy="267143"/>
          </a:xfrm>
          <a:custGeom>
            <a:avLst/>
            <a:gdLst/>
            <a:ahLst/>
            <a:cxnLst/>
            <a:rect l="0" t="0" r="0" b="0"/>
            <a:pathLst>
              <a:path w="204550" h="267143">
                <a:moveTo>
                  <a:pt x="7381" y="232853"/>
                </a:moveTo>
                <a:lnTo>
                  <a:pt x="2831" y="219200"/>
                </a:lnTo>
                <a:lnTo>
                  <a:pt x="1490" y="214226"/>
                </a:lnTo>
                <a:lnTo>
                  <a:pt x="0" y="206159"/>
                </a:lnTo>
                <a:lnTo>
                  <a:pt x="556" y="201722"/>
                </a:lnTo>
                <a:lnTo>
                  <a:pt x="1878" y="196859"/>
                </a:lnTo>
                <a:lnTo>
                  <a:pt x="3713" y="191712"/>
                </a:lnTo>
                <a:lnTo>
                  <a:pt x="5888" y="186376"/>
                </a:lnTo>
                <a:lnTo>
                  <a:pt x="8290" y="180913"/>
                </a:lnTo>
                <a:lnTo>
                  <a:pt x="13500" y="169763"/>
                </a:lnTo>
                <a:lnTo>
                  <a:pt x="18991" y="158458"/>
                </a:lnTo>
                <a:lnTo>
                  <a:pt x="21788" y="151823"/>
                </a:lnTo>
                <a:lnTo>
                  <a:pt x="24606" y="144543"/>
                </a:lnTo>
                <a:lnTo>
                  <a:pt x="27437" y="136833"/>
                </a:lnTo>
                <a:lnTo>
                  <a:pt x="33134" y="124072"/>
                </a:lnTo>
                <a:lnTo>
                  <a:pt x="62033" y="64080"/>
                </a:lnTo>
                <a:lnTo>
                  <a:pt x="77761" y="32192"/>
                </a:lnTo>
                <a:lnTo>
                  <a:pt x="81923" y="26689"/>
                </a:lnTo>
                <a:lnTo>
                  <a:pt x="86603" y="22068"/>
                </a:lnTo>
                <a:lnTo>
                  <a:pt x="91628" y="18035"/>
                </a:lnTo>
                <a:lnTo>
                  <a:pt x="96884" y="13440"/>
                </a:lnTo>
                <a:lnTo>
                  <a:pt x="102292" y="8473"/>
                </a:lnTo>
                <a:lnTo>
                  <a:pt x="107802" y="3256"/>
                </a:lnTo>
                <a:lnTo>
                  <a:pt x="112429" y="731"/>
                </a:lnTo>
                <a:lnTo>
                  <a:pt x="116465" y="0"/>
                </a:lnTo>
                <a:lnTo>
                  <a:pt x="120109" y="465"/>
                </a:lnTo>
                <a:lnTo>
                  <a:pt x="123491" y="775"/>
                </a:lnTo>
                <a:lnTo>
                  <a:pt x="129788" y="1120"/>
                </a:lnTo>
                <a:lnTo>
                  <a:pt x="131848" y="2164"/>
                </a:lnTo>
                <a:lnTo>
                  <a:pt x="133221" y="3813"/>
                </a:lnTo>
                <a:lnTo>
                  <a:pt x="135700" y="9137"/>
                </a:lnTo>
                <a:lnTo>
                  <a:pt x="139977" y="17854"/>
                </a:lnTo>
                <a:lnTo>
                  <a:pt x="142512" y="25538"/>
                </a:lnTo>
                <a:lnTo>
                  <a:pt x="143188" y="28920"/>
                </a:lnTo>
                <a:lnTo>
                  <a:pt x="148691" y="51884"/>
                </a:lnTo>
                <a:lnTo>
                  <a:pt x="151118" y="60772"/>
                </a:lnTo>
                <a:lnTo>
                  <a:pt x="156354" y="78267"/>
                </a:lnTo>
                <a:lnTo>
                  <a:pt x="158131" y="85981"/>
                </a:lnTo>
                <a:lnTo>
                  <a:pt x="159316" y="93028"/>
                </a:lnTo>
                <a:lnTo>
                  <a:pt x="160106" y="99631"/>
                </a:lnTo>
                <a:lnTo>
                  <a:pt x="161586" y="108795"/>
                </a:lnTo>
                <a:lnTo>
                  <a:pt x="165769" y="131679"/>
                </a:lnTo>
                <a:lnTo>
                  <a:pt x="167266" y="141591"/>
                </a:lnTo>
                <a:lnTo>
                  <a:pt x="168263" y="150104"/>
                </a:lnTo>
                <a:lnTo>
                  <a:pt x="168929" y="157685"/>
                </a:lnTo>
                <a:lnTo>
                  <a:pt x="170324" y="164643"/>
                </a:lnTo>
                <a:lnTo>
                  <a:pt x="172207" y="171187"/>
                </a:lnTo>
                <a:lnTo>
                  <a:pt x="182074" y="199928"/>
                </a:lnTo>
                <a:lnTo>
                  <a:pt x="183850" y="206140"/>
                </a:lnTo>
                <a:lnTo>
                  <a:pt x="185035" y="211235"/>
                </a:lnTo>
                <a:lnTo>
                  <a:pt x="185824" y="215583"/>
                </a:lnTo>
                <a:lnTo>
                  <a:pt x="187303" y="221339"/>
                </a:lnTo>
                <a:lnTo>
                  <a:pt x="189242" y="228035"/>
                </a:lnTo>
                <a:lnTo>
                  <a:pt x="191486" y="235356"/>
                </a:lnTo>
                <a:lnTo>
                  <a:pt x="193935" y="242141"/>
                </a:lnTo>
                <a:lnTo>
                  <a:pt x="196521" y="248570"/>
                </a:lnTo>
                <a:lnTo>
                  <a:pt x="204549" y="2671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12"/>
          <p:cNvSpPr/>
          <p:nvPr/>
        </p:nvSpPr>
        <p:spPr>
          <a:xfrm>
            <a:off x="3740467" y="4809172"/>
            <a:ext cx="265749" cy="42864"/>
          </a:xfrm>
          <a:custGeom>
            <a:avLst/>
            <a:gdLst/>
            <a:ahLst/>
            <a:cxnLst/>
            <a:rect l="0" t="0" r="0" b="0"/>
            <a:pathLst>
              <a:path w="265749" h="42864">
                <a:moveTo>
                  <a:pt x="0" y="42863"/>
                </a:moveTo>
                <a:lnTo>
                  <a:pt x="9102" y="38312"/>
                </a:lnTo>
                <a:lnTo>
                  <a:pt x="12735" y="36019"/>
                </a:lnTo>
                <a:lnTo>
                  <a:pt x="16110" y="33538"/>
                </a:lnTo>
                <a:lnTo>
                  <a:pt x="19313" y="30931"/>
                </a:lnTo>
                <a:lnTo>
                  <a:pt x="23352" y="29193"/>
                </a:lnTo>
                <a:lnTo>
                  <a:pt x="27951" y="28035"/>
                </a:lnTo>
                <a:lnTo>
                  <a:pt x="120961" y="13921"/>
                </a:lnTo>
                <a:lnTo>
                  <a:pt x="134933" y="12138"/>
                </a:lnTo>
                <a:lnTo>
                  <a:pt x="147105" y="10950"/>
                </a:lnTo>
                <a:lnTo>
                  <a:pt x="158078" y="10157"/>
                </a:lnTo>
                <a:lnTo>
                  <a:pt x="167297" y="8677"/>
                </a:lnTo>
                <a:lnTo>
                  <a:pt x="175350" y="6737"/>
                </a:lnTo>
                <a:lnTo>
                  <a:pt x="182622" y="4491"/>
                </a:lnTo>
                <a:lnTo>
                  <a:pt x="192233" y="2995"/>
                </a:lnTo>
                <a:lnTo>
                  <a:pt x="203403" y="1996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13"/>
          <p:cNvSpPr/>
          <p:nvPr/>
        </p:nvSpPr>
        <p:spPr>
          <a:xfrm>
            <a:off x="4093131" y="4706302"/>
            <a:ext cx="221695" cy="202011"/>
          </a:xfrm>
          <a:custGeom>
            <a:avLst/>
            <a:gdLst/>
            <a:ahLst/>
            <a:cxnLst/>
            <a:rect l="0" t="0" r="0" b="0"/>
            <a:pathLst>
              <a:path w="221695" h="202011">
                <a:moveTo>
                  <a:pt x="7381" y="0"/>
                </a:moveTo>
                <a:lnTo>
                  <a:pt x="7381" y="58150"/>
                </a:lnTo>
                <a:lnTo>
                  <a:pt x="6429" y="66390"/>
                </a:lnTo>
                <a:lnTo>
                  <a:pt x="4841" y="76645"/>
                </a:lnTo>
                <a:lnTo>
                  <a:pt x="2831" y="88244"/>
                </a:lnTo>
                <a:lnTo>
                  <a:pt x="1489" y="97882"/>
                </a:lnTo>
                <a:lnTo>
                  <a:pt x="596" y="106212"/>
                </a:lnTo>
                <a:lnTo>
                  <a:pt x="0" y="113670"/>
                </a:lnTo>
                <a:lnTo>
                  <a:pt x="555" y="122453"/>
                </a:lnTo>
                <a:lnTo>
                  <a:pt x="1878" y="132118"/>
                </a:lnTo>
                <a:lnTo>
                  <a:pt x="3713" y="142371"/>
                </a:lnTo>
                <a:lnTo>
                  <a:pt x="4935" y="151112"/>
                </a:lnTo>
                <a:lnTo>
                  <a:pt x="5750" y="158844"/>
                </a:lnTo>
                <a:lnTo>
                  <a:pt x="7059" y="175839"/>
                </a:lnTo>
                <a:lnTo>
                  <a:pt x="7238" y="180703"/>
                </a:lnTo>
                <a:lnTo>
                  <a:pt x="7286" y="183334"/>
                </a:lnTo>
                <a:lnTo>
                  <a:pt x="8270" y="186040"/>
                </a:lnTo>
                <a:lnTo>
                  <a:pt x="11904" y="191587"/>
                </a:lnTo>
                <a:lnTo>
                  <a:pt x="14206" y="193448"/>
                </a:lnTo>
                <a:lnTo>
                  <a:pt x="16693" y="194687"/>
                </a:lnTo>
                <a:lnTo>
                  <a:pt x="21997" y="196065"/>
                </a:lnTo>
                <a:lnTo>
                  <a:pt x="27530" y="196678"/>
                </a:lnTo>
                <a:lnTo>
                  <a:pt x="32243" y="197794"/>
                </a:lnTo>
                <a:lnTo>
                  <a:pt x="38243" y="199490"/>
                </a:lnTo>
                <a:lnTo>
                  <a:pt x="45101" y="201573"/>
                </a:lnTo>
                <a:lnTo>
                  <a:pt x="50625" y="202010"/>
                </a:lnTo>
                <a:lnTo>
                  <a:pt x="55261" y="201348"/>
                </a:lnTo>
                <a:lnTo>
                  <a:pt x="59303" y="199955"/>
                </a:lnTo>
                <a:lnTo>
                  <a:pt x="63903" y="199026"/>
                </a:lnTo>
                <a:lnTo>
                  <a:pt x="68875" y="198407"/>
                </a:lnTo>
                <a:lnTo>
                  <a:pt x="74095" y="197993"/>
                </a:lnTo>
                <a:lnTo>
                  <a:pt x="81384" y="196766"/>
                </a:lnTo>
                <a:lnTo>
                  <a:pt x="90054" y="194994"/>
                </a:lnTo>
                <a:lnTo>
                  <a:pt x="99644" y="192862"/>
                </a:lnTo>
                <a:lnTo>
                  <a:pt x="107942" y="190487"/>
                </a:lnTo>
                <a:lnTo>
                  <a:pt x="115379" y="187951"/>
                </a:lnTo>
                <a:lnTo>
                  <a:pt x="122242" y="185309"/>
                </a:lnTo>
                <a:lnTo>
                  <a:pt x="128723" y="183546"/>
                </a:lnTo>
                <a:lnTo>
                  <a:pt x="134948" y="182372"/>
                </a:lnTo>
                <a:lnTo>
                  <a:pt x="141003" y="181589"/>
                </a:lnTo>
                <a:lnTo>
                  <a:pt x="151707" y="179162"/>
                </a:lnTo>
                <a:lnTo>
                  <a:pt x="192913" y="168549"/>
                </a:lnTo>
                <a:lnTo>
                  <a:pt x="201554" y="166659"/>
                </a:lnTo>
                <a:lnTo>
                  <a:pt x="221694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14"/>
          <p:cNvSpPr/>
          <p:nvPr/>
        </p:nvSpPr>
        <p:spPr>
          <a:xfrm>
            <a:off x="4100512" y="4749165"/>
            <a:ext cx="222886" cy="34290"/>
          </a:xfrm>
          <a:custGeom>
            <a:avLst/>
            <a:gdLst/>
            <a:ahLst/>
            <a:cxnLst/>
            <a:rect l="0" t="0" r="0" b="0"/>
            <a:pathLst>
              <a:path w="222886" h="34290">
                <a:moveTo>
                  <a:pt x="0" y="34289"/>
                </a:moveTo>
                <a:lnTo>
                  <a:pt x="23864" y="34289"/>
                </a:lnTo>
                <a:lnTo>
                  <a:pt x="32102" y="33337"/>
                </a:lnTo>
                <a:lnTo>
                  <a:pt x="42356" y="31750"/>
                </a:lnTo>
                <a:lnTo>
                  <a:pt x="53955" y="29739"/>
                </a:lnTo>
                <a:lnTo>
                  <a:pt x="63593" y="28398"/>
                </a:lnTo>
                <a:lnTo>
                  <a:pt x="71922" y="27505"/>
                </a:lnTo>
                <a:lnTo>
                  <a:pt x="79381" y="26908"/>
                </a:lnTo>
                <a:lnTo>
                  <a:pt x="86258" y="25559"/>
                </a:lnTo>
                <a:lnTo>
                  <a:pt x="92748" y="23707"/>
                </a:lnTo>
                <a:lnTo>
                  <a:pt x="98979" y="21519"/>
                </a:lnTo>
                <a:lnTo>
                  <a:pt x="105039" y="20061"/>
                </a:lnTo>
                <a:lnTo>
                  <a:pt x="110984" y="19089"/>
                </a:lnTo>
                <a:lnTo>
                  <a:pt x="116851" y="18441"/>
                </a:lnTo>
                <a:lnTo>
                  <a:pt x="123621" y="17056"/>
                </a:lnTo>
                <a:lnTo>
                  <a:pt x="130992" y="15181"/>
                </a:lnTo>
                <a:lnTo>
                  <a:pt x="138762" y="12978"/>
                </a:lnTo>
                <a:lnTo>
                  <a:pt x="145848" y="11509"/>
                </a:lnTo>
                <a:lnTo>
                  <a:pt x="152478" y="10530"/>
                </a:lnTo>
                <a:lnTo>
                  <a:pt x="158802" y="9877"/>
                </a:lnTo>
                <a:lnTo>
                  <a:pt x="181068" y="661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15"/>
          <p:cNvSpPr/>
          <p:nvPr/>
        </p:nvSpPr>
        <p:spPr>
          <a:xfrm>
            <a:off x="4117657" y="4680699"/>
            <a:ext cx="188596" cy="17031"/>
          </a:xfrm>
          <a:custGeom>
            <a:avLst/>
            <a:gdLst/>
            <a:ahLst/>
            <a:cxnLst/>
            <a:rect l="0" t="0" r="0" b="0"/>
            <a:pathLst>
              <a:path w="188596" h="17031">
                <a:moveTo>
                  <a:pt x="0" y="17030"/>
                </a:moveTo>
                <a:lnTo>
                  <a:pt x="18204" y="12480"/>
                </a:lnTo>
                <a:lnTo>
                  <a:pt x="27376" y="11139"/>
                </a:lnTo>
                <a:lnTo>
                  <a:pt x="37301" y="10246"/>
                </a:lnTo>
                <a:lnTo>
                  <a:pt x="47727" y="9649"/>
                </a:lnTo>
                <a:lnTo>
                  <a:pt x="56583" y="8300"/>
                </a:lnTo>
                <a:lnTo>
                  <a:pt x="64392" y="6448"/>
                </a:lnTo>
                <a:lnTo>
                  <a:pt x="71503" y="4260"/>
                </a:lnTo>
                <a:lnTo>
                  <a:pt x="78149" y="2802"/>
                </a:lnTo>
                <a:lnTo>
                  <a:pt x="84484" y="1830"/>
                </a:lnTo>
                <a:lnTo>
                  <a:pt x="90613" y="1182"/>
                </a:lnTo>
                <a:lnTo>
                  <a:pt x="96603" y="750"/>
                </a:lnTo>
                <a:lnTo>
                  <a:pt x="102502" y="462"/>
                </a:lnTo>
                <a:lnTo>
                  <a:pt x="108340" y="270"/>
                </a:lnTo>
                <a:lnTo>
                  <a:pt x="134759" y="0"/>
                </a:lnTo>
                <a:lnTo>
                  <a:pt x="145085" y="914"/>
                </a:lnTo>
                <a:lnTo>
                  <a:pt x="155778" y="2476"/>
                </a:lnTo>
                <a:lnTo>
                  <a:pt x="188595" y="8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16"/>
          <p:cNvSpPr/>
          <p:nvPr/>
        </p:nvSpPr>
        <p:spPr>
          <a:xfrm>
            <a:off x="3843337" y="4594860"/>
            <a:ext cx="514351" cy="25718"/>
          </a:xfrm>
          <a:custGeom>
            <a:avLst/>
            <a:gdLst/>
            <a:ahLst/>
            <a:cxnLst/>
            <a:rect l="0" t="0" r="0" b="0"/>
            <a:pathLst>
              <a:path w="514351" h="25718">
                <a:moveTo>
                  <a:pt x="0" y="25717"/>
                </a:moveTo>
                <a:lnTo>
                  <a:pt x="59658" y="25717"/>
                </a:lnTo>
                <a:lnTo>
                  <a:pt x="70253" y="24765"/>
                </a:lnTo>
                <a:lnTo>
                  <a:pt x="79220" y="23177"/>
                </a:lnTo>
                <a:lnTo>
                  <a:pt x="87103" y="21167"/>
                </a:lnTo>
                <a:lnTo>
                  <a:pt x="95216" y="19826"/>
                </a:lnTo>
                <a:lnTo>
                  <a:pt x="103483" y="18932"/>
                </a:lnTo>
                <a:lnTo>
                  <a:pt x="111851" y="18336"/>
                </a:lnTo>
                <a:lnTo>
                  <a:pt x="120287" y="17939"/>
                </a:lnTo>
                <a:lnTo>
                  <a:pt x="137281" y="17498"/>
                </a:lnTo>
                <a:lnTo>
                  <a:pt x="291938" y="9795"/>
                </a:lnTo>
                <a:lnTo>
                  <a:pt x="307020" y="8434"/>
                </a:lnTo>
                <a:lnTo>
                  <a:pt x="320885" y="6575"/>
                </a:lnTo>
                <a:lnTo>
                  <a:pt x="333939" y="4384"/>
                </a:lnTo>
                <a:lnTo>
                  <a:pt x="345498" y="2922"/>
                </a:lnTo>
                <a:lnTo>
                  <a:pt x="356062" y="1948"/>
                </a:lnTo>
                <a:lnTo>
                  <a:pt x="365963" y="1298"/>
                </a:lnTo>
                <a:lnTo>
                  <a:pt x="378277" y="866"/>
                </a:lnTo>
                <a:lnTo>
                  <a:pt x="431486" y="171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17"/>
          <p:cNvSpPr/>
          <p:nvPr/>
        </p:nvSpPr>
        <p:spPr>
          <a:xfrm>
            <a:off x="4520565" y="4655317"/>
            <a:ext cx="248603" cy="83935"/>
          </a:xfrm>
          <a:custGeom>
            <a:avLst/>
            <a:gdLst/>
            <a:ahLst/>
            <a:cxnLst/>
            <a:rect l="0" t="0" r="0" b="0"/>
            <a:pathLst>
              <a:path w="248603" h="83935">
                <a:moveTo>
                  <a:pt x="0" y="76703"/>
                </a:moveTo>
                <a:lnTo>
                  <a:pt x="0" y="67601"/>
                </a:lnTo>
                <a:lnTo>
                  <a:pt x="952" y="63015"/>
                </a:lnTo>
                <a:lnTo>
                  <a:pt x="2540" y="58052"/>
                </a:lnTo>
                <a:lnTo>
                  <a:pt x="4551" y="52839"/>
                </a:lnTo>
                <a:lnTo>
                  <a:pt x="6843" y="48411"/>
                </a:lnTo>
                <a:lnTo>
                  <a:pt x="9324" y="44506"/>
                </a:lnTo>
                <a:lnTo>
                  <a:pt x="11931" y="40951"/>
                </a:lnTo>
                <a:lnTo>
                  <a:pt x="14622" y="37628"/>
                </a:lnTo>
                <a:lnTo>
                  <a:pt x="17367" y="34461"/>
                </a:lnTo>
                <a:lnTo>
                  <a:pt x="20150" y="31396"/>
                </a:lnTo>
                <a:lnTo>
                  <a:pt x="28323" y="22912"/>
                </a:lnTo>
                <a:lnTo>
                  <a:pt x="33169" y="17982"/>
                </a:lnTo>
                <a:lnTo>
                  <a:pt x="37352" y="15648"/>
                </a:lnTo>
                <a:lnTo>
                  <a:pt x="41094" y="15044"/>
                </a:lnTo>
                <a:lnTo>
                  <a:pt x="44541" y="15595"/>
                </a:lnTo>
                <a:lnTo>
                  <a:pt x="48744" y="15009"/>
                </a:lnTo>
                <a:lnTo>
                  <a:pt x="53451" y="13666"/>
                </a:lnTo>
                <a:lnTo>
                  <a:pt x="58494" y="11818"/>
                </a:lnTo>
                <a:lnTo>
                  <a:pt x="62808" y="9634"/>
                </a:lnTo>
                <a:lnTo>
                  <a:pt x="66637" y="7225"/>
                </a:lnTo>
                <a:lnTo>
                  <a:pt x="70142" y="4667"/>
                </a:lnTo>
                <a:lnTo>
                  <a:pt x="74383" y="2961"/>
                </a:lnTo>
                <a:lnTo>
                  <a:pt x="79117" y="1824"/>
                </a:lnTo>
                <a:lnTo>
                  <a:pt x="91298" y="0"/>
                </a:lnTo>
                <a:lnTo>
                  <a:pt x="98044" y="2290"/>
                </a:lnTo>
                <a:lnTo>
                  <a:pt x="102510" y="4234"/>
                </a:lnTo>
                <a:lnTo>
                  <a:pt x="105488" y="6483"/>
                </a:lnTo>
                <a:lnTo>
                  <a:pt x="107472" y="8935"/>
                </a:lnTo>
                <a:lnTo>
                  <a:pt x="108795" y="11521"/>
                </a:lnTo>
                <a:lnTo>
                  <a:pt x="110630" y="14199"/>
                </a:lnTo>
                <a:lnTo>
                  <a:pt x="112806" y="16936"/>
                </a:lnTo>
                <a:lnTo>
                  <a:pt x="115209" y="19713"/>
                </a:lnTo>
                <a:lnTo>
                  <a:pt x="117763" y="23469"/>
                </a:lnTo>
                <a:lnTo>
                  <a:pt x="120419" y="27879"/>
                </a:lnTo>
                <a:lnTo>
                  <a:pt x="123141" y="32723"/>
                </a:lnTo>
                <a:lnTo>
                  <a:pt x="124957" y="36906"/>
                </a:lnTo>
                <a:lnTo>
                  <a:pt x="126167" y="40646"/>
                </a:lnTo>
                <a:lnTo>
                  <a:pt x="126973" y="44093"/>
                </a:lnTo>
                <a:lnTo>
                  <a:pt x="127511" y="47342"/>
                </a:lnTo>
                <a:lnTo>
                  <a:pt x="127870" y="50462"/>
                </a:lnTo>
                <a:lnTo>
                  <a:pt x="128109" y="53494"/>
                </a:lnTo>
                <a:lnTo>
                  <a:pt x="129220" y="56467"/>
                </a:lnTo>
                <a:lnTo>
                  <a:pt x="130915" y="59403"/>
                </a:lnTo>
                <a:lnTo>
                  <a:pt x="132996" y="62312"/>
                </a:lnTo>
                <a:lnTo>
                  <a:pt x="134384" y="65204"/>
                </a:lnTo>
                <a:lnTo>
                  <a:pt x="135309" y="68084"/>
                </a:lnTo>
                <a:lnTo>
                  <a:pt x="135926" y="70957"/>
                </a:lnTo>
                <a:lnTo>
                  <a:pt x="137290" y="72872"/>
                </a:lnTo>
                <a:lnTo>
                  <a:pt x="139151" y="74149"/>
                </a:lnTo>
                <a:lnTo>
                  <a:pt x="141345" y="75000"/>
                </a:lnTo>
                <a:lnTo>
                  <a:pt x="143760" y="76520"/>
                </a:lnTo>
                <a:lnTo>
                  <a:pt x="146322" y="78486"/>
                </a:lnTo>
                <a:lnTo>
                  <a:pt x="148983" y="80749"/>
                </a:lnTo>
                <a:lnTo>
                  <a:pt x="152662" y="82258"/>
                </a:lnTo>
                <a:lnTo>
                  <a:pt x="157020" y="83263"/>
                </a:lnTo>
                <a:lnTo>
                  <a:pt x="161829" y="83934"/>
                </a:lnTo>
                <a:lnTo>
                  <a:pt x="165989" y="83429"/>
                </a:lnTo>
                <a:lnTo>
                  <a:pt x="169714" y="82139"/>
                </a:lnTo>
                <a:lnTo>
                  <a:pt x="173150" y="80327"/>
                </a:lnTo>
                <a:lnTo>
                  <a:pt x="179508" y="78314"/>
                </a:lnTo>
                <a:lnTo>
                  <a:pt x="182537" y="77776"/>
                </a:lnTo>
                <a:lnTo>
                  <a:pt x="187413" y="75513"/>
                </a:lnTo>
                <a:lnTo>
                  <a:pt x="193522" y="72100"/>
                </a:lnTo>
                <a:lnTo>
                  <a:pt x="200452" y="67919"/>
                </a:lnTo>
                <a:lnTo>
                  <a:pt x="206977" y="65132"/>
                </a:lnTo>
                <a:lnTo>
                  <a:pt x="213232" y="63274"/>
                </a:lnTo>
                <a:lnTo>
                  <a:pt x="219307" y="62035"/>
                </a:lnTo>
                <a:lnTo>
                  <a:pt x="225262" y="59304"/>
                </a:lnTo>
                <a:lnTo>
                  <a:pt x="231137" y="55578"/>
                </a:lnTo>
                <a:lnTo>
                  <a:pt x="248602" y="424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18"/>
          <p:cNvSpPr/>
          <p:nvPr/>
        </p:nvSpPr>
        <p:spPr>
          <a:xfrm>
            <a:off x="4486275" y="4818098"/>
            <a:ext cx="282893" cy="8220"/>
          </a:xfrm>
          <a:custGeom>
            <a:avLst/>
            <a:gdLst/>
            <a:ahLst/>
            <a:cxnLst/>
            <a:rect l="0" t="0" r="0" b="0"/>
            <a:pathLst>
              <a:path w="282893" h="8220">
                <a:moveTo>
                  <a:pt x="0" y="8219"/>
                </a:moveTo>
                <a:lnTo>
                  <a:pt x="13652" y="3668"/>
                </a:lnTo>
                <a:lnTo>
                  <a:pt x="20531" y="2327"/>
                </a:lnTo>
                <a:lnTo>
                  <a:pt x="27975" y="1434"/>
                </a:lnTo>
                <a:lnTo>
                  <a:pt x="35795" y="838"/>
                </a:lnTo>
                <a:lnTo>
                  <a:pt x="43865" y="441"/>
                </a:lnTo>
                <a:lnTo>
                  <a:pt x="60453" y="0"/>
                </a:lnTo>
                <a:lnTo>
                  <a:pt x="67924" y="834"/>
                </a:lnTo>
                <a:lnTo>
                  <a:pt x="74810" y="2344"/>
                </a:lnTo>
                <a:lnTo>
                  <a:pt x="81306" y="4302"/>
                </a:lnTo>
                <a:lnTo>
                  <a:pt x="87541" y="5608"/>
                </a:lnTo>
                <a:lnTo>
                  <a:pt x="93603" y="6478"/>
                </a:lnTo>
                <a:lnTo>
                  <a:pt x="99550" y="7059"/>
                </a:lnTo>
                <a:lnTo>
                  <a:pt x="108276" y="6493"/>
                </a:lnTo>
                <a:lnTo>
                  <a:pt x="118857" y="5163"/>
                </a:lnTo>
                <a:lnTo>
                  <a:pt x="130673" y="3324"/>
                </a:lnTo>
                <a:lnTo>
                  <a:pt x="146170" y="2098"/>
                </a:lnTo>
                <a:lnTo>
                  <a:pt x="164121" y="1281"/>
                </a:lnTo>
                <a:lnTo>
                  <a:pt x="183709" y="736"/>
                </a:lnTo>
                <a:lnTo>
                  <a:pt x="201530" y="1326"/>
                </a:lnTo>
                <a:lnTo>
                  <a:pt x="218173" y="2671"/>
                </a:lnTo>
                <a:lnTo>
                  <a:pt x="245556" y="5753"/>
                </a:lnTo>
                <a:lnTo>
                  <a:pt x="254191" y="6575"/>
                </a:lnTo>
                <a:lnTo>
                  <a:pt x="282892" y="82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19"/>
          <p:cNvSpPr/>
          <p:nvPr/>
        </p:nvSpPr>
        <p:spPr>
          <a:xfrm>
            <a:off x="4511992" y="4877752"/>
            <a:ext cx="317184" cy="15850"/>
          </a:xfrm>
          <a:custGeom>
            <a:avLst/>
            <a:gdLst/>
            <a:ahLst/>
            <a:cxnLst/>
            <a:rect l="0" t="0" r="0" b="0"/>
            <a:pathLst>
              <a:path w="317184" h="15850">
                <a:moveTo>
                  <a:pt x="0" y="0"/>
                </a:moveTo>
                <a:lnTo>
                  <a:pt x="9102" y="4551"/>
                </a:lnTo>
                <a:lnTo>
                  <a:pt x="15593" y="5892"/>
                </a:lnTo>
                <a:lnTo>
                  <a:pt x="23730" y="6785"/>
                </a:lnTo>
                <a:lnTo>
                  <a:pt x="32965" y="7381"/>
                </a:lnTo>
                <a:lnTo>
                  <a:pt x="40074" y="8731"/>
                </a:lnTo>
                <a:lnTo>
                  <a:pt x="45767" y="10583"/>
                </a:lnTo>
                <a:lnTo>
                  <a:pt x="50513" y="12770"/>
                </a:lnTo>
                <a:lnTo>
                  <a:pt x="56535" y="14229"/>
                </a:lnTo>
                <a:lnTo>
                  <a:pt x="63408" y="15201"/>
                </a:lnTo>
                <a:lnTo>
                  <a:pt x="70847" y="15849"/>
                </a:lnTo>
                <a:lnTo>
                  <a:pt x="87236" y="15328"/>
                </a:lnTo>
                <a:lnTo>
                  <a:pt x="158245" y="10998"/>
                </a:lnTo>
                <a:lnTo>
                  <a:pt x="195744" y="9650"/>
                </a:lnTo>
                <a:lnTo>
                  <a:pt x="263561" y="8786"/>
                </a:lnTo>
                <a:lnTo>
                  <a:pt x="317183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20"/>
          <p:cNvSpPr/>
          <p:nvPr/>
        </p:nvSpPr>
        <p:spPr>
          <a:xfrm>
            <a:off x="4914900" y="4732020"/>
            <a:ext cx="25613" cy="222015"/>
          </a:xfrm>
          <a:custGeom>
            <a:avLst/>
            <a:gdLst/>
            <a:ahLst/>
            <a:cxnLst/>
            <a:rect l="0" t="0" r="0" b="0"/>
            <a:pathLst>
              <a:path w="25613" h="222015">
                <a:moveTo>
                  <a:pt x="17145" y="0"/>
                </a:moveTo>
                <a:lnTo>
                  <a:pt x="17145" y="9102"/>
                </a:lnTo>
                <a:lnTo>
                  <a:pt x="18097" y="14640"/>
                </a:lnTo>
                <a:lnTo>
                  <a:pt x="19685" y="21190"/>
                </a:lnTo>
                <a:lnTo>
                  <a:pt x="21695" y="28414"/>
                </a:lnTo>
                <a:lnTo>
                  <a:pt x="23036" y="35135"/>
                </a:lnTo>
                <a:lnTo>
                  <a:pt x="23930" y="41521"/>
                </a:lnTo>
                <a:lnTo>
                  <a:pt x="24526" y="47683"/>
                </a:lnTo>
                <a:lnTo>
                  <a:pt x="24923" y="53696"/>
                </a:lnTo>
                <a:lnTo>
                  <a:pt x="25187" y="59610"/>
                </a:lnTo>
                <a:lnTo>
                  <a:pt x="25364" y="65458"/>
                </a:lnTo>
                <a:lnTo>
                  <a:pt x="25612" y="132848"/>
                </a:lnTo>
                <a:lnTo>
                  <a:pt x="24695" y="154288"/>
                </a:lnTo>
                <a:lnTo>
                  <a:pt x="23131" y="171439"/>
                </a:lnTo>
                <a:lnTo>
                  <a:pt x="21135" y="185730"/>
                </a:lnTo>
                <a:lnTo>
                  <a:pt x="20757" y="197162"/>
                </a:lnTo>
                <a:lnTo>
                  <a:pt x="21458" y="206689"/>
                </a:lnTo>
                <a:lnTo>
                  <a:pt x="22878" y="214945"/>
                </a:lnTo>
                <a:lnTo>
                  <a:pt x="22872" y="219497"/>
                </a:lnTo>
                <a:lnTo>
                  <a:pt x="21915" y="221579"/>
                </a:lnTo>
                <a:lnTo>
                  <a:pt x="20325" y="222014"/>
                </a:lnTo>
                <a:lnTo>
                  <a:pt x="19265" y="221352"/>
                </a:lnTo>
                <a:lnTo>
                  <a:pt x="18558" y="219958"/>
                </a:lnTo>
                <a:lnTo>
                  <a:pt x="18087" y="218076"/>
                </a:lnTo>
                <a:lnTo>
                  <a:pt x="16821" y="214916"/>
                </a:lnTo>
                <a:lnTo>
                  <a:pt x="15023" y="210905"/>
                </a:lnTo>
                <a:lnTo>
                  <a:pt x="12874" y="206326"/>
                </a:lnTo>
                <a:lnTo>
                  <a:pt x="11439" y="201368"/>
                </a:lnTo>
                <a:lnTo>
                  <a:pt x="10484" y="196158"/>
                </a:lnTo>
                <a:lnTo>
                  <a:pt x="9847" y="190779"/>
                </a:lnTo>
                <a:lnTo>
                  <a:pt x="8469" y="185288"/>
                </a:lnTo>
                <a:lnTo>
                  <a:pt x="6598" y="179723"/>
                </a:lnTo>
                <a:lnTo>
                  <a:pt x="0" y="1371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21"/>
          <p:cNvSpPr/>
          <p:nvPr/>
        </p:nvSpPr>
        <p:spPr>
          <a:xfrm>
            <a:off x="4906327" y="4689219"/>
            <a:ext cx="179511" cy="274259"/>
          </a:xfrm>
          <a:custGeom>
            <a:avLst/>
            <a:gdLst/>
            <a:ahLst/>
            <a:cxnLst/>
            <a:rect l="0" t="0" r="0" b="0"/>
            <a:pathLst>
              <a:path w="179511" h="274259">
                <a:moveTo>
                  <a:pt x="0" y="17083"/>
                </a:moveTo>
                <a:lnTo>
                  <a:pt x="9102" y="7982"/>
                </a:lnTo>
                <a:lnTo>
                  <a:pt x="12735" y="5300"/>
                </a:lnTo>
                <a:lnTo>
                  <a:pt x="16110" y="3513"/>
                </a:lnTo>
                <a:lnTo>
                  <a:pt x="19313" y="2321"/>
                </a:lnTo>
                <a:lnTo>
                  <a:pt x="23353" y="1527"/>
                </a:lnTo>
                <a:lnTo>
                  <a:pt x="27951" y="997"/>
                </a:lnTo>
                <a:lnTo>
                  <a:pt x="32921" y="644"/>
                </a:lnTo>
                <a:lnTo>
                  <a:pt x="40984" y="252"/>
                </a:lnTo>
                <a:lnTo>
                  <a:pt x="48695" y="78"/>
                </a:lnTo>
                <a:lnTo>
                  <a:pt x="58472" y="0"/>
                </a:lnTo>
                <a:lnTo>
                  <a:pt x="63746" y="932"/>
                </a:lnTo>
                <a:lnTo>
                  <a:pt x="69168" y="2505"/>
                </a:lnTo>
                <a:lnTo>
                  <a:pt x="81223" y="6794"/>
                </a:lnTo>
                <a:lnTo>
                  <a:pt x="96107" y="11875"/>
                </a:lnTo>
                <a:lnTo>
                  <a:pt x="103124" y="14564"/>
                </a:lnTo>
                <a:lnTo>
                  <a:pt x="109707" y="17309"/>
                </a:lnTo>
                <a:lnTo>
                  <a:pt x="116000" y="20091"/>
                </a:lnTo>
                <a:lnTo>
                  <a:pt x="121149" y="22898"/>
                </a:lnTo>
                <a:lnTo>
                  <a:pt x="125534" y="25723"/>
                </a:lnTo>
                <a:lnTo>
                  <a:pt x="129409" y="28558"/>
                </a:lnTo>
                <a:lnTo>
                  <a:pt x="133898" y="32353"/>
                </a:lnTo>
                <a:lnTo>
                  <a:pt x="138795" y="36788"/>
                </a:lnTo>
                <a:lnTo>
                  <a:pt x="143965" y="41649"/>
                </a:lnTo>
                <a:lnTo>
                  <a:pt x="148364" y="46796"/>
                </a:lnTo>
                <a:lnTo>
                  <a:pt x="152250" y="52132"/>
                </a:lnTo>
                <a:lnTo>
                  <a:pt x="155793" y="57594"/>
                </a:lnTo>
                <a:lnTo>
                  <a:pt x="159107" y="63140"/>
                </a:lnTo>
                <a:lnTo>
                  <a:pt x="162269" y="68743"/>
                </a:lnTo>
                <a:lnTo>
                  <a:pt x="165329" y="74383"/>
                </a:lnTo>
                <a:lnTo>
                  <a:pt x="168322" y="81001"/>
                </a:lnTo>
                <a:lnTo>
                  <a:pt x="171270" y="88270"/>
                </a:lnTo>
                <a:lnTo>
                  <a:pt x="174187" y="95974"/>
                </a:lnTo>
                <a:lnTo>
                  <a:pt x="176132" y="103014"/>
                </a:lnTo>
                <a:lnTo>
                  <a:pt x="177429" y="109613"/>
                </a:lnTo>
                <a:lnTo>
                  <a:pt x="178294" y="115917"/>
                </a:lnTo>
                <a:lnTo>
                  <a:pt x="178870" y="123930"/>
                </a:lnTo>
                <a:lnTo>
                  <a:pt x="179254" y="133082"/>
                </a:lnTo>
                <a:lnTo>
                  <a:pt x="179510" y="142993"/>
                </a:lnTo>
                <a:lnTo>
                  <a:pt x="178728" y="151506"/>
                </a:lnTo>
                <a:lnTo>
                  <a:pt x="177255" y="159085"/>
                </a:lnTo>
                <a:lnTo>
                  <a:pt x="175320" y="166044"/>
                </a:lnTo>
                <a:lnTo>
                  <a:pt x="172125" y="174493"/>
                </a:lnTo>
                <a:lnTo>
                  <a:pt x="168090" y="183935"/>
                </a:lnTo>
                <a:lnTo>
                  <a:pt x="163495" y="194041"/>
                </a:lnTo>
                <a:lnTo>
                  <a:pt x="157574" y="203635"/>
                </a:lnTo>
                <a:lnTo>
                  <a:pt x="150770" y="212888"/>
                </a:lnTo>
                <a:lnTo>
                  <a:pt x="143376" y="221915"/>
                </a:lnTo>
                <a:lnTo>
                  <a:pt x="136541" y="228885"/>
                </a:lnTo>
                <a:lnTo>
                  <a:pt x="130080" y="234485"/>
                </a:lnTo>
                <a:lnTo>
                  <a:pt x="123867" y="239170"/>
                </a:lnTo>
                <a:lnTo>
                  <a:pt x="117821" y="243246"/>
                </a:lnTo>
                <a:lnTo>
                  <a:pt x="111884" y="246916"/>
                </a:lnTo>
                <a:lnTo>
                  <a:pt x="106022" y="250315"/>
                </a:lnTo>
                <a:lnTo>
                  <a:pt x="101162" y="252581"/>
                </a:lnTo>
                <a:lnTo>
                  <a:pt x="96969" y="254092"/>
                </a:lnTo>
                <a:lnTo>
                  <a:pt x="93221" y="255099"/>
                </a:lnTo>
                <a:lnTo>
                  <a:pt x="60641" y="265618"/>
                </a:lnTo>
                <a:lnTo>
                  <a:pt x="49952" y="268498"/>
                </a:lnTo>
                <a:lnTo>
                  <a:pt x="40922" y="270418"/>
                </a:lnTo>
                <a:lnTo>
                  <a:pt x="8573" y="2742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22"/>
          <p:cNvSpPr/>
          <p:nvPr/>
        </p:nvSpPr>
        <p:spPr>
          <a:xfrm>
            <a:off x="5112067" y="4749165"/>
            <a:ext cx="265749" cy="192118"/>
          </a:xfrm>
          <a:custGeom>
            <a:avLst/>
            <a:gdLst/>
            <a:ahLst/>
            <a:cxnLst/>
            <a:rect l="0" t="0" r="0" b="0"/>
            <a:pathLst>
              <a:path w="265749" h="192118">
                <a:moveTo>
                  <a:pt x="0" y="0"/>
                </a:moveTo>
                <a:lnTo>
                  <a:pt x="9102" y="4551"/>
                </a:lnTo>
                <a:lnTo>
                  <a:pt x="16110" y="9325"/>
                </a:lnTo>
                <a:lnTo>
                  <a:pt x="22400" y="14622"/>
                </a:lnTo>
                <a:lnTo>
                  <a:pt x="28371" y="20150"/>
                </a:lnTo>
                <a:lnTo>
                  <a:pt x="30344" y="23911"/>
                </a:lnTo>
                <a:lnTo>
                  <a:pt x="31659" y="28323"/>
                </a:lnTo>
                <a:lnTo>
                  <a:pt x="32536" y="33169"/>
                </a:lnTo>
                <a:lnTo>
                  <a:pt x="34073" y="39258"/>
                </a:lnTo>
                <a:lnTo>
                  <a:pt x="36051" y="46174"/>
                </a:lnTo>
                <a:lnTo>
                  <a:pt x="38322" y="53643"/>
                </a:lnTo>
                <a:lnTo>
                  <a:pt x="39835" y="60527"/>
                </a:lnTo>
                <a:lnTo>
                  <a:pt x="40844" y="67021"/>
                </a:lnTo>
                <a:lnTo>
                  <a:pt x="41517" y="73256"/>
                </a:lnTo>
                <a:lnTo>
                  <a:pt x="42918" y="80270"/>
                </a:lnTo>
                <a:lnTo>
                  <a:pt x="44805" y="87803"/>
                </a:lnTo>
                <a:lnTo>
                  <a:pt x="47015" y="95683"/>
                </a:lnTo>
                <a:lnTo>
                  <a:pt x="49441" y="102841"/>
                </a:lnTo>
                <a:lnTo>
                  <a:pt x="52011" y="109518"/>
                </a:lnTo>
                <a:lnTo>
                  <a:pt x="54676" y="115874"/>
                </a:lnTo>
                <a:lnTo>
                  <a:pt x="56453" y="122969"/>
                </a:lnTo>
                <a:lnTo>
                  <a:pt x="57638" y="130557"/>
                </a:lnTo>
                <a:lnTo>
                  <a:pt x="58428" y="138473"/>
                </a:lnTo>
                <a:lnTo>
                  <a:pt x="60859" y="144703"/>
                </a:lnTo>
                <a:lnTo>
                  <a:pt x="64385" y="149808"/>
                </a:lnTo>
                <a:lnTo>
                  <a:pt x="68641" y="154165"/>
                </a:lnTo>
                <a:lnTo>
                  <a:pt x="71478" y="158974"/>
                </a:lnTo>
                <a:lnTo>
                  <a:pt x="73369" y="164085"/>
                </a:lnTo>
                <a:lnTo>
                  <a:pt x="74631" y="169397"/>
                </a:lnTo>
                <a:lnTo>
                  <a:pt x="77377" y="173891"/>
                </a:lnTo>
                <a:lnTo>
                  <a:pt x="81112" y="177840"/>
                </a:lnTo>
                <a:lnTo>
                  <a:pt x="85507" y="181425"/>
                </a:lnTo>
                <a:lnTo>
                  <a:pt x="90342" y="184767"/>
                </a:lnTo>
                <a:lnTo>
                  <a:pt x="95470" y="187948"/>
                </a:lnTo>
                <a:lnTo>
                  <a:pt x="100795" y="191021"/>
                </a:lnTo>
                <a:lnTo>
                  <a:pt x="105296" y="192117"/>
                </a:lnTo>
                <a:lnTo>
                  <a:pt x="109250" y="191896"/>
                </a:lnTo>
                <a:lnTo>
                  <a:pt x="118088" y="189109"/>
                </a:lnTo>
                <a:lnTo>
                  <a:pt x="131541" y="184696"/>
                </a:lnTo>
                <a:lnTo>
                  <a:pt x="138177" y="182185"/>
                </a:lnTo>
                <a:lnTo>
                  <a:pt x="144505" y="179560"/>
                </a:lnTo>
                <a:lnTo>
                  <a:pt x="150629" y="176856"/>
                </a:lnTo>
                <a:lnTo>
                  <a:pt x="167594" y="168773"/>
                </a:lnTo>
                <a:lnTo>
                  <a:pt x="177452" y="163950"/>
                </a:lnTo>
                <a:lnTo>
                  <a:pt x="184976" y="159782"/>
                </a:lnTo>
                <a:lnTo>
                  <a:pt x="190945" y="156052"/>
                </a:lnTo>
                <a:lnTo>
                  <a:pt x="195877" y="152612"/>
                </a:lnTo>
                <a:lnTo>
                  <a:pt x="201070" y="148413"/>
                </a:lnTo>
                <a:lnTo>
                  <a:pt x="206437" y="143710"/>
                </a:lnTo>
                <a:lnTo>
                  <a:pt x="211919" y="138669"/>
                </a:lnTo>
                <a:lnTo>
                  <a:pt x="217480" y="134356"/>
                </a:lnTo>
                <a:lnTo>
                  <a:pt x="223091" y="130528"/>
                </a:lnTo>
                <a:lnTo>
                  <a:pt x="228738" y="127024"/>
                </a:lnTo>
                <a:lnTo>
                  <a:pt x="233454" y="123735"/>
                </a:lnTo>
                <a:lnTo>
                  <a:pt x="237551" y="120590"/>
                </a:lnTo>
                <a:lnTo>
                  <a:pt x="241235" y="117541"/>
                </a:lnTo>
                <a:lnTo>
                  <a:pt x="247868" y="111613"/>
                </a:lnTo>
                <a:lnTo>
                  <a:pt x="250971" y="108698"/>
                </a:lnTo>
                <a:lnTo>
                  <a:pt x="253991" y="106756"/>
                </a:lnTo>
                <a:lnTo>
                  <a:pt x="256957" y="105460"/>
                </a:lnTo>
                <a:lnTo>
                  <a:pt x="265748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23"/>
          <p:cNvSpPr/>
          <p:nvPr/>
        </p:nvSpPr>
        <p:spPr>
          <a:xfrm>
            <a:off x="5129212" y="4732020"/>
            <a:ext cx="205741" cy="94298"/>
          </a:xfrm>
          <a:custGeom>
            <a:avLst/>
            <a:gdLst/>
            <a:ahLst/>
            <a:cxnLst/>
            <a:rect l="0" t="0" r="0" b="0"/>
            <a:pathLst>
              <a:path w="205741" h="94298">
                <a:moveTo>
                  <a:pt x="0" y="94297"/>
                </a:moveTo>
                <a:lnTo>
                  <a:pt x="14762" y="79535"/>
                </a:lnTo>
                <a:lnTo>
                  <a:pt x="17462" y="77788"/>
                </a:lnTo>
                <a:lnTo>
                  <a:pt x="21166" y="75671"/>
                </a:lnTo>
                <a:lnTo>
                  <a:pt x="25541" y="73308"/>
                </a:lnTo>
                <a:lnTo>
                  <a:pt x="30362" y="69826"/>
                </a:lnTo>
                <a:lnTo>
                  <a:pt x="35482" y="65601"/>
                </a:lnTo>
                <a:lnTo>
                  <a:pt x="40799" y="60879"/>
                </a:lnTo>
                <a:lnTo>
                  <a:pt x="46250" y="57731"/>
                </a:lnTo>
                <a:lnTo>
                  <a:pt x="51788" y="55632"/>
                </a:lnTo>
                <a:lnTo>
                  <a:pt x="57386" y="54233"/>
                </a:lnTo>
                <a:lnTo>
                  <a:pt x="63022" y="52348"/>
                </a:lnTo>
                <a:lnTo>
                  <a:pt x="68685" y="50138"/>
                </a:lnTo>
                <a:lnTo>
                  <a:pt x="74365" y="47713"/>
                </a:lnTo>
                <a:lnTo>
                  <a:pt x="81009" y="45143"/>
                </a:lnTo>
                <a:lnTo>
                  <a:pt x="96012" y="39748"/>
                </a:lnTo>
                <a:lnTo>
                  <a:pt x="103060" y="36976"/>
                </a:lnTo>
                <a:lnTo>
                  <a:pt x="109665" y="34176"/>
                </a:lnTo>
                <a:lnTo>
                  <a:pt x="122082" y="28524"/>
                </a:lnTo>
                <a:lnTo>
                  <a:pt x="133951" y="22837"/>
                </a:lnTo>
                <a:lnTo>
                  <a:pt x="144546" y="19034"/>
                </a:lnTo>
                <a:lnTo>
                  <a:pt x="158276" y="1459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24"/>
          <p:cNvSpPr/>
          <p:nvPr/>
        </p:nvSpPr>
        <p:spPr>
          <a:xfrm>
            <a:off x="5129212" y="4654867"/>
            <a:ext cx="240031" cy="94299"/>
          </a:xfrm>
          <a:custGeom>
            <a:avLst/>
            <a:gdLst/>
            <a:ahLst/>
            <a:cxnLst/>
            <a:rect l="0" t="0" r="0" b="0"/>
            <a:pathLst>
              <a:path w="240031" h="94299">
                <a:moveTo>
                  <a:pt x="0" y="94298"/>
                </a:moveTo>
                <a:lnTo>
                  <a:pt x="4551" y="85196"/>
                </a:lnTo>
                <a:lnTo>
                  <a:pt x="6844" y="81562"/>
                </a:lnTo>
                <a:lnTo>
                  <a:pt x="9325" y="78187"/>
                </a:lnTo>
                <a:lnTo>
                  <a:pt x="11931" y="74985"/>
                </a:lnTo>
                <a:lnTo>
                  <a:pt x="15574" y="72850"/>
                </a:lnTo>
                <a:lnTo>
                  <a:pt x="19908" y="71427"/>
                </a:lnTo>
                <a:lnTo>
                  <a:pt x="24702" y="70478"/>
                </a:lnTo>
                <a:lnTo>
                  <a:pt x="29803" y="68893"/>
                </a:lnTo>
                <a:lnTo>
                  <a:pt x="35109" y="66884"/>
                </a:lnTo>
                <a:lnTo>
                  <a:pt x="40551" y="64592"/>
                </a:lnTo>
                <a:lnTo>
                  <a:pt x="46084" y="62111"/>
                </a:lnTo>
                <a:lnTo>
                  <a:pt x="57312" y="56815"/>
                </a:lnTo>
                <a:lnTo>
                  <a:pt x="65830" y="52164"/>
                </a:lnTo>
                <a:lnTo>
                  <a:pt x="87996" y="39377"/>
                </a:lnTo>
                <a:lnTo>
                  <a:pt x="97716" y="34824"/>
                </a:lnTo>
                <a:lnTo>
                  <a:pt x="106102" y="31789"/>
                </a:lnTo>
                <a:lnTo>
                  <a:pt x="113597" y="29765"/>
                </a:lnTo>
                <a:lnTo>
                  <a:pt x="123356" y="27463"/>
                </a:lnTo>
                <a:lnTo>
                  <a:pt x="146900" y="22366"/>
                </a:lnTo>
                <a:lnTo>
                  <a:pt x="156988" y="19673"/>
                </a:lnTo>
                <a:lnTo>
                  <a:pt x="165619" y="16925"/>
                </a:lnTo>
                <a:lnTo>
                  <a:pt x="173278" y="14141"/>
                </a:lnTo>
                <a:lnTo>
                  <a:pt x="180289" y="12285"/>
                </a:lnTo>
                <a:lnTo>
                  <a:pt x="186867" y="11047"/>
                </a:lnTo>
                <a:lnTo>
                  <a:pt x="193158" y="10223"/>
                </a:lnTo>
                <a:lnTo>
                  <a:pt x="199257" y="9673"/>
                </a:lnTo>
                <a:lnTo>
                  <a:pt x="205228" y="930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25"/>
          <p:cNvSpPr/>
          <p:nvPr/>
        </p:nvSpPr>
        <p:spPr>
          <a:xfrm>
            <a:off x="4889182" y="4620577"/>
            <a:ext cx="540069" cy="17146"/>
          </a:xfrm>
          <a:custGeom>
            <a:avLst/>
            <a:gdLst/>
            <a:ahLst/>
            <a:cxnLst/>
            <a:rect l="0" t="0" r="0" b="0"/>
            <a:pathLst>
              <a:path w="540069" h="17146">
                <a:moveTo>
                  <a:pt x="0" y="0"/>
                </a:moveTo>
                <a:lnTo>
                  <a:pt x="326917" y="0"/>
                </a:lnTo>
                <a:lnTo>
                  <a:pt x="366535" y="953"/>
                </a:lnTo>
                <a:lnTo>
                  <a:pt x="395804" y="2540"/>
                </a:lnTo>
                <a:lnTo>
                  <a:pt x="418174" y="4551"/>
                </a:lnTo>
                <a:lnTo>
                  <a:pt x="439755" y="5892"/>
                </a:lnTo>
                <a:lnTo>
                  <a:pt x="481514" y="7381"/>
                </a:lnTo>
                <a:lnTo>
                  <a:pt x="497222" y="8731"/>
                </a:lnTo>
                <a:lnTo>
                  <a:pt x="509599" y="10583"/>
                </a:lnTo>
                <a:lnTo>
                  <a:pt x="540068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26"/>
          <p:cNvSpPr/>
          <p:nvPr/>
        </p:nvSpPr>
        <p:spPr>
          <a:xfrm>
            <a:off x="2094547" y="2898696"/>
            <a:ext cx="342733" cy="298847"/>
          </a:xfrm>
          <a:custGeom>
            <a:avLst/>
            <a:gdLst/>
            <a:ahLst/>
            <a:cxnLst/>
            <a:rect l="0" t="0" r="0" b="0"/>
            <a:pathLst>
              <a:path w="342733" h="298847">
                <a:moveTo>
                  <a:pt x="0" y="7381"/>
                </a:moveTo>
                <a:lnTo>
                  <a:pt x="34074" y="7381"/>
                </a:lnTo>
                <a:lnTo>
                  <a:pt x="44037" y="4841"/>
                </a:lnTo>
                <a:lnTo>
                  <a:pt x="49360" y="2830"/>
                </a:lnTo>
                <a:lnTo>
                  <a:pt x="54815" y="1489"/>
                </a:lnTo>
                <a:lnTo>
                  <a:pt x="60355" y="596"/>
                </a:lnTo>
                <a:lnTo>
                  <a:pt x="65954" y="0"/>
                </a:lnTo>
                <a:lnTo>
                  <a:pt x="75402" y="555"/>
                </a:lnTo>
                <a:lnTo>
                  <a:pt x="87415" y="1878"/>
                </a:lnTo>
                <a:lnTo>
                  <a:pt x="101140" y="3712"/>
                </a:lnTo>
                <a:lnTo>
                  <a:pt x="113146" y="5888"/>
                </a:lnTo>
                <a:lnTo>
                  <a:pt x="124008" y="8291"/>
                </a:lnTo>
                <a:lnTo>
                  <a:pt x="134107" y="10845"/>
                </a:lnTo>
                <a:lnTo>
                  <a:pt x="158028" y="16223"/>
                </a:lnTo>
                <a:lnTo>
                  <a:pt x="171074" y="18991"/>
                </a:lnTo>
                <a:lnTo>
                  <a:pt x="184535" y="22741"/>
                </a:lnTo>
                <a:lnTo>
                  <a:pt x="198271" y="27146"/>
                </a:lnTo>
                <a:lnTo>
                  <a:pt x="212191" y="31988"/>
                </a:lnTo>
                <a:lnTo>
                  <a:pt x="223375" y="37121"/>
                </a:lnTo>
                <a:lnTo>
                  <a:pt x="232737" y="42447"/>
                </a:lnTo>
                <a:lnTo>
                  <a:pt x="240883" y="47903"/>
                </a:lnTo>
                <a:lnTo>
                  <a:pt x="248219" y="52494"/>
                </a:lnTo>
                <a:lnTo>
                  <a:pt x="255014" y="56506"/>
                </a:lnTo>
                <a:lnTo>
                  <a:pt x="261449" y="60134"/>
                </a:lnTo>
                <a:lnTo>
                  <a:pt x="267645" y="64457"/>
                </a:lnTo>
                <a:lnTo>
                  <a:pt x="273680" y="69244"/>
                </a:lnTo>
                <a:lnTo>
                  <a:pt x="279608" y="74341"/>
                </a:lnTo>
                <a:lnTo>
                  <a:pt x="284513" y="79643"/>
                </a:lnTo>
                <a:lnTo>
                  <a:pt x="288735" y="85083"/>
                </a:lnTo>
                <a:lnTo>
                  <a:pt x="292503" y="90615"/>
                </a:lnTo>
                <a:lnTo>
                  <a:pt x="304309" y="106922"/>
                </a:lnTo>
                <a:lnTo>
                  <a:pt x="311458" y="116604"/>
                </a:lnTo>
                <a:lnTo>
                  <a:pt x="317176" y="124964"/>
                </a:lnTo>
                <a:lnTo>
                  <a:pt x="321941" y="132442"/>
                </a:lnTo>
                <a:lnTo>
                  <a:pt x="326069" y="139333"/>
                </a:lnTo>
                <a:lnTo>
                  <a:pt x="329775" y="145831"/>
                </a:lnTo>
                <a:lnTo>
                  <a:pt x="336432" y="158132"/>
                </a:lnTo>
                <a:lnTo>
                  <a:pt x="338588" y="164079"/>
                </a:lnTo>
                <a:lnTo>
                  <a:pt x="340025" y="169949"/>
                </a:lnTo>
                <a:lnTo>
                  <a:pt x="340983" y="175767"/>
                </a:lnTo>
                <a:lnTo>
                  <a:pt x="341622" y="181551"/>
                </a:lnTo>
                <a:lnTo>
                  <a:pt x="342048" y="187312"/>
                </a:lnTo>
                <a:lnTo>
                  <a:pt x="342332" y="193057"/>
                </a:lnTo>
                <a:lnTo>
                  <a:pt x="342648" y="209601"/>
                </a:lnTo>
                <a:lnTo>
                  <a:pt x="342732" y="219347"/>
                </a:lnTo>
                <a:lnTo>
                  <a:pt x="341835" y="228702"/>
                </a:lnTo>
                <a:lnTo>
                  <a:pt x="340285" y="237796"/>
                </a:lnTo>
                <a:lnTo>
                  <a:pt x="338299" y="246716"/>
                </a:lnTo>
                <a:lnTo>
                  <a:pt x="336975" y="253615"/>
                </a:lnTo>
                <a:lnTo>
                  <a:pt x="336093" y="259167"/>
                </a:lnTo>
                <a:lnTo>
                  <a:pt x="335112" y="267876"/>
                </a:lnTo>
                <a:lnTo>
                  <a:pt x="334676" y="274922"/>
                </a:lnTo>
                <a:lnTo>
                  <a:pt x="333607" y="278134"/>
                </a:lnTo>
                <a:lnTo>
                  <a:pt x="328505" y="286253"/>
                </a:lnTo>
                <a:lnTo>
                  <a:pt x="325617" y="290035"/>
                </a:lnTo>
                <a:lnTo>
                  <a:pt x="321566" y="294295"/>
                </a:lnTo>
                <a:lnTo>
                  <a:pt x="319152" y="295812"/>
                </a:lnTo>
                <a:lnTo>
                  <a:pt x="308610" y="2988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27"/>
          <p:cNvSpPr/>
          <p:nvPr/>
        </p:nvSpPr>
        <p:spPr>
          <a:xfrm>
            <a:off x="2145982" y="2837850"/>
            <a:ext cx="445590" cy="316831"/>
          </a:xfrm>
          <a:custGeom>
            <a:avLst/>
            <a:gdLst/>
            <a:ahLst/>
            <a:cxnLst/>
            <a:rect l="0" t="0" r="0" b="0"/>
            <a:pathLst>
              <a:path w="445590" h="316831">
                <a:moveTo>
                  <a:pt x="0" y="8220"/>
                </a:moveTo>
                <a:lnTo>
                  <a:pt x="13652" y="3669"/>
                </a:lnTo>
                <a:lnTo>
                  <a:pt x="25435" y="1434"/>
                </a:lnTo>
                <a:lnTo>
                  <a:pt x="38927" y="442"/>
                </a:lnTo>
                <a:lnTo>
                  <a:pt x="57623" y="0"/>
                </a:lnTo>
                <a:lnTo>
                  <a:pt x="69848" y="835"/>
                </a:lnTo>
                <a:lnTo>
                  <a:pt x="83713" y="2344"/>
                </a:lnTo>
                <a:lnTo>
                  <a:pt x="98671" y="4302"/>
                </a:lnTo>
                <a:lnTo>
                  <a:pt x="111501" y="6561"/>
                </a:lnTo>
                <a:lnTo>
                  <a:pt x="122911" y="9019"/>
                </a:lnTo>
                <a:lnTo>
                  <a:pt x="133376" y="11610"/>
                </a:lnTo>
                <a:lnTo>
                  <a:pt x="146067" y="14290"/>
                </a:lnTo>
                <a:lnTo>
                  <a:pt x="175409" y="19807"/>
                </a:lnTo>
                <a:lnTo>
                  <a:pt x="192187" y="24517"/>
                </a:lnTo>
                <a:lnTo>
                  <a:pt x="210040" y="30515"/>
                </a:lnTo>
                <a:lnTo>
                  <a:pt x="228609" y="37371"/>
                </a:lnTo>
                <a:lnTo>
                  <a:pt x="246703" y="45751"/>
                </a:lnTo>
                <a:lnTo>
                  <a:pt x="264481" y="55148"/>
                </a:lnTo>
                <a:lnTo>
                  <a:pt x="296617" y="73844"/>
                </a:lnTo>
                <a:lnTo>
                  <a:pt x="320425" y="88504"/>
                </a:lnTo>
                <a:lnTo>
                  <a:pt x="329822" y="96032"/>
                </a:lnTo>
                <a:lnTo>
                  <a:pt x="337991" y="103909"/>
                </a:lnTo>
                <a:lnTo>
                  <a:pt x="352148" y="119328"/>
                </a:lnTo>
                <a:lnTo>
                  <a:pt x="364790" y="132531"/>
                </a:lnTo>
                <a:lnTo>
                  <a:pt x="369876" y="138719"/>
                </a:lnTo>
                <a:lnTo>
                  <a:pt x="374219" y="144749"/>
                </a:lnTo>
                <a:lnTo>
                  <a:pt x="392584" y="172666"/>
                </a:lnTo>
                <a:lnTo>
                  <a:pt x="396977" y="179763"/>
                </a:lnTo>
                <a:lnTo>
                  <a:pt x="400859" y="186399"/>
                </a:lnTo>
                <a:lnTo>
                  <a:pt x="407712" y="198853"/>
                </a:lnTo>
                <a:lnTo>
                  <a:pt x="413933" y="210738"/>
                </a:lnTo>
                <a:lnTo>
                  <a:pt x="417878" y="220385"/>
                </a:lnTo>
                <a:lnTo>
                  <a:pt x="422413" y="232530"/>
                </a:lnTo>
                <a:lnTo>
                  <a:pt x="427341" y="246343"/>
                </a:lnTo>
                <a:lnTo>
                  <a:pt x="431579" y="257456"/>
                </a:lnTo>
                <a:lnTo>
                  <a:pt x="435357" y="266769"/>
                </a:lnTo>
                <a:lnTo>
                  <a:pt x="438828" y="274884"/>
                </a:lnTo>
                <a:lnTo>
                  <a:pt x="441142" y="281246"/>
                </a:lnTo>
                <a:lnTo>
                  <a:pt x="443713" y="290855"/>
                </a:lnTo>
                <a:lnTo>
                  <a:pt x="445364" y="298893"/>
                </a:lnTo>
                <a:lnTo>
                  <a:pt x="445589" y="303460"/>
                </a:lnTo>
                <a:lnTo>
                  <a:pt x="444697" y="306012"/>
                </a:lnTo>
                <a:lnTo>
                  <a:pt x="438961" y="314410"/>
                </a:lnTo>
                <a:lnTo>
                  <a:pt x="428625" y="3168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28"/>
          <p:cNvSpPr/>
          <p:nvPr/>
        </p:nvSpPr>
        <p:spPr>
          <a:xfrm>
            <a:off x="2171700" y="2786062"/>
            <a:ext cx="504539" cy="377191"/>
          </a:xfrm>
          <a:custGeom>
            <a:avLst/>
            <a:gdLst/>
            <a:ahLst/>
            <a:cxnLst/>
            <a:rect l="0" t="0" r="0" b="0"/>
            <a:pathLst>
              <a:path w="504539" h="377191">
                <a:moveTo>
                  <a:pt x="0" y="0"/>
                </a:moveTo>
                <a:lnTo>
                  <a:pt x="93486" y="0"/>
                </a:lnTo>
                <a:lnTo>
                  <a:pt x="107091" y="953"/>
                </a:lnTo>
                <a:lnTo>
                  <a:pt x="142528" y="4551"/>
                </a:lnTo>
                <a:lnTo>
                  <a:pt x="167409" y="8749"/>
                </a:lnTo>
                <a:lnTo>
                  <a:pt x="228074" y="21033"/>
                </a:lnTo>
                <a:lnTo>
                  <a:pt x="253014" y="27357"/>
                </a:lnTo>
                <a:lnTo>
                  <a:pt x="273451" y="33478"/>
                </a:lnTo>
                <a:lnTo>
                  <a:pt x="290885" y="39464"/>
                </a:lnTo>
                <a:lnTo>
                  <a:pt x="305366" y="45359"/>
                </a:lnTo>
                <a:lnTo>
                  <a:pt x="317877" y="51195"/>
                </a:lnTo>
                <a:lnTo>
                  <a:pt x="329075" y="56990"/>
                </a:lnTo>
                <a:lnTo>
                  <a:pt x="339398" y="62758"/>
                </a:lnTo>
                <a:lnTo>
                  <a:pt x="349138" y="68509"/>
                </a:lnTo>
                <a:lnTo>
                  <a:pt x="358488" y="74248"/>
                </a:lnTo>
                <a:lnTo>
                  <a:pt x="368532" y="79978"/>
                </a:lnTo>
                <a:lnTo>
                  <a:pt x="389852" y="91426"/>
                </a:lnTo>
                <a:lnTo>
                  <a:pt x="398966" y="98098"/>
                </a:lnTo>
                <a:lnTo>
                  <a:pt x="406947" y="105404"/>
                </a:lnTo>
                <a:lnTo>
                  <a:pt x="414173" y="113132"/>
                </a:lnTo>
                <a:lnTo>
                  <a:pt x="447097" y="146762"/>
                </a:lnTo>
                <a:lnTo>
                  <a:pt x="456179" y="156897"/>
                </a:lnTo>
                <a:lnTo>
                  <a:pt x="463187" y="165558"/>
                </a:lnTo>
                <a:lnTo>
                  <a:pt x="468811" y="173237"/>
                </a:lnTo>
                <a:lnTo>
                  <a:pt x="473513" y="183119"/>
                </a:lnTo>
                <a:lnTo>
                  <a:pt x="477600" y="194469"/>
                </a:lnTo>
                <a:lnTo>
                  <a:pt x="481277" y="206799"/>
                </a:lnTo>
                <a:lnTo>
                  <a:pt x="484681" y="216923"/>
                </a:lnTo>
                <a:lnTo>
                  <a:pt x="487903" y="225578"/>
                </a:lnTo>
                <a:lnTo>
                  <a:pt x="491004" y="233253"/>
                </a:lnTo>
                <a:lnTo>
                  <a:pt x="493070" y="240274"/>
                </a:lnTo>
                <a:lnTo>
                  <a:pt x="494449" y="246861"/>
                </a:lnTo>
                <a:lnTo>
                  <a:pt x="495367" y="253156"/>
                </a:lnTo>
                <a:lnTo>
                  <a:pt x="495979" y="259258"/>
                </a:lnTo>
                <a:lnTo>
                  <a:pt x="496388" y="265231"/>
                </a:lnTo>
                <a:lnTo>
                  <a:pt x="497794" y="276948"/>
                </a:lnTo>
                <a:lnTo>
                  <a:pt x="502988" y="293302"/>
                </a:lnTo>
                <a:lnTo>
                  <a:pt x="504538" y="301172"/>
                </a:lnTo>
                <a:lnTo>
                  <a:pt x="502686" y="310384"/>
                </a:lnTo>
                <a:lnTo>
                  <a:pt x="498688" y="319876"/>
                </a:lnTo>
                <a:lnTo>
                  <a:pt x="490130" y="331527"/>
                </a:lnTo>
                <a:lnTo>
                  <a:pt x="481043" y="341338"/>
                </a:lnTo>
                <a:lnTo>
                  <a:pt x="469768" y="353021"/>
                </a:lnTo>
                <a:lnTo>
                  <a:pt x="455843" y="362515"/>
                </a:lnTo>
                <a:lnTo>
                  <a:pt x="445167" y="365905"/>
                </a:lnTo>
                <a:lnTo>
                  <a:pt x="439653" y="366809"/>
                </a:lnTo>
                <a:lnTo>
                  <a:pt x="430986" y="370354"/>
                </a:lnTo>
                <a:lnTo>
                  <a:pt x="420052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29"/>
          <p:cNvSpPr/>
          <p:nvPr/>
        </p:nvSpPr>
        <p:spPr>
          <a:xfrm>
            <a:off x="3039221" y="2875420"/>
            <a:ext cx="264050" cy="279261"/>
          </a:xfrm>
          <a:custGeom>
            <a:avLst/>
            <a:gdLst/>
            <a:ahLst/>
            <a:cxnLst/>
            <a:rect l="0" t="0" r="0" b="0"/>
            <a:pathLst>
              <a:path w="264050" h="279261">
                <a:moveTo>
                  <a:pt x="264049" y="4940"/>
                </a:moveTo>
                <a:lnTo>
                  <a:pt x="254947" y="389"/>
                </a:lnTo>
                <a:lnTo>
                  <a:pt x="250361" y="0"/>
                </a:lnTo>
                <a:lnTo>
                  <a:pt x="245399" y="694"/>
                </a:lnTo>
                <a:lnTo>
                  <a:pt x="240185" y="2109"/>
                </a:lnTo>
                <a:lnTo>
                  <a:pt x="234805" y="3053"/>
                </a:lnTo>
                <a:lnTo>
                  <a:pt x="229313" y="3682"/>
                </a:lnTo>
                <a:lnTo>
                  <a:pt x="223746" y="4101"/>
                </a:lnTo>
                <a:lnTo>
                  <a:pt x="219083" y="5333"/>
                </a:lnTo>
                <a:lnTo>
                  <a:pt x="211361" y="9242"/>
                </a:lnTo>
                <a:lnTo>
                  <a:pt x="207016" y="11618"/>
                </a:lnTo>
                <a:lnTo>
                  <a:pt x="197108" y="16798"/>
                </a:lnTo>
                <a:lnTo>
                  <a:pt x="191799" y="18560"/>
                </a:lnTo>
                <a:lnTo>
                  <a:pt x="186355" y="19735"/>
                </a:lnTo>
                <a:lnTo>
                  <a:pt x="180820" y="20518"/>
                </a:lnTo>
                <a:lnTo>
                  <a:pt x="175226" y="21993"/>
                </a:lnTo>
                <a:lnTo>
                  <a:pt x="169591" y="23928"/>
                </a:lnTo>
                <a:lnTo>
                  <a:pt x="163929" y="26171"/>
                </a:lnTo>
                <a:lnTo>
                  <a:pt x="158250" y="29572"/>
                </a:lnTo>
                <a:lnTo>
                  <a:pt x="152559" y="33743"/>
                </a:lnTo>
                <a:lnTo>
                  <a:pt x="146859" y="38430"/>
                </a:lnTo>
                <a:lnTo>
                  <a:pt x="122747" y="56337"/>
                </a:lnTo>
                <a:lnTo>
                  <a:pt x="106982" y="67779"/>
                </a:lnTo>
                <a:lnTo>
                  <a:pt x="94568" y="76360"/>
                </a:lnTo>
                <a:lnTo>
                  <a:pt x="84386" y="83033"/>
                </a:lnTo>
                <a:lnTo>
                  <a:pt x="75694" y="88435"/>
                </a:lnTo>
                <a:lnTo>
                  <a:pt x="67993" y="93941"/>
                </a:lnTo>
                <a:lnTo>
                  <a:pt x="60955" y="99516"/>
                </a:lnTo>
                <a:lnTo>
                  <a:pt x="54358" y="105138"/>
                </a:lnTo>
                <a:lnTo>
                  <a:pt x="49007" y="110791"/>
                </a:lnTo>
                <a:lnTo>
                  <a:pt x="44488" y="116465"/>
                </a:lnTo>
                <a:lnTo>
                  <a:pt x="40522" y="122152"/>
                </a:lnTo>
                <a:lnTo>
                  <a:pt x="36926" y="126896"/>
                </a:lnTo>
                <a:lnTo>
                  <a:pt x="30390" y="134708"/>
                </a:lnTo>
                <a:lnTo>
                  <a:pt x="27314" y="139077"/>
                </a:lnTo>
                <a:lnTo>
                  <a:pt x="24310" y="143894"/>
                </a:lnTo>
                <a:lnTo>
                  <a:pt x="21356" y="149011"/>
                </a:lnTo>
                <a:lnTo>
                  <a:pt x="18433" y="156232"/>
                </a:lnTo>
                <a:lnTo>
                  <a:pt x="15533" y="164856"/>
                </a:lnTo>
                <a:lnTo>
                  <a:pt x="12646" y="174416"/>
                </a:lnTo>
                <a:lnTo>
                  <a:pt x="9770" y="181741"/>
                </a:lnTo>
                <a:lnTo>
                  <a:pt x="6899" y="187577"/>
                </a:lnTo>
                <a:lnTo>
                  <a:pt x="4033" y="192421"/>
                </a:lnTo>
                <a:lnTo>
                  <a:pt x="2122" y="197555"/>
                </a:lnTo>
                <a:lnTo>
                  <a:pt x="849" y="202882"/>
                </a:lnTo>
                <a:lnTo>
                  <a:pt x="0" y="208339"/>
                </a:lnTo>
                <a:lnTo>
                  <a:pt x="386" y="213881"/>
                </a:lnTo>
                <a:lnTo>
                  <a:pt x="1596" y="219482"/>
                </a:lnTo>
                <a:lnTo>
                  <a:pt x="7850" y="239005"/>
                </a:lnTo>
                <a:lnTo>
                  <a:pt x="10382" y="246708"/>
                </a:lnTo>
                <a:lnTo>
                  <a:pt x="12070" y="253749"/>
                </a:lnTo>
                <a:lnTo>
                  <a:pt x="13195" y="260347"/>
                </a:lnTo>
                <a:lnTo>
                  <a:pt x="15446" y="2792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30"/>
          <p:cNvSpPr/>
          <p:nvPr/>
        </p:nvSpPr>
        <p:spPr>
          <a:xfrm>
            <a:off x="3013154" y="2803207"/>
            <a:ext cx="281544" cy="351474"/>
          </a:xfrm>
          <a:custGeom>
            <a:avLst/>
            <a:gdLst/>
            <a:ahLst/>
            <a:cxnLst/>
            <a:rect l="0" t="0" r="0" b="0"/>
            <a:pathLst>
              <a:path w="281544" h="351474">
                <a:moveTo>
                  <a:pt x="281543" y="0"/>
                </a:moveTo>
                <a:lnTo>
                  <a:pt x="267891" y="0"/>
                </a:lnTo>
                <a:lnTo>
                  <a:pt x="261964" y="953"/>
                </a:lnTo>
                <a:lnTo>
                  <a:pt x="256108" y="2540"/>
                </a:lnTo>
                <a:lnTo>
                  <a:pt x="250299" y="4551"/>
                </a:lnTo>
                <a:lnTo>
                  <a:pt x="244521" y="6844"/>
                </a:lnTo>
                <a:lnTo>
                  <a:pt x="238764" y="9325"/>
                </a:lnTo>
                <a:lnTo>
                  <a:pt x="227288" y="14622"/>
                </a:lnTo>
                <a:lnTo>
                  <a:pt x="215837" y="20151"/>
                </a:lnTo>
                <a:lnTo>
                  <a:pt x="207259" y="24864"/>
                </a:lnTo>
                <a:lnTo>
                  <a:pt x="185028" y="37721"/>
                </a:lnTo>
                <a:lnTo>
                  <a:pt x="164352" y="50420"/>
                </a:lnTo>
                <a:lnTo>
                  <a:pt x="154839" y="56473"/>
                </a:lnTo>
                <a:lnTo>
                  <a:pt x="146591" y="62414"/>
                </a:lnTo>
                <a:lnTo>
                  <a:pt x="139187" y="68279"/>
                </a:lnTo>
                <a:lnTo>
                  <a:pt x="132347" y="74095"/>
                </a:lnTo>
                <a:lnTo>
                  <a:pt x="125881" y="79876"/>
                </a:lnTo>
                <a:lnTo>
                  <a:pt x="113617" y="91381"/>
                </a:lnTo>
                <a:lnTo>
                  <a:pt x="96003" y="108567"/>
                </a:lnTo>
                <a:lnTo>
                  <a:pt x="90222" y="115241"/>
                </a:lnTo>
                <a:lnTo>
                  <a:pt x="84463" y="122547"/>
                </a:lnTo>
                <a:lnTo>
                  <a:pt x="78719" y="130276"/>
                </a:lnTo>
                <a:lnTo>
                  <a:pt x="71080" y="139238"/>
                </a:lnTo>
                <a:lnTo>
                  <a:pt x="62177" y="149023"/>
                </a:lnTo>
                <a:lnTo>
                  <a:pt x="52431" y="159356"/>
                </a:lnTo>
                <a:lnTo>
                  <a:pt x="44982" y="168150"/>
                </a:lnTo>
                <a:lnTo>
                  <a:pt x="39063" y="175918"/>
                </a:lnTo>
                <a:lnTo>
                  <a:pt x="34165" y="183001"/>
                </a:lnTo>
                <a:lnTo>
                  <a:pt x="29947" y="190581"/>
                </a:lnTo>
                <a:lnTo>
                  <a:pt x="26182" y="198491"/>
                </a:lnTo>
                <a:lnTo>
                  <a:pt x="22720" y="206623"/>
                </a:lnTo>
                <a:lnTo>
                  <a:pt x="16333" y="220737"/>
                </a:lnTo>
                <a:lnTo>
                  <a:pt x="13297" y="227168"/>
                </a:lnTo>
                <a:lnTo>
                  <a:pt x="11272" y="233360"/>
                </a:lnTo>
                <a:lnTo>
                  <a:pt x="9922" y="239394"/>
                </a:lnTo>
                <a:lnTo>
                  <a:pt x="9023" y="245321"/>
                </a:lnTo>
                <a:lnTo>
                  <a:pt x="7470" y="253082"/>
                </a:lnTo>
                <a:lnTo>
                  <a:pt x="3205" y="271866"/>
                </a:lnTo>
                <a:lnTo>
                  <a:pt x="1687" y="279352"/>
                </a:lnTo>
                <a:lnTo>
                  <a:pt x="0" y="290209"/>
                </a:lnTo>
                <a:lnTo>
                  <a:pt x="1790" y="300749"/>
                </a:lnTo>
                <a:lnTo>
                  <a:pt x="5761" y="310831"/>
                </a:lnTo>
                <a:lnTo>
                  <a:pt x="10700" y="318487"/>
                </a:lnTo>
                <a:lnTo>
                  <a:pt x="13531" y="325065"/>
                </a:lnTo>
                <a:lnTo>
                  <a:pt x="14286" y="328153"/>
                </a:lnTo>
                <a:lnTo>
                  <a:pt x="20205" y="336663"/>
                </a:lnTo>
                <a:lnTo>
                  <a:pt x="32940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1"/>
          <p:cNvSpPr/>
          <p:nvPr/>
        </p:nvSpPr>
        <p:spPr>
          <a:xfrm>
            <a:off x="2900530" y="2717482"/>
            <a:ext cx="385596" cy="480061"/>
          </a:xfrm>
          <a:custGeom>
            <a:avLst/>
            <a:gdLst/>
            <a:ahLst/>
            <a:cxnLst/>
            <a:rect l="0" t="0" r="0" b="0"/>
            <a:pathLst>
              <a:path w="385596" h="480061">
                <a:moveTo>
                  <a:pt x="385595" y="0"/>
                </a:moveTo>
                <a:lnTo>
                  <a:pt x="346969" y="0"/>
                </a:lnTo>
                <a:lnTo>
                  <a:pt x="340795" y="953"/>
                </a:lnTo>
                <a:lnTo>
                  <a:pt x="328853" y="4551"/>
                </a:lnTo>
                <a:lnTo>
                  <a:pt x="319192" y="8749"/>
                </a:lnTo>
                <a:lnTo>
                  <a:pt x="293217" y="21033"/>
                </a:lnTo>
                <a:lnTo>
                  <a:pt x="246463" y="44015"/>
                </a:lnTo>
                <a:lnTo>
                  <a:pt x="232833" y="51251"/>
                </a:lnTo>
                <a:lnTo>
                  <a:pt x="220888" y="57980"/>
                </a:lnTo>
                <a:lnTo>
                  <a:pt x="210068" y="64370"/>
                </a:lnTo>
                <a:lnTo>
                  <a:pt x="200950" y="71489"/>
                </a:lnTo>
                <a:lnTo>
                  <a:pt x="192965" y="79092"/>
                </a:lnTo>
                <a:lnTo>
                  <a:pt x="185738" y="87018"/>
                </a:lnTo>
                <a:lnTo>
                  <a:pt x="170087" y="103445"/>
                </a:lnTo>
                <a:lnTo>
                  <a:pt x="161913" y="111826"/>
                </a:lnTo>
                <a:lnTo>
                  <a:pt x="151701" y="123128"/>
                </a:lnTo>
                <a:lnTo>
                  <a:pt x="127654" y="150926"/>
                </a:lnTo>
                <a:lnTo>
                  <a:pt x="114574" y="167293"/>
                </a:lnTo>
                <a:lnTo>
                  <a:pt x="87341" y="203257"/>
                </a:lnTo>
                <a:lnTo>
                  <a:pt x="75316" y="222182"/>
                </a:lnTo>
                <a:lnTo>
                  <a:pt x="64443" y="241467"/>
                </a:lnTo>
                <a:lnTo>
                  <a:pt x="54336" y="260990"/>
                </a:lnTo>
                <a:lnTo>
                  <a:pt x="45693" y="276864"/>
                </a:lnTo>
                <a:lnTo>
                  <a:pt x="38026" y="290303"/>
                </a:lnTo>
                <a:lnTo>
                  <a:pt x="31010" y="302121"/>
                </a:lnTo>
                <a:lnTo>
                  <a:pt x="25380" y="312856"/>
                </a:lnTo>
                <a:lnTo>
                  <a:pt x="20674" y="322871"/>
                </a:lnTo>
                <a:lnTo>
                  <a:pt x="12905" y="340666"/>
                </a:lnTo>
                <a:lnTo>
                  <a:pt x="6277" y="354925"/>
                </a:lnTo>
                <a:lnTo>
                  <a:pt x="4129" y="362346"/>
                </a:lnTo>
                <a:lnTo>
                  <a:pt x="2697" y="370152"/>
                </a:lnTo>
                <a:lnTo>
                  <a:pt x="1742" y="378213"/>
                </a:lnTo>
                <a:lnTo>
                  <a:pt x="1105" y="387397"/>
                </a:lnTo>
                <a:lnTo>
                  <a:pt x="681" y="397330"/>
                </a:lnTo>
                <a:lnTo>
                  <a:pt x="0" y="426994"/>
                </a:lnTo>
                <a:lnTo>
                  <a:pt x="2447" y="437743"/>
                </a:lnTo>
                <a:lnTo>
                  <a:pt x="6639" y="451964"/>
                </a:lnTo>
                <a:lnTo>
                  <a:pt x="7228" y="455615"/>
                </a:lnTo>
                <a:lnTo>
                  <a:pt x="9525" y="459001"/>
                </a:lnTo>
                <a:lnTo>
                  <a:pt x="20907" y="468317"/>
                </a:lnTo>
                <a:lnTo>
                  <a:pt x="24360" y="471279"/>
                </a:lnTo>
                <a:lnTo>
                  <a:pt x="34122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32"/>
          <p:cNvSpPr/>
          <p:nvPr/>
        </p:nvSpPr>
        <p:spPr>
          <a:xfrm>
            <a:off x="6787691" y="4680585"/>
            <a:ext cx="356060" cy="414049"/>
          </a:xfrm>
          <a:custGeom>
            <a:avLst/>
            <a:gdLst/>
            <a:ahLst/>
            <a:cxnLst/>
            <a:rect l="0" t="0" r="0" b="0"/>
            <a:pathLst>
              <a:path w="356060" h="414049">
                <a:moveTo>
                  <a:pt x="30303" y="42862"/>
                </a:moveTo>
                <a:lnTo>
                  <a:pt x="30303" y="88554"/>
                </a:lnTo>
                <a:lnTo>
                  <a:pt x="31257" y="99993"/>
                </a:lnTo>
                <a:lnTo>
                  <a:pt x="34855" y="130484"/>
                </a:lnTo>
                <a:lnTo>
                  <a:pt x="36195" y="145092"/>
                </a:lnTo>
                <a:lnTo>
                  <a:pt x="37089" y="158640"/>
                </a:lnTo>
                <a:lnTo>
                  <a:pt x="37685" y="171483"/>
                </a:lnTo>
                <a:lnTo>
                  <a:pt x="43074" y="248718"/>
                </a:lnTo>
                <a:lnTo>
                  <a:pt x="44532" y="281064"/>
                </a:lnTo>
                <a:lnTo>
                  <a:pt x="47064" y="399303"/>
                </a:lnTo>
                <a:lnTo>
                  <a:pt x="46240" y="406220"/>
                </a:lnTo>
                <a:lnTo>
                  <a:pt x="44738" y="410830"/>
                </a:lnTo>
                <a:lnTo>
                  <a:pt x="42784" y="413904"/>
                </a:lnTo>
                <a:lnTo>
                  <a:pt x="39576" y="414048"/>
                </a:lnTo>
                <a:lnTo>
                  <a:pt x="35533" y="412240"/>
                </a:lnTo>
                <a:lnTo>
                  <a:pt x="30933" y="409129"/>
                </a:lnTo>
                <a:lnTo>
                  <a:pt x="26913" y="401340"/>
                </a:lnTo>
                <a:lnTo>
                  <a:pt x="23281" y="390432"/>
                </a:lnTo>
                <a:lnTo>
                  <a:pt x="19906" y="377446"/>
                </a:lnTo>
                <a:lnTo>
                  <a:pt x="16705" y="366883"/>
                </a:lnTo>
                <a:lnTo>
                  <a:pt x="13618" y="357936"/>
                </a:lnTo>
                <a:lnTo>
                  <a:pt x="10607" y="350066"/>
                </a:lnTo>
                <a:lnTo>
                  <a:pt x="8600" y="341963"/>
                </a:lnTo>
                <a:lnTo>
                  <a:pt x="7262" y="333702"/>
                </a:lnTo>
                <a:lnTo>
                  <a:pt x="564" y="268058"/>
                </a:lnTo>
                <a:lnTo>
                  <a:pt x="0" y="238713"/>
                </a:lnTo>
                <a:lnTo>
                  <a:pt x="576" y="204862"/>
                </a:lnTo>
                <a:lnTo>
                  <a:pt x="4058" y="95169"/>
                </a:lnTo>
                <a:lnTo>
                  <a:pt x="4351" y="76905"/>
                </a:lnTo>
                <a:lnTo>
                  <a:pt x="5381" y="68415"/>
                </a:lnTo>
                <a:lnTo>
                  <a:pt x="7022" y="59897"/>
                </a:lnTo>
                <a:lnTo>
                  <a:pt x="9067" y="51361"/>
                </a:lnTo>
                <a:lnTo>
                  <a:pt x="12336" y="45671"/>
                </a:lnTo>
                <a:lnTo>
                  <a:pt x="16420" y="41877"/>
                </a:lnTo>
                <a:lnTo>
                  <a:pt x="25086" y="37662"/>
                </a:lnTo>
                <a:lnTo>
                  <a:pt x="32112" y="35789"/>
                </a:lnTo>
                <a:lnTo>
                  <a:pt x="40950" y="34956"/>
                </a:lnTo>
                <a:lnTo>
                  <a:pt x="50276" y="34586"/>
                </a:lnTo>
                <a:lnTo>
                  <a:pt x="57595" y="34421"/>
                </a:lnTo>
                <a:lnTo>
                  <a:pt x="71622" y="34329"/>
                </a:lnTo>
                <a:lnTo>
                  <a:pt x="78804" y="33363"/>
                </a:lnTo>
                <a:lnTo>
                  <a:pt x="87402" y="31767"/>
                </a:lnTo>
                <a:lnTo>
                  <a:pt x="96944" y="29751"/>
                </a:lnTo>
                <a:lnTo>
                  <a:pt x="106163" y="28406"/>
                </a:lnTo>
                <a:lnTo>
                  <a:pt x="115167" y="27510"/>
                </a:lnTo>
                <a:lnTo>
                  <a:pt x="124027" y="26912"/>
                </a:lnTo>
                <a:lnTo>
                  <a:pt x="134695" y="25561"/>
                </a:lnTo>
                <a:lnTo>
                  <a:pt x="146571" y="23708"/>
                </a:lnTo>
                <a:lnTo>
                  <a:pt x="159250" y="21520"/>
                </a:lnTo>
                <a:lnTo>
                  <a:pt x="169608" y="20062"/>
                </a:lnTo>
                <a:lnTo>
                  <a:pt x="178418" y="19089"/>
                </a:lnTo>
                <a:lnTo>
                  <a:pt x="186197" y="18441"/>
                </a:lnTo>
                <a:lnTo>
                  <a:pt x="194240" y="18009"/>
                </a:lnTo>
                <a:lnTo>
                  <a:pt x="210797" y="17529"/>
                </a:lnTo>
                <a:lnTo>
                  <a:pt x="219213" y="16448"/>
                </a:lnTo>
                <a:lnTo>
                  <a:pt x="227680" y="14776"/>
                </a:lnTo>
                <a:lnTo>
                  <a:pt x="236183" y="12707"/>
                </a:lnTo>
                <a:lnTo>
                  <a:pt x="251377" y="10377"/>
                </a:lnTo>
                <a:lnTo>
                  <a:pt x="293658" y="5247"/>
                </a:lnTo>
                <a:lnTo>
                  <a:pt x="321340" y="2332"/>
                </a:lnTo>
                <a:lnTo>
                  <a:pt x="3560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3"/>
          <p:cNvSpPr/>
          <p:nvPr/>
        </p:nvSpPr>
        <p:spPr>
          <a:xfrm>
            <a:off x="6757987" y="4869179"/>
            <a:ext cx="274321" cy="17147"/>
          </a:xfrm>
          <a:custGeom>
            <a:avLst/>
            <a:gdLst/>
            <a:ahLst/>
            <a:cxnLst/>
            <a:rect l="0" t="0" r="0" b="0"/>
            <a:pathLst>
              <a:path w="274321" h="17147">
                <a:moveTo>
                  <a:pt x="0" y="17146"/>
                </a:moveTo>
                <a:lnTo>
                  <a:pt x="18204" y="17146"/>
                </a:lnTo>
                <a:lnTo>
                  <a:pt x="26423" y="16193"/>
                </a:lnTo>
                <a:lnTo>
                  <a:pt x="34761" y="14606"/>
                </a:lnTo>
                <a:lnTo>
                  <a:pt x="43176" y="12595"/>
                </a:lnTo>
                <a:lnTo>
                  <a:pt x="50691" y="11254"/>
                </a:lnTo>
                <a:lnTo>
                  <a:pt x="57607" y="10360"/>
                </a:lnTo>
                <a:lnTo>
                  <a:pt x="64122" y="9765"/>
                </a:lnTo>
                <a:lnTo>
                  <a:pt x="73228" y="8415"/>
                </a:lnTo>
                <a:lnTo>
                  <a:pt x="96046" y="4375"/>
                </a:lnTo>
                <a:lnTo>
                  <a:pt x="111655" y="2917"/>
                </a:lnTo>
                <a:lnTo>
                  <a:pt x="129682" y="1945"/>
                </a:lnTo>
                <a:lnTo>
                  <a:pt x="186059" y="38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4"/>
          <p:cNvSpPr/>
          <p:nvPr/>
        </p:nvSpPr>
        <p:spPr>
          <a:xfrm>
            <a:off x="7164852" y="4714875"/>
            <a:ext cx="236074" cy="313496"/>
          </a:xfrm>
          <a:custGeom>
            <a:avLst/>
            <a:gdLst/>
            <a:ahLst/>
            <a:cxnLst/>
            <a:rect l="0" t="0" r="0" b="0"/>
            <a:pathLst>
              <a:path w="236074" h="313496">
                <a:moveTo>
                  <a:pt x="47478" y="0"/>
                </a:moveTo>
                <a:lnTo>
                  <a:pt x="52029" y="4551"/>
                </a:lnTo>
                <a:lnTo>
                  <a:pt x="53369" y="6843"/>
                </a:lnTo>
                <a:lnTo>
                  <a:pt x="54859" y="11931"/>
                </a:lnTo>
                <a:lnTo>
                  <a:pt x="55521" y="19908"/>
                </a:lnTo>
                <a:lnTo>
                  <a:pt x="55815" y="28850"/>
                </a:lnTo>
                <a:lnTo>
                  <a:pt x="55946" y="36000"/>
                </a:lnTo>
                <a:lnTo>
                  <a:pt x="55028" y="42097"/>
                </a:lnTo>
                <a:lnTo>
                  <a:pt x="53463" y="49972"/>
                </a:lnTo>
                <a:lnTo>
                  <a:pt x="51468" y="59032"/>
                </a:lnTo>
                <a:lnTo>
                  <a:pt x="50138" y="66977"/>
                </a:lnTo>
                <a:lnTo>
                  <a:pt x="49251" y="74179"/>
                </a:lnTo>
                <a:lnTo>
                  <a:pt x="48660" y="80885"/>
                </a:lnTo>
                <a:lnTo>
                  <a:pt x="45409" y="92976"/>
                </a:lnTo>
                <a:lnTo>
                  <a:pt x="40383" y="108656"/>
                </a:lnTo>
                <a:lnTo>
                  <a:pt x="34176" y="126730"/>
                </a:lnTo>
                <a:lnTo>
                  <a:pt x="30037" y="141636"/>
                </a:lnTo>
                <a:lnTo>
                  <a:pt x="27278" y="154432"/>
                </a:lnTo>
                <a:lnTo>
                  <a:pt x="25439" y="165819"/>
                </a:lnTo>
                <a:lnTo>
                  <a:pt x="23260" y="176269"/>
                </a:lnTo>
                <a:lnTo>
                  <a:pt x="20855" y="186092"/>
                </a:lnTo>
                <a:lnTo>
                  <a:pt x="18300" y="195499"/>
                </a:lnTo>
                <a:lnTo>
                  <a:pt x="15643" y="203675"/>
                </a:lnTo>
                <a:lnTo>
                  <a:pt x="12919" y="211031"/>
                </a:lnTo>
                <a:lnTo>
                  <a:pt x="10151" y="217840"/>
                </a:lnTo>
                <a:lnTo>
                  <a:pt x="8306" y="223332"/>
                </a:lnTo>
                <a:lnTo>
                  <a:pt x="6256" y="231973"/>
                </a:lnTo>
                <a:lnTo>
                  <a:pt x="550" y="264948"/>
                </a:lnTo>
                <a:lnTo>
                  <a:pt x="0" y="273786"/>
                </a:lnTo>
                <a:lnTo>
                  <a:pt x="586" y="279679"/>
                </a:lnTo>
                <a:lnTo>
                  <a:pt x="3777" y="288132"/>
                </a:lnTo>
                <a:lnTo>
                  <a:pt x="5961" y="293053"/>
                </a:lnTo>
                <a:lnTo>
                  <a:pt x="8369" y="298238"/>
                </a:lnTo>
                <a:lnTo>
                  <a:pt x="10928" y="301696"/>
                </a:lnTo>
                <a:lnTo>
                  <a:pt x="13586" y="304000"/>
                </a:lnTo>
                <a:lnTo>
                  <a:pt x="16311" y="305537"/>
                </a:lnTo>
                <a:lnTo>
                  <a:pt x="21879" y="307244"/>
                </a:lnTo>
                <a:lnTo>
                  <a:pt x="27528" y="308003"/>
                </a:lnTo>
                <a:lnTo>
                  <a:pt x="33214" y="308340"/>
                </a:lnTo>
                <a:lnTo>
                  <a:pt x="37016" y="309383"/>
                </a:lnTo>
                <a:lnTo>
                  <a:pt x="41456" y="311030"/>
                </a:lnTo>
                <a:lnTo>
                  <a:pt x="46321" y="313080"/>
                </a:lnTo>
                <a:lnTo>
                  <a:pt x="50516" y="313495"/>
                </a:lnTo>
                <a:lnTo>
                  <a:pt x="54266" y="312820"/>
                </a:lnTo>
                <a:lnTo>
                  <a:pt x="57718" y="311416"/>
                </a:lnTo>
                <a:lnTo>
                  <a:pt x="64782" y="310481"/>
                </a:lnTo>
                <a:lnTo>
                  <a:pt x="74254" y="309857"/>
                </a:lnTo>
                <a:lnTo>
                  <a:pt x="100178" y="308979"/>
                </a:lnTo>
                <a:lnTo>
                  <a:pt x="116433" y="308719"/>
                </a:lnTo>
                <a:lnTo>
                  <a:pt x="122022" y="308683"/>
                </a:lnTo>
                <a:lnTo>
                  <a:pt x="132417" y="307706"/>
                </a:lnTo>
                <a:lnTo>
                  <a:pt x="181766" y="301834"/>
                </a:lnTo>
                <a:lnTo>
                  <a:pt x="188438" y="301235"/>
                </a:lnTo>
                <a:lnTo>
                  <a:pt x="194791" y="299883"/>
                </a:lnTo>
                <a:lnTo>
                  <a:pt x="200932" y="298029"/>
                </a:lnTo>
                <a:lnTo>
                  <a:pt x="206930" y="295842"/>
                </a:lnTo>
                <a:lnTo>
                  <a:pt x="211882" y="294383"/>
                </a:lnTo>
                <a:lnTo>
                  <a:pt x="216136" y="293410"/>
                </a:lnTo>
                <a:lnTo>
                  <a:pt x="223402" y="292329"/>
                </a:lnTo>
                <a:lnTo>
                  <a:pt x="226673" y="292041"/>
                </a:lnTo>
                <a:lnTo>
                  <a:pt x="236073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35"/>
          <p:cNvSpPr/>
          <p:nvPr/>
        </p:nvSpPr>
        <p:spPr>
          <a:xfrm>
            <a:off x="7169467" y="4886334"/>
            <a:ext cx="291466" cy="17137"/>
          </a:xfrm>
          <a:custGeom>
            <a:avLst/>
            <a:gdLst/>
            <a:ahLst/>
            <a:cxnLst/>
            <a:rect l="0" t="0" r="0" b="0"/>
            <a:pathLst>
              <a:path w="291466" h="17137">
                <a:moveTo>
                  <a:pt x="0" y="8563"/>
                </a:moveTo>
                <a:lnTo>
                  <a:pt x="9101" y="8563"/>
                </a:lnTo>
                <a:lnTo>
                  <a:pt x="38970" y="6023"/>
                </a:lnTo>
                <a:lnTo>
                  <a:pt x="76375" y="2672"/>
                </a:lnTo>
                <a:lnTo>
                  <a:pt x="99350" y="1182"/>
                </a:lnTo>
                <a:lnTo>
                  <a:pt x="118450" y="520"/>
                </a:lnTo>
                <a:lnTo>
                  <a:pt x="153996" y="95"/>
                </a:lnTo>
                <a:lnTo>
                  <a:pt x="198332" y="0"/>
                </a:lnTo>
                <a:lnTo>
                  <a:pt x="209374" y="1902"/>
                </a:lnTo>
                <a:lnTo>
                  <a:pt x="222450" y="5075"/>
                </a:lnTo>
                <a:lnTo>
                  <a:pt x="236883" y="9095"/>
                </a:lnTo>
                <a:lnTo>
                  <a:pt x="248409" y="11775"/>
                </a:lnTo>
                <a:lnTo>
                  <a:pt x="257999" y="13562"/>
                </a:lnTo>
                <a:lnTo>
                  <a:pt x="291465" y="171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36"/>
          <p:cNvSpPr/>
          <p:nvPr/>
        </p:nvSpPr>
        <p:spPr>
          <a:xfrm>
            <a:off x="6783705" y="4594869"/>
            <a:ext cx="505778" cy="25709"/>
          </a:xfrm>
          <a:custGeom>
            <a:avLst/>
            <a:gdLst/>
            <a:ahLst/>
            <a:cxnLst/>
            <a:rect l="0" t="0" r="0" b="0"/>
            <a:pathLst>
              <a:path w="505778" h="25709">
                <a:moveTo>
                  <a:pt x="0" y="25708"/>
                </a:moveTo>
                <a:lnTo>
                  <a:pt x="22754" y="21158"/>
                </a:lnTo>
                <a:lnTo>
                  <a:pt x="31361" y="19817"/>
                </a:lnTo>
                <a:lnTo>
                  <a:pt x="39005" y="18923"/>
                </a:lnTo>
                <a:lnTo>
                  <a:pt x="46006" y="18327"/>
                </a:lnTo>
                <a:lnTo>
                  <a:pt x="54483" y="17930"/>
                </a:lnTo>
                <a:lnTo>
                  <a:pt x="74062" y="17489"/>
                </a:lnTo>
                <a:lnTo>
                  <a:pt x="83664" y="16419"/>
                </a:lnTo>
                <a:lnTo>
                  <a:pt x="92924" y="14753"/>
                </a:lnTo>
                <a:lnTo>
                  <a:pt x="101954" y="12689"/>
                </a:lnTo>
                <a:lnTo>
                  <a:pt x="114642" y="11314"/>
                </a:lnTo>
                <a:lnTo>
                  <a:pt x="129768" y="10397"/>
                </a:lnTo>
                <a:lnTo>
                  <a:pt x="161497" y="9378"/>
                </a:lnTo>
                <a:lnTo>
                  <a:pt x="188299" y="8925"/>
                </a:lnTo>
                <a:lnTo>
                  <a:pt x="207448" y="7852"/>
                </a:lnTo>
                <a:lnTo>
                  <a:pt x="277789" y="2743"/>
                </a:lnTo>
                <a:lnTo>
                  <a:pt x="311422" y="1214"/>
                </a:lnTo>
                <a:lnTo>
                  <a:pt x="347226" y="353"/>
                </a:lnTo>
                <a:lnTo>
                  <a:pt x="435895" y="0"/>
                </a:lnTo>
                <a:lnTo>
                  <a:pt x="447759" y="950"/>
                </a:lnTo>
                <a:lnTo>
                  <a:pt x="461383" y="2535"/>
                </a:lnTo>
                <a:lnTo>
                  <a:pt x="505777" y="85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37"/>
          <p:cNvSpPr/>
          <p:nvPr/>
        </p:nvSpPr>
        <p:spPr>
          <a:xfrm>
            <a:off x="7220902" y="4689157"/>
            <a:ext cx="291466" cy="8573"/>
          </a:xfrm>
          <a:custGeom>
            <a:avLst/>
            <a:gdLst/>
            <a:ahLst/>
            <a:cxnLst/>
            <a:rect l="0" t="0" r="0" b="0"/>
            <a:pathLst>
              <a:path w="291466" h="8573">
                <a:moveTo>
                  <a:pt x="0" y="8572"/>
                </a:moveTo>
                <a:lnTo>
                  <a:pt x="138854" y="8572"/>
                </a:lnTo>
                <a:lnTo>
                  <a:pt x="158293" y="7620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38"/>
          <p:cNvSpPr/>
          <p:nvPr/>
        </p:nvSpPr>
        <p:spPr>
          <a:xfrm>
            <a:off x="7649527" y="4676981"/>
            <a:ext cx="308611" cy="75558"/>
          </a:xfrm>
          <a:custGeom>
            <a:avLst/>
            <a:gdLst/>
            <a:ahLst/>
            <a:cxnLst/>
            <a:rect l="0" t="0" r="0" b="0"/>
            <a:pathLst>
              <a:path w="308611" h="75558">
                <a:moveTo>
                  <a:pt x="0" y="72184"/>
                </a:moveTo>
                <a:lnTo>
                  <a:pt x="9101" y="67633"/>
                </a:lnTo>
                <a:lnTo>
                  <a:pt x="12735" y="65340"/>
                </a:lnTo>
                <a:lnTo>
                  <a:pt x="16110" y="62859"/>
                </a:lnTo>
                <a:lnTo>
                  <a:pt x="19312" y="60252"/>
                </a:lnTo>
                <a:lnTo>
                  <a:pt x="28115" y="54704"/>
                </a:lnTo>
                <a:lnTo>
                  <a:pt x="55675" y="38380"/>
                </a:lnTo>
                <a:lnTo>
                  <a:pt x="77450" y="26045"/>
                </a:lnTo>
                <a:lnTo>
                  <a:pt x="85923" y="21422"/>
                </a:lnTo>
                <a:lnTo>
                  <a:pt x="92524" y="17387"/>
                </a:lnTo>
                <a:lnTo>
                  <a:pt x="97878" y="13745"/>
                </a:lnTo>
                <a:lnTo>
                  <a:pt x="102399" y="10365"/>
                </a:lnTo>
                <a:lnTo>
                  <a:pt x="108271" y="7159"/>
                </a:lnTo>
                <a:lnTo>
                  <a:pt x="115044" y="4069"/>
                </a:lnTo>
                <a:lnTo>
                  <a:pt x="122416" y="1056"/>
                </a:lnTo>
                <a:lnTo>
                  <a:pt x="128283" y="0"/>
                </a:lnTo>
                <a:lnTo>
                  <a:pt x="133147" y="249"/>
                </a:lnTo>
                <a:lnTo>
                  <a:pt x="141092" y="2112"/>
                </a:lnTo>
                <a:lnTo>
                  <a:pt x="147797" y="2941"/>
                </a:lnTo>
                <a:lnTo>
                  <a:pt x="156928" y="3407"/>
                </a:lnTo>
                <a:lnTo>
                  <a:pt x="158911" y="4425"/>
                </a:lnTo>
                <a:lnTo>
                  <a:pt x="160233" y="6056"/>
                </a:lnTo>
                <a:lnTo>
                  <a:pt x="161115" y="8096"/>
                </a:lnTo>
                <a:lnTo>
                  <a:pt x="182036" y="50443"/>
                </a:lnTo>
                <a:lnTo>
                  <a:pt x="184222" y="55785"/>
                </a:lnTo>
                <a:lnTo>
                  <a:pt x="185680" y="60299"/>
                </a:lnTo>
                <a:lnTo>
                  <a:pt x="186652" y="64260"/>
                </a:lnTo>
                <a:lnTo>
                  <a:pt x="188251" y="67854"/>
                </a:lnTo>
                <a:lnTo>
                  <a:pt x="190271" y="71202"/>
                </a:lnTo>
                <a:lnTo>
                  <a:pt x="192570" y="74387"/>
                </a:lnTo>
                <a:lnTo>
                  <a:pt x="196008" y="75557"/>
                </a:lnTo>
                <a:lnTo>
                  <a:pt x="200204" y="75385"/>
                </a:lnTo>
                <a:lnTo>
                  <a:pt x="208995" y="73607"/>
                </a:lnTo>
                <a:lnTo>
                  <a:pt x="216077" y="72816"/>
                </a:lnTo>
                <a:lnTo>
                  <a:pt x="219299" y="71653"/>
                </a:lnTo>
                <a:lnTo>
                  <a:pt x="222400" y="69925"/>
                </a:lnTo>
                <a:lnTo>
                  <a:pt x="225418" y="67820"/>
                </a:lnTo>
                <a:lnTo>
                  <a:pt x="241474" y="57862"/>
                </a:lnTo>
                <a:lnTo>
                  <a:pt x="252422" y="51205"/>
                </a:lnTo>
                <a:lnTo>
                  <a:pt x="261627" y="44864"/>
                </a:lnTo>
                <a:lnTo>
                  <a:pt x="269667" y="38730"/>
                </a:lnTo>
                <a:lnTo>
                  <a:pt x="276934" y="32736"/>
                </a:lnTo>
                <a:lnTo>
                  <a:pt x="282730" y="27788"/>
                </a:lnTo>
                <a:lnTo>
                  <a:pt x="287547" y="23536"/>
                </a:lnTo>
                <a:lnTo>
                  <a:pt x="291711" y="19750"/>
                </a:lnTo>
                <a:lnTo>
                  <a:pt x="295439" y="17225"/>
                </a:lnTo>
                <a:lnTo>
                  <a:pt x="298877" y="15542"/>
                </a:lnTo>
                <a:lnTo>
                  <a:pt x="308610" y="121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39"/>
          <p:cNvSpPr/>
          <p:nvPr/>
        </p:nvSpPr>
        <p:spPr>
          <a:xfrm>
            <a:off x="7692390" y="4809172"/>
            <a:ext cx="291466" cy="42864"/>
          </a:xfrm>
          <a:custGeom>
            <a:avLst/>
            <a:gdLst/>
            <a:ahLst/>
            <a:cxnLst/>
            <a:rect l="0" t="0" r="0" b="0"/>
            <a:pathLst>
              <a:path w="291466" h="42864">
                <a:moveTo>
                  <a:pt x="0" y="42863"/>
                </a:moveTo>
                <a:lnTo>
                  <a:pt x="22753" y="42863"/>
                </a:lnTo>
                <a:lnTo>
                  <a:pt x="31361" y="41910"/>
                </a:lnTo>
                <a:lnTo>
                  <a:pt x="39005" y="40323"/>
                </a:lnTo>
                <a:lnTo>
                  <a:pt x="46005" y="38312"/>
                </a:lnTo>
                <a:lnTo>
                  <a:pt x="52578" y="36971"/>
                </a:lnTo>
                <a:lnTo>
                  <a:pt x="58864" y="36077"/>
                </a:lnTo>
                <a:lnTo>
                  <a:pt x="64960" y="35481"/>
                </a:lnTo>
                <a:lnTo>
                  <a:pt x="70929" y="34132"/>
                </a:lnTo>
                <a:lnTo>
                  <a:pt x="76814" y="32280"/>
                </a:lnTo>
                <a:lnTo>
                  <a:pt x="82641" y="30092"/>
                </a:lnTo>
                <a:lnTo>
                  <a:pt x="104496" y="22463"/>
                </a:lnTo>
                <a:lnTo>
                  <a:pt x="129069" y="14170"/>
                </a:lnTo>
                <a:lnTo>
                  <a:pt x="140338" y="11352"/>
                </a:lnTo>
                <a:lnTo>
                  <a:pt x="153566" y="8520"/>
                </a:lnTo>
                <a:lnTo>
                  <a:pt x="168099" y="5680"/>
                </a:lnTo>
                <a:lnTo>
                  <a:pt x="179693" y="3787"/>
                </a:lnTo>
                <a:lnTo>
                  <a:pt x="189328" y="2524"/>
                </a:lnTo>
                <a:lnTo>
                  <a:pt x="197657" y="1683"/>
                </a:lnTo>
                <a:lnTo>
                  <a:pt x="207971" y="1122"/>
                </a:lnTo>
                <a:lnTo>
                  <a:pt x="232131" y="499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40"/>
          <p:cNvSpPr/>
          <p:nvPr/>
        </p:nvSpPr>
        <p:spPr>
          <a:xfrm>
            <a:off x="7658100" y="4894897"/>
            <a:ext cx="360045" cy="42864"/>
          </a:xfrm>
          <a:custGeom>
            <a:avLst/>
            <a:gdLst/>
            <a:ahLst/>
            <a:cxnLst/>
            <a:rect l="0" t="0" r="0" b="0"/>
            <a:pathLst>
              <a:path w="360045" h="42864">
                <a:moveTo>
                  <a:pt x="0" y="42863"/>
                </a:moveTo>
                <a:lnTo>
                  <a:pt x="13652" y="38312"/>
                </a:lnTo>
                <a:lnTo>
                  <a:pt x="19579" y="36971"/>
                </a:lnTo>
                <a:lnTo>
                  <a:pt x="25435" y="36077"/>
                </a:lnTo>
                <a:lnTo>
                  <a:pt x="36069" y="35085"/>
                </a:lnTo>
                <a:lnTo>
                  <a:pt x="43970" y="34643"/>
                </a:lnTo>
                <a:lnTo>
                  <a:pt x="48364" y="33573"/>
                </a:lnTo>
                <a:lnTo>
                  <a:pt x="53197" y="31907"/>
                </a:lnTo>
                <a:lnTo>
                  <a:pt x="58325" y="29844"/>
                </a:lnTo>
                <a:lnTo>
                  <a:pt x="64600" y="28469"/>
                </a:lnTo>
                <a:lnTo>
                  <a:pt x="71642" y="27552"/>
                </a:lnTo>
                <a:lnTo>
                  <a:pt x="79194" y="26940"/>
                </a:lnTo>
                <a:lnTo>
                  <a:pt x="88990" y="25580"/>
                </a:lnTo>
                <a:lnTo>
                  <a:pt x="112576" y="21529"/>
                </a:lnTo>
                <a:lnTo>
                  <a:pt x="128391" y="18163"/>
                </a:lnTo>
                <a:lnTo>
                  <a:pt x="166282" y="9342"/>
                </a:lnTo>
                <a:lnTo>
                  <a:pt x="182292" y="6229"/>
                </a:lnTo>
                <a:lnTo>
                  <a:pt x="195823" y="4152"/>
                </a:lnTo>
                <a:lnTo>
                  <a:pt x="207701" y="2768"/>
                </a:lnTo>
                <a:lnTo>
                  <a:pt x="220382" y="1845"/>
                </a:lnTo>
                <a:lnTo>
                  <a:pt x="233599" y="1231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41"/>
          <p:cNvSpPr/>
          <p:nvPr/>
        </p:nvSpPr>
        <p:spPr>
          <a:xfrm>
            <a:off x="8164123" y="4706760"/>
            <a:ext cx="256930" cy="299566"/>
          </a:xfrm>
          <a:custGeom>
            <a:avLst/>
            <a:gdLst/>
            <a:ahLst/>
            <a:cxnLst/>
            <a:rect l="0" t="0" r="0" b="0"/>
            <a:pathLst>
              <a:path w="256930" h="299566">
                <a:moveTo>
                  <a:pt x="231211" y="16687"/>
                </a:moveTo>
                <a:lnTo>
                  <a:pt x="207348" y="4755"/>
                </a:lnTo>
                <a:lnTo>
                  <a:pt x="202920" y="3018"/>
                </a:lnTo>
                <a:lnTo>
                  <a:pt x="195459" y="1087"/>
                </a:lnTo>
                <a:lnTo>
                  <a:pt x="188970" y="229"/>
                </a:lnTo>
                <a:lnTo>
                  <a:pt x="185906" y="0"/>
                </a:lnTo>
                <a:lnTo>
                  <a:pt x="181005" y="800"/>
                </a:lnTo>
                <a:lnTo>
                  <a:pt x="174880" y="2285"/>
                </a:lnTo>
                <a:lnTo>
                  <a:pt x="167940" y="4229"/>
                </a:lnTo>
                <a:lnTo>
                  <a:pt x="161408" y="6476"/>
                </a:lnTo>
                <a:lnTo>
                  <a:pt x="155149" y="8928"/>
                </a:lnTo>
                <a:lnTo>
                  <a:pt x="149071" y="11514"/>
                </a:lnTo>
                <a:lnTo>
                  <a:pt x="137237" y="16928"/>
                </a:lnTo>
                <a:lnTo>
                  <a:pt x="131414" y="19705"/>
                </a:lnTo>
                <a:lnTo>
                  <a:pt x="125627" y="23462"/>
                </a:lnTo>
                <a:lnTo>
                  <a:pt x="119865" y="27871"/>
                </a:lnTo>
                <a:lnTo>
                  <a:pt x="114118" y="32716"/>
                </a:lnTo>
                <a:lnTo>
                  <a:pt x="108382" y="36898"/>
                </a:lnTo>
                <a:lnTo>
                  <a:pt x="102653" y="40638"/>
                </a:lnTo>
                <a:lnTo>
                  <a:pt x="96928" y="44085"/>
                </a:lnTo>
                <a:lnTo>
                  <a:pt x="91207" y="49240"/>
                </a:lnTo>
                <a:lnTo>
                  <a:pt x="85488" y="55534"/>
                </a:lnTo>
                <a:lnTo>
                  <a:pt x="79769" y="62588"/>
                </a:lnTo>
                <a:lnTo>
                  <a:pt x="74053" y="69195"/>
                </a:lnTo>
                <a:lnTo>
                  <a:pt x="68337" y="75505"/>
                </a:lnTo>
                <a:lnTo>
                  <a:pt x="62622" y="81617"/>
                </a:lnTo>
                <a:lnTo>
                  <a:pt x="57858" y="87596"/>
                </a:lnTo>
                <a:lnTo>
                  <a:pt x="53730" y="93487"/>
                </a:lnTo>
                <a:lnTo>
                  <a:pt x="50026" y="99320"/>
                </a:lnTo>
                <a:lnTo>
                  <a:pt x="43745" y="111780"/>
                </a:lnTo>
                <a:lnTo>
                  <a:pt x="26609" y="148486"/>
                </a:lnTo>
                <a:lnTo>
                  <a:pt x="19562" y="164561"/>
                </a:lnTo>
                <a:lnTo>
                  <a:pt x="13912" y="178135"/>
                </a:lnTo>
                <a:lnTo>
                  <a:pt x="9193" y="190041"/>
                </a:lnTo>
                <a:lnTo>
                  <a:pt x="6046" y="199884"/>
                </a:lnTo>
                <a:lnTo>
                  <a:pt x="3949" y="208351"/>
                </a:lnTo>
                <a:lnTo>
                  <a:pt x="2551" y="215900"/>
                </a:lnTo>
                <a:lnTo>
                  <a:pt x="1619" y="223791"/>
                </a:lnTo>
                <a:lnTo>
                  <a:pt x="997" y="231909"/>
                </a:lnTo>
                <a:lnTo>
                  <a:pt x="307" y="246644"/>
                </a:lnTo>
                <a:lnTo>
                  <a:pt x="0" y="256368"/>
                </a:lnTo>
                <a:lnTo>
                  <a:pt x="870" y="261247"/>
                </a:lnTo>
                <a:lnTo>
                  <a:pt x="2404" y="266405"/>
                </a:lnTo>
                <a:lnTo>
                  <a:pt x="4377" y="271748"/>
                </a:lnTo>
                <a:lnTo>
                  <a:pt x="9112" y="280225"/>
                </a:lnTo>
                <a:lnTo>
                  <a:pt x="14390" y="287168"/>
                </a:lnTo>
                <a:lnTo>
                  <a:pt x="19912" y="293428"/>
                </a:lnTo>
                <a:lnTo>
                  <a:pt x="23670" y="295479"/>
                </a:lnTo>
                <a:lnTo>
                  <a:pt x="28080" y="296846"/>
                </a:lnTo>
                <a:lnTo>
                  <a:pt x="32927" y="297757"/>
                </a:lnTo>
                <a:lnTo>
                  <a:pt x="40850" y="298770"/>
                </a:lnTo>
                <a:lnTo>
                  <a:pt x="48498" y="299220"/>
                </a:lnTo>
                <a:lnTo>
                  <a:pt x="58248" y="299420"/>
                </a:lnTo>
                <a:lnTo>
                  <a:pt x="91312" y="299565"/>
                </a:lnTo>
                <a:lnTo>
                  <a:pt x="96988" y="298618"/>
                </a:lnTo>
                <a:lnTo>
                  <a:pt x="102677" y="297034"/>
                </a:lnTo>
                <a:lnTo>
                  <a:pt x="108374" y="295025"/>
                </a:lnTo>
                <a:lnTo>
                  <a:pt x="114077" y="292733"/>
                </a:lnTo>
                <a:lnTo>
                  <a:pt x="119785" y="290253"/>
                </a:lnTo>
                <a:lnTo>
                  <a:pt x="125494" y="287647"/>
                </a:lnTo>
                <a:lnTo>
                  <a:pt x="132159" y="284004"/>
                </a:lnTo>
                <a:lnTo>
                  <a:pt x="139459" y="279671"/>
                </a:lnTo>
                <a:lnTo>
                  <a:pt x="155190" y="269776"/>
                </a:lnTo>
                <a:lnTo>
                  <a:pt x="171707" y="259029"/>
                </a:lnTo>
                <a:lnTo>
                  <a:pt x="178207" y="252543"/>
                </a:lnTo>
                <a:lnTo>
                  <a:pt x="183493" y="245362"/>
                </a:lnTo>
                <a:lnTo>
                  <a:pt x="187969" y="237717"/>
                </a:lnTo>
                <a:lnTo>
                  <a:pt x="191906" y="229763"/>
                </a:lnTo>
                <a:lnTo>
                  <a:pt x="195483" y="221603"/>
                </a:lnTo>
                <a:lnTo>
                  <a:pt x="198820" y="213305"/>
                </a:lnTo>
                <a:lnTo>
                  <a:pt x="200092" y="206821"/>
                </a:lnTo>
                <a:lnTo>
                  <a:pt x="199988" y="201545"/>
                </a:lnTo>
                <a:lnTo>
                  <a:pt x="198965" y="197076"/>
                </a:lnTo>
                <a:lnTo>
                  <a:pt x="195290" y="189570"/>
                </a:lnTo>
                <a:lnTo>
                  <a:pt x="192976" y="186235"/>
                </a:lnTo>
                <a:lnTo>
                  <a:pt x="190482" y="184012"/>
                </a:lnTo>
                <a:lnTo>
                  <a:pt x="187866" y="182529"/>
                </a:lnTo>
                <a:lnTo>
                  <a:pt x="185169" y="181541"/>
                </a:lnTo>
                <a:lnTo>
                  <a:pt x="183372" y="179930"/>
                </a:lnTo>
                <a:lnTo>
                  <a:pt x="182173" y="177903"/>
                </a:lnTo>
                <a:lnTo>
                  <a:pt x="181374" y="175599"/>
                </a:lnTo>
                <a:lnTo>
                  <a:pt x="178937" y="174063"/>
                </a:lnTo>
                <a:lnTo>
                  <a:pt x="171148" y="172357"/>
                </a:lnTo>
                <a:lnTo>
                  <a:pt x="165452" y="170950"/>
                </a:lnTo>
                <a:lnTo>
                  <a:pt x="158797" y="169059"/>
                </a:lnTo>
                <a:lnTo>
                  <a:pt x="151502" y="166846"/>
                </a:lnTo>
                <a:lnTo>
                  <a:pt x="143782" y="166323"/>
                </a:lnTo>
                <a:lnTo>
                  <a:pt x="135778" y="166927"/>
                </a:lnTo>
                <a:lnTo>
                  <a:pt x="127584" y="168282"/>
                </a:lnTo>
                <a:lnTo>
                  <a:pt x="120217" y="169185"/>
                </a:lnTo>
                <a:lnTo>
                  <a:pt x="113401" y="169788"/>
                </a:lnTo>
                <a:lnTo>
                  <a:pt x="97873" y="170755"/>
                </a:lnTo>
                <a:lnTo>
                  <a:pt x="89868" y="170945"/>
                </a:lnTo>
                <a:lnTo>
                  <a:pt x="91557" y="170971"/>
                </a:lnTo>
                <a:lnTo>
                  <a:pt x="93341" y="170026"/>
                </a:lnTo>
                <a:lnTo>
                  <a:pt x="97864" y="166435"/>
                </a:lnTo>
                <a:lnTo>
                  <a:pt x="108023" y="164144"/>
                </a:lnTo>
                <a:lnTo>
                  <a:pt x="123369" y="161664"/>
                </a:lnTo>
                <a:lnTo>
                  <a:pt x="155659" y="157321"/>
                </a:lnTo>
                <a:lnTo>
                  <a:pt x="165604" y="156163"/>
                </a:lnTo>
                <a:lnTo>
                  <a:pt x="173185" y="155391"/>
                </a:lnTo>
                <a:lnTo>
                  <a:pt x="180145" y="154876"/>
                </a:lnTo>
                <a:lnTo>
                  <a:pt x="186689" y="154533"/>
                </a:lnTo>
                <a:lnTo>
                  <a:pt x="192958" y="154305"/>
                </a:lnTo>
                <a:lnTo>
                  <a:pt x="199042" y="153200"/>
                </a:lnTo>
                <a:lnTo>
                  <a:pt x="205002" y="151510"/>
                </a:lnTo>
                <a:lnTo>
                  <a:pt x="210881" y="149432"/>
                </a:lnTo>
                <a:lnTo>
                  <a:pt x="216706" y="148046"/>
                </a:lnTo>
                <a:lnTo>
                  <a:pt x="222493" y="147122"/>
                </a:lnTo>
                <a:lnTo>
                  <a:pt x="228256" y="146506"/>
                </a:lnTo>
                <a:lnTo>
                  <a:pt x="233052" y="146096"/>
                </a:lnTo>
                <a:lnTo>
                  <a:pt x="240919" y="145640"/>
                </a:lnTo>
                <a:lnTo>
                  <a:pt x="244351" y="144565"/>
                </a:lnTo>
                <a:lnTo>
                  <a:pt x="247592" y="142897"/>
                </a:lnTo>
                <a:lnTo>
                  <a:pt x="256929" y="1367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42"/>
          <p:cNvSpPr/>
          <p:nvPr/>
        </p:nvSpPr>
        <p:spPr>
          <a:xfrm>
            <a:off x="8498343" y="4740592"/>
            <a:ext cx="205602" cy="218959"/>
          </a:xfrm>
          <a:custGeom>
            <a:avLst/>
            <a:gdLst/>
            <a:ahLst/>
            <a:cxnLst/>
            <a:rect l="0" t="0" r="0" b="0"/>
            <a:pathLst>
              <a:path w="205602" h="218959">
                <a:moveTo>
                  <a:pt x="34151" y="0"/>
                </a:moveTo>
                <a:lnTo>
                  <a:pt x="29600" y="0"/>
                </a:lnTo>
                <a:lnTo>
                  <a:pt x="28260" y="953"/>
                </a:lnTo>
                <a:lnTo>
                  <a:pt x="27366" y="2540"/>
                </a:lnTo>
                <a:lnTo>
                  <a:pt x="26373" y="6844"/>
                </a:lnTo>
                <a:lnTo>
                  <a:pt x="25933" y="11932"/>
                </a:lnTo>
                <a:lnTo>
                  <a:pt x="25814" y="15575"/>
                </a:lnTo>
                <a:lnTo>
                  <a:pt x="25683" y="24702"/>
                </a:lnTo>
                <a:lnTo>
                  <a:pt x="24697" y="28850"/>
                </a:lnTo>
                <a:lnTo>
                  <a:pt x="23085" y="32569"/>
                </a:lnTo>
                <a:lnTo>
                  <a:pt x="21060" y="36000"/>
                </a:lnTo>
                <a:lnTo>
                  <a:pt x="19709" y="40192"/>
                </a:lnTo>
                <a:lnTo>
                  <a:pt x="18807" y="44893"/>
                </a:lnTo>
                <a:lnTo>
                  <a:pt x="18207" y="49931"/>
                </a:lnTo>
                <a:lnTo>
                  <a:pt x="16855" y="55195"/>
                </a:lnTo>
                <a:lnTo>
                  <a:pt x="15000" y="60609"/>
                </a:lnTo>
                <a:lnTo>
                  <a:pt x="12811" y="66123"/>
                </a:lnTo>
                <a:lnTo>
                  <a:pt x="10401" y="71705"/>
                </a:lnTo>
                <a:lnTo>
                  <a:pt x="5181" y="82987"/>
                </a:lnTo>
                <a:lnTo>
                  <a:pt x="3408" y="88662"/>
                </a:lnTo>
                <a:lnTo>
                  <a:pt x="2225" y="94350"/>
                </a:lnTo>
                <a:lnTo>
                  <a:pt x="1438" y="100048"/>
                </a:lnTo>
                <a:lnTo>
                  <a:pt x="912" y="107656"/>
                </a:lnTo>
                <a:lnTo>
                  <a:pt x="562" y="116538"/>
                </a:lnTo>
                <a:lnTo>
                  <a:pt x="173" y="138472"/>
                </a:lnTo>
                <a:lnTo>
                  <a:pt x="0" y="167271"/>
                </a:lnTo>
                <a:lnTo>
                  <a:pt x="906" y="179141"/>
                </a:lnTo>
                <a:lnTo>
                  <a:pt x="2463" y="188960"/>
                </a:lnTo>
                <a:lnTo>
                  <a:pt x="4453" y="197411"/>
                </a:lnTo>
                <a:lnTo>
                  <a:pt x="6733" y="203045"/>
                </a:lnTo>
                <a:lnTo>
                  <a:pt x="9205" y="206800"/>
                </a:lnTo>
                <a:lnTo>
                  <a:pt x="11806" y="209305"/>
                </a:lnTo>
                <a:lnTo>
                  <a:pt x="14492" y="210974"/>
                </a:lnTo>
                <a:lnTo>
                  <a:pt x="20017" y="212829"/>
                </a:lnTo>
                <a:lnTo>
                  <a:pt x="23776" y="214276"/>
                </a:lnTo>
                <a:lnTo>
                  <a:pt x="28186" y="216193"/>
                </a:lnTo>
                <a:lnTo>
                  <a:pt x="33033" y="218424"/>
                </a:lnTo>
                <a:lnTo>
                  <a:pt x="37215" y="218958"/>
                </a:lnTo>
                <a:lnTo>
                  <a:pt x="40957" y="218362"/>
                </a:lnTo>
                <a:lnTo>
                  <a:pt x="44403" y="217012"/>
                </a:lnTo>
                <a:lnTo>
                  <a:pt x="55853" y="212973"/>
                </a:lnTo>
                <a:lnTo>
                  <a:pt x="62907" y="210561"/>
                </a:lnTo>
                <a:lnTo>
                  <a:pt x="69514" y="208955"/>
                </a:lnTo>
                <a:lnTo>
                  <a:pt x="75825" y="207883"/>
                </a:lnTo>
                <a:lnTo>
                  <a:pt x="81936" y="207169"/>
                </a:lnTo>
                <a:lnTo>
                  <a:pt x="87915" y="205740"/>
                </a:lnTo>
                <a:lnTo>
                  <a:pt x="93806" y="203835"/>
                </a:lnTo>
                <a:lnTo>
                  <a:pt x="99639" y="201612"/>
                </a:lnTo>
                <a:lnTo>
                  <a:pt x="104480" y="199178"/>
                </a:lnTo>
                <a:lnTo>
                  <a:pt x="108660" y="196603"/>
                </a:lnTo>
                <a:lnTo>
                  <a:pt x="112398" y="193933"/>
                </a:lnTo>
                <a:lnTo>
                  <a:pt x="116796" y="192154"/>
                </a:lnTo>
                <a:lnTo>
                  <a:pt x="121633" y="190968"/>
                </a:lnTo>
                <a:lnTo>
                  <a:pt x="126762" y="190177"/>
                </a:lnTo>
                <a:lnTo>
                  <a:pt x="132088" y="187745"/>
                </a:lnTo>
                <a:lnTo>
                  <a:pt x="137542" y="184218"/>
                </a:lnTo>
                <a:lnTo>
                  <a:pt x="143083" y="179963"/>
                </a:lnTo>
                <a:lnTo>
                  <a:pt x="148683" y="177125"/>
                </a:lnTo>
                <a:lnTo>
                  <a:pt x="154321" y="175233"/>
                </a:lnTo>
                <a:lnTo>
                  <a:pt x="159985" y="173972"/>
                </a:lnTo>
                <a:lnTo>
                  <a:pt x="165665" y="171227"/>
                </a:lnTo>
                <a:lnTo>
                  <a:pt x="171358" y="167491"/>
                </a:lnTo>
                <a:lnTo>
                  <a:pt x="177056" y="163096"/>
                </a:lnTo>
                <a:lnTo>
                  <a:pt x="182761" y="159213"/>
                </a:lnTo>
                <a:lnTo>
                  <a:pt x="188470" y="155672"/>
                </a:lnTo>
                <a:lnTo>
                  <a:pt x="205601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43"/>
          <p:cNvSpPr/>
          <p:nvPr/>
        </p:nvSpPr>
        <p:spPr>
          <a:xfrm>
            <a:off x="8489632" y="4766310"/>
            <a:ext cx="248603" cy="85726"/>
          </a:xfrm>
          <a:custGeom>
            <a:avLst/>
            <a:gdLst/>
            <a:ahLst/>
            <a:cxnLst/>
            <a:rect l="0" t="0" r="0" b="0"/>
            <a:pathLst>
              <a:path w="248603" h="85726">
                <a:moveTo>
                  <a:pt x="0" y="85725"/>
                </a:moveTo>
                <a:lnTo>
                  <a:pt x="11932" y="73793"/>
                </a:lnTo>
                <a:lnTo>
                  <a:pt x="15575" y="71103"/>
                </a:lnTo>
                <a:lnTo>
                  <a:pt x="19908" y="68357"/>
                </a:lnTo>
                <a:lnTo>
                  <a:pt x="24701" y="65574"/>
                </a:lnTo>
                <a:lnTo>
                  <a:pt x="35108" y="59941"/>
                </a:lnTo>
                <a:lnTo>
                  <a:pt x="62973" y="45711"/>
                </a:lnTo>
                <a:lnTo>
                  <a:pt x="74343" y="40001"/>
                </a:lnTo>
                <a:lnTo>
                  <a:pt x="80994" y="37145"/>
                </a:lnTo>
                <a:lnTo>
                  <a:pt x="88287" y="34288"/>
                </a:lnTo>
                <a:lnTo>
                  <a:pt x="104009" y="28574"/>
                </a:lnTo>
                <a:lnTo>
                  <a:pt x="120522" y="22859"/>
                </a:lnTo>
                <a:lnTo>
                  <a:pt x="128924" y="20954"/>
                </a:lnTo>
                <a:lnTo>
                  <a:pt x="137385" y="19684"/>
                </a:lnTo>
                <a:lnTo>
                  <a:pt x="145882" y="18838"/>
                </a:lnTo>
                <a:lnTo>
                  <a:pt x="170564" y="15357"/>
                </a:lnTo>
                <a:lnTo>
                  <a:pt x="185147" y="13095"/>
                </a:lnTo>
                <a:lnTo>
                  <a:pt x="196774" y="10635"/>
                </a:lnTo>
                <a:lnTo>
                  <a:pt x="206431" y="8043"/>
                </a:lnTo>
                <a:lnTo>
                  <a:pt x="214773" y="5361"/>
                </a:lnTo>
                <a:lnTo>
                  <a:pt x="221287" y="3574"/>
                </a:lnTo>
                <a:lnTo>
                  <a:pt x="226582" y="2383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44"/>
          <p:cNvSpPr/>
          <p:nvPr/>
        </p:nvSpPr>
        <p:spPr>
          <a:xfrm>
            <a:off x="8515350" y="4637722"/>
            <a:ext cx="308610" cy="94299"/>
          </a:xfrm>
          <a:custGeom>
            <a:avLst/>
            <a:gdLst/>
            <a:ahLst/>
            <a:cxnLst/>
            <a:rect l="0" t="0" r="0" b="0"/>
            <a:pathLst>
              <a:path w="308610" h="94299">
                <a:moveTo>
                  <a:pt x="0" y="94298"/>
                </a:moveTo>
                <a:lnTo>
                  <a:pt x="9101" y="80645"/>
                </a:lnTo>
                <a:lnTo>
                  <a:pt x="12735" y="76623"/>
                </a:lnTo>
                <a:lnTo>
                  <a:pt x="16109" y="73943"/>
                </a:lnTo>
                <a:lnTo>
                  <a:pt x="19311" y="72155"/>
                </a:lnTo>
                <a:lnTo>
                  <a:pt x="27951" y="67629"/>
                </a:lnTo>
                <a:lnTo>
                  <a:pt x="32921" y="65089"/>
                </a:lnTo>
                <a:lnTo>
                  <a:pt x="39092" y="62442"/>
                </a:lnTo>
                <a:lnTo>
                  <a:pt x="46064" y="59726"/>
                </a:lnTo>
                <a:lnTo>
                  <a:pt x="53569" y="56962"/>
                </a:lnTo>
                <a:lnTo>
                  <a:pt x="60478" y="53215"/>
                </a:lnTo>
                <a:lnTo>
                  <a:pt x="66988" y="48812"/>
                </a:lnTo>
                <a:lnTo>
                  <a:pt x="73233" y="43971"/>
                </a:lnTo>
                <a:lnTo>
                  <a:pt x="80255" y="39792"/>
                </a:lnTo>
                <a:lnTo>
                  <a:pt x="87793" y="36053"/>
                </a:lnTo>
                <a:lnTo>
                  <a:pt x="95677" y="32608"/>
                </a:lnTo>
                <a:lnTo>
                  <a:pt x="103789" y="30311"/>
                </a:lnTo>
                <a:lnTo>
                  <a:pt x="112055" y="28780"/>
                </a:lnTo>
                <a:lnTo>
                  <a:pt x="120424" y="27759"/>
                </a:lnTo>
                <a:lnTo>
                  <a:pt x="129813" y="26126"/>
                </a:lnTo>
                <a:lnTo>
                  <a:pt x="139882" y="24085"/>
                </a:lnTo>
                <a:lnTo>
                  <a:pt x="150404" y="21772"/>
                </a:lnTo>
                <a:lnTo>
                  <a:pt x="160277" y="19277"/>
                </a:lnTo>
                <a:lnTo>
                  <a:pt x="169716" y="16662"/>
                </a:lnTo>
                <a:lnTo>
                  <a:pt x="187824" y="11215"/>
                </a:lnTo>
                <a:lnTo>
                  <a:pt x="205397" y="5620"/>
                </a:lnTo>
                <a:lnTo>
                  <a:pt x="215989" y="3747"/>
                </a:lnTo>
                <a:lnTo>
                  <a:pt x="227812" y="2498"/>
                </a:lnTo>
                <a:lnTo>
                  <a:pt x="250792" y="1110"/>
                </a:lnTo>
                <a:lnTo>
                  <a:pt x="267355" y="494"/>
                </a:lnTo>
                <a:lnTo>
                  <a:pt x="286666" y="98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45"/>
          <p:cNvSpPr/>
          <p:nvPr/>
        </p:nvSpPr>
        <p:spPr>
          <a:xfrm>
            <a:off x="8181022" y="4543425"/>
            <a:ext cx="608648" cy="85726"/>
          </a:xfrm>
          <a:custGeom>
            <a:avLst/>
            <a:gdLst/>
            <a:ahLst/>
            <a:cxnLst/>
            <a:rect l="0" t="0" r="0" b="0"/>
            <a:pathLst>
              <a:path w="608648" h="85726">
                <a:moveTo>
                  <a:pt x="0" y="85725"/>
                </a:moveTo>
                <a:lnTo>
                  <a:pt x="18204" y="76623"/>
                </a:lnTo>
                <a:lnTo>
                  <a:pt x="24519" y="73941"/>
                </a:lnTo>
                <a:lnTo>
                  <a:pt x="29680" y="72154"/>
                </a:lnTo>
                <a:lnTo>
                  <a:pt x="38909" y="70168"/>
                </a:lnTo>
                <a:lnTo>
                  <a:pt x="54815" y="69050"/>
                </a:lnTo>
                <a:lnTo>
                  <a:pt x="65955" y="68789"/>
                </a:lnTo>
                <a:lnTo>
                  <a:pt x="77256" y="66132"/>
                </a:lnTo>
                <a:lnTo>
                  <a:pt x="82936" y="64091"/>
                </a:lnTo>
                <a:lnTo>
                  <a:pt x="96868" y="61822"/>
                </a:lnTo>
                <a:lnTo>
                  <a:pt x="112585" y="59862"/>
                </a:lnTo>
                <a:lnTo>
                  <a:pt x="120777" y="58005"/>
                </a:lnTo>
                <a:lnTo>
                  <a:pt x="129095" y="55815"/>
                </a:lnTo>
                <a:lnTo>
                  <a:pt x="145958" y="53382"/>
                </a:lnTo>
                <a:lnTo>
                  <a:pt x="154456" y="52733"/>
                </a:lnTo>
                <a:lnTo>
                  <a:pt x="166788" y="50395"/>
                </a:lnTo>
                <a:lnTo>
                  <a:pt x="181677" y="46932"/>
                </a:lnTo>
                <a:lnTo>
                  <a:pt x="198271" y="42718"/>
                </a:lnTo>
                <a:lnTo>
                  <a:pt x="213143" y="39908"/>
                </a:lnTo>
                <a:lnTo>
                  <a:pt x="226868" y="38035"/>
                </a:lnTo>
                <a:lnTo>
                  <a:pt x="239828" y="36787"/>
                </a:lnTo>
                <a:lnTo>
                  <a:pt x="252277" y="35002"/>
                </a:lnTo>
                <a:lnTo>
                  <a:pt x="264388" y="32860"/>
                </a:lnTo>
                <a:lnTo>
                  <a:pt x="276271" y="30479"/>
                </a:lnTo>
                <a:lnTo>
                  <a:pt x="288003" y="28892"/>
                </a:lnTo>
                <a:lnTo>
                  <a:pt x="299635" y="27833"/>
                </a:lnTo>
                <a:lnTo>
                  <a:pt x="311199" y="27128"/>
                </a:lnTo>
                <a:lnTo>
                  <a:pt x="322718" y="25705"/>
                </a:lnTo>
                <a:lnTo>
                  <a:pt x="334208" y="23804"/>
                </a:lnTo>
                <a:lnTo>
                  <a:pt x="345679" y="21584"/>
                </a:lnTo>
                <a:lnTo>
                  <a:pt x="363802" y="19152"/>
                </a:lnTo>
                <a:lnTo>
                  <a:pt x="411880" y="13909"/>
                </a:lnTo>
                <a:lnTo>
                  <a:pt x="432702" y="12130"/>
                </a:lnTo>
                <a:lnTo>
                  <a:pt x="450393" y="10945"/>
                </a:lnTo>
                <a:lnTo>
                  <a:pt x="478306" y="9626"/>
                </a:lnTo>
                <a:lnTo>
                  <a:pt x="497059" y="9040"/>
                </a:lnTo>
                <a:lnTo>
                  <a:pt x="510444" y="7932"/>
                </a:lnTo>
                <a:lnTo>
                  <a:pt x="526986" y="6241"/>
                </a:lnTo>
                <a:lnTo>
                  <a:pt x="6086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46"/>
          <p:cNvSpPr/>
          <p:nvPr/>
        </p:nvSpPr>
        <p:spPr>
          <a:xfrm>
            <a:off x="5969317" y="6086475"/>
            <a:ext cx="17143" cy="411480"/>
          </a:xfrm>
          <a:custGeom>
            <a:avLst/>
            <a:gdLst/>
            <a:ahLst/>
            <a:cxnLst/>
            <a:rect l="0" t="0" r="0" b="0"/>
            <a:pathLst>
              <a:path w="17143" h="411480">
                <a:moveTo>
                  <a:pt x="8573" y="0"/>
                </a:moveTo>
                <a:lnTo>
                  <a:pt x="8573" y="13652"/>
                </a:lnTo>
                <a:lnTo>
                  <a:pt x="15358" y="119955"/>
                </a:lnTo>
                <a:lnTo>
                  <a:pt x="16351" y="147611"/>
                </a:lnTo>
                <a:lnTo>
                  <a:pt x="16909" y="188410"/>
                </a:lnTo>
                <a:lnTo>
                  <a:pt x="17142" y="312404"/>
                </a:lnTo>
                <a:lnTo>
                  <a:pt x="16191" y="322569"/>
                </a:lnTo>
                <a:lnTo>
                  <a:pt x="14604" y="335061"/>
                </a:lnTo>
                <a:lnTo>
                  <a:pt x="12593" y="349104"/>
                </a:lnTo>
                <a:lnTo>
                  <a:pt x="11253" y="360371"/>
                </a:lnTo>
                <a:lnTo>
                  <a:pt x="10360" y="369787"/>
                </a:lnTo>
                <a:lnTo>
                  <a:pt x="0" y="4114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47"/>
          <p:cNvSpPr/>
          <p:nvPr/>
        </p:nvSpPr>
        <p:spPr>
          <a:xfrm>
            <a:off x="5720715" y="6086475"/>
            <a:ext cx="540068" cy="94298"/>
          </a:xfrm>
          <a:custGeom>
            <a:avLst/>
            <a:gdLst/>
            <a:ahLst/>
            <a:cxnLst/>
            <a:rect l="0" t="0" r="0" b="0"/>
            <a:pathLst>
              <a:path w="540068" h="94298">
                <a:moveTo>
                  <a:pt x="0" y="94297"/>
                </a:moveTo>
                <a:lnTo>
                  <a:pt x="9101" y="85195"/>
                </a:lnTo>
                <a:lnTo>
                  <a:pt x="12735" y="82514"/>
                </a:lnTo>
                <a:lnTo>
                  <a:pt x="16110" y="80727"/>
                </a:lnTo>
                <a:lnTo>
                  <a:pt x="19312" y="79535"/>
                </a:lnTo>
                <a:lnTo>
                  <a:pt x="32921" y="77858"/>
                </a:lnTo>
                <a:lnTo>
                  <a:pt x="37187" y="76670"/>
                </a:lnTo>
                <a:lnTo>
                  <a:pt x="40984" y="74926"/>
                </a:lnTo>
                <a:lnTo>
                  <a:pt x="44468" y="72811"/>
                </a:lnTo>
                <a:lnTo>
                  <a:pt x="53418" y="70460"/>
                </a:lnTo>
                <a:lnTo>
                  <a:pt x="70136" y="68951"/>
                </a:lnTo>
                <a:lnTo>
                  <a:pt x="84193" y="66205"/>
                </a:lnTo>
                <a:lnTo>
                  <a:pt x="113529" y="59303"/>
                </a:lnTo>
                <a:lnTo>
                  <a:pt x="124263" y="56681"/>
                </a:lnTo>
                <a:lnTo>
                  <a:pt x="136182" y="54932"/>
                </a:lnTo>
                <a:lnTo>
                  <a:pt x="148890" y="53766"/>
                </a:lnTo>
                <a:lnTo>
                  <a:pt x="172853" y="52471"/>
                </a:lnTo>
                <a:lnTo>
                  <a:pt x="189853" y="51895"/>
                </a:lnTo>
                <a:lnTo>
                  <a:pt x="206299" y="49100"/>
                </a:lnTo>
                <a:lnTo>
                  <a:pt x="214685" y="47020"/>
                </a:lnTo>
                <a:lnTo>
                  <a:pt x="229083" y="44710"/>
                </a:lnTo>
                <a:lnTo>
                  <a:pt x="244689" y="42731"/>
                </a:lnTo>
                <a:lnTo>
                  <a:pt x="267501" y="38676"/>
                </a:lnTo>
                <a:lnTo>
                  <a:pt x="278346" y="37214"/>
                </a:lnTo>
                <a:lnTo>
                  <a:pt x="288434" y="36239"/>
                </a:lnTo>
                <a:lnTo>
                  <a:pt x="298017" y="35589"/>
                </a:lnTo>
                <a:lnTo>
                  <a:pt x="319645" y="32299"/>
                </a:lnTo>
                <a:lnTo>
                  <a:pt x="409563" y="16872"/>
                </a:lnTo>
                <a:lnTo>
                  <a:pt x="428299" y="14106"/>
                </a:lnTo>
                <a:lnTo>
                  <a:pt x="442696" y="12262"/>
                </a:lnTo>
                <a:lnTo>
                  <a:pt x="456103" y="11032"/>
                </a:lnTo>
                <a:lnTo>
                  <a:pt x="468851" y="10212"/>
                </a:lnTo>
                <a:lnTo>
                  <a:pt x="481160" y="9665"/>
                </a:lnTo>
                <a:lnTo>
                  <a:pt x="491270" y="8348"/>
                </a:lnTo>
                <a:lnTo>
                  <a:pt x="499916" y="6518"/>
                </a:lnTo>
                <a:lnTo>
                  <a:pt x="507585" y="4345"/>
                </a:lnTo>
                <a:lnTo>
                  <a:pt x="518646" y="1931"/>
                </a:lnTo>
                <a:lnTo>
                  <a:pt x="5400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48"/>
          <p:cNvSpPr/>
          <p:nvPr/>
        </p:nvSpPr>
        <p:spPr>
          <a:xfrm>
            <a:off x="6278280" y="6146656"/>
            <a:ext cx="231105" cy="264085"/>
          </a:xfrm>
          <a:custGeom>
            <a:avLst/>
            <a:gdLst/>
            <a:ahLst/>
            <a:cxnLst/>
            <a:rect l="0" t="0" r="0" b="0"/>
            <a:pathLst>
              <a:path w="231105" h="264085">
                <a:moveTo>
                  <a:pt x="8220" y="8398"/>
                </a:moveTo>
                <a:lnTo>
                  <a:pt x="3669" y="17501"/>
                </a:lnTo>
                <a:lnTo>
                  <a:pt x="1434" y="24509"/>
                </a:lnTo>
                <a:lnTo>
                  <a:pt x="441" y="32704"/>
                </a:lnTo>
                <a:lnTo>
                  <a:pt x="177" y="38890"/>
                </a:lnTo>
                <a:lnTo>
                  <a:pt x="0" y="45871"/>
                </a:lnTo>
                <a:lnTo>
                  <a:pt x="1787" y="60050"/>
                </a:lnTo>
                <a:lnTo>
                  <a:pt x="4884" y="79028"/>
                </a:lnTo>
                <a:lnTo>
                  <a:pt x="12452" y="119800"/>
                </a:lnTo>
                <a:lnTo>
                  <a:pt x="28027" y="193943"/>
                </a:lnTo>
                <a:lnTo>
                  <a:pt x="30950" y="205438"/>
                </a:lnTo>
                <a:lnTo>
                  <a:pt x="33850" y="215005"/>
                </a:lnTo>
                <a:lnTo>
                  <a:pt x="36737" y="223289"/>
                </a:lnTo>
                <a:lnTo>
                  <a:pt x="38661" y="231669"/>
                </a:lnTo>
                <a:lnTo>
                  <a:pt x="39944" y="240113"/>
                </a:lnTo>
                <a:lnTo>
                  <a:pt x="42359" y="264084"/>
                </a:lnTo>
                <a:lnTo>
                  <a:pt x="41457" y="263628"/>
                </a:lnTo>
                <a:lnTo>
                  <a:pt x="37914" y="260581"/>
                </a:lnTo>
                <a:lnTo>
                  <a:pt x="33165" y="253512"/>
                </a:lnTo>
                <a:lnTo>
                  <a:pt x="30564" y="248960"/>
                </a:lnTo>
                <a:lnTo>
                  <a:pt x="27676" y="241362"/>
                </a:lnTo>
                <a:lnTo>
                  <a:pt x="26906" y="238003"/>
                </a:lnTo>
                <a:lnTo>
                  <a:pt x="25439" y="232906"/>
                </a:lnTo>
                <a:lnTo>
                  <a:pt x="21270" y="219622"/>
                </a:lnTo>
                <a:lnTo>
                  <a:pt x="20730" y="208269"/>
                </a:lnTo>
                <a:lnTo>
                  <a:pt x="21323" y="194033"/>
                </a:lnTo>
                <a:lnTo>
                  <a:pt x="23568" y="165198"/>
                </a:lnTo>
                <a:lnTo>
                  <a:pt x="24566" y="146033"/>
                </a:lnTo>
                <a:lnTo>
                  <a:pt x="26737" y="137302"/>
                </a:lnTo>
                <a:lnTo>
                  <a:pt x="30090" y="128624"/>
                </a:lnTo>
                <a:lnTo>
                  <a:pt x="34230" y="119982"/>
                </a:lnTo>
                <a:lnTo>
                  <a:pt x="38894" y="109457"/>
                </a:lnTo>
                <a:lnTo>
                  <a:pt x="49158" y="85064"/>
                </a:lnTo>
                <a:lnTo>
                  <a:pt x="54562" y="74749"/>
                </a:lnTo>
                <a:lnTo>
                  <a:pt x="60069" y="65967"/>
                </a:lnTo>
                <a:lnTo>
                  <a:pt x="65646" y="58208"/>
                </a:lnTo>
                <a:lnTo>
                  <a:pt x="72221" y="50177"/>
                </a:lnTo>
                <a:lnTo>
                  <a:pt x="79463" y="41966"/>
                </a:lnTo>
                <a:lnTo>
                  <a:pt x="98226" y="21837"/>
                </a:lnTo>
                <a:lnTo>
                  <a:pt x="102514" y="17357"/>
                </a:lnTo>
                <a:lnTo>
                  <a:pt x="107277" y="13419"/>
                </a:lnTo>
                <a:lnTo>
                  <a:pt x="112358" y="9841"/>
                </a:lnTo>
                <a:lnTo>
                  <a:pt x="117650" y="6502"/>
                </a:lnTo>
                <a:lnTo>
                  <a:pt x="123083" y="4277"/>
                </a:lnTo>
                <a:lnTo>
                  <a:pt x="128611" y="2793"/>
                </a:lnTo>
                <a:lnTo>
                  <a:pt x="134200" y="1804"/>
                </a:lnTo>
                <a:lnTo>
                  <a:pt x="139832" y="1145"/>
                </a:lnTo>
                <a:lnTo>
                  <a:pt x="145491" y="705"/>
                </a:lnTo>
                <a:lnTo>
                  <a:pt x="151169" y="412"/>
                </a:lnTo>
                <a:lnTo>
                  <a:pt x="165098" y="87"/>
                </a:lnTo>
                <a:lnTo>
                  <a:pt x="172813" y="0"/>
                </a:lnTo>
                <a:lnTo>
                  <a:pt x="181765" y="895"/>
                </a:lnTo>
                <a:lnTo>
                  <a:pt x="191545" y="2443"/>
                </a:lnTo>
                <a:lnTo>
                  <a:pt x="201874" y="4429"/>
                </a:lnTo>
                <a:lnTo>
                  <a:pt x="209713" y="5752"/>
                </a:lnTo>
                <a:lnTo>
                  <a:pt x="215891" y="6634"/>
                </a:lnTo>
                <a:lnTo>
                  <a:pt x="231104" y="83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49"/>
          <p:cNvSpPr/>
          <p:nvPr/>
        </p:nvSpPr>
        <p:spPr>
          <a:xfrm>
            <a:off x="6493568" y="6144366"/>
            <a:ext cx="204413" cy="233525"/>
          </a:xfrm>
          <a:custGeom>
            <a:avLst/>
            <a:gdLst/>
            <a:ahLst/>
            <a:cxnLst/>
            <a:rect l="0" t="0" r="0" b="0"/>
            <a:pathLst>
              <a:path w="204413" h="233525">
                <a:moveTo>
                  <a:pt x="41534" y="10688"/>
                </a:moveTo>
                <a:lnTo>
                  <a:pt x="29602" y="10688"/>
                </a:lnTo>
                <a:lnTo>
                  <a:pt x="27864" y="11641"/>
                </a:lnTo>
                <a:lnTo>
                  <a:pt x="26706" y="13229"/>
                </a:lnTo>
                <a:lnTo>
                  <a:pt x="25419" y="17532"/>
                </a:lnTo>
                <a:lnTo>
                  <a:pt x="24847" y="22620"/>
                </a:lnTo>
                <a:lnTo>
                  <a:pt x="23741" y="28168"/>
                </a:lnTo>
                <a:lnTo>
                  <a:pt x="19974" y="44493"/>
                </a:lnTo>
                <a:lnTo>
                  <a:pt x="17636" y="52274"/>
                </a:lnTo>
                <a:lnTo>
                  <a:pt x="15124" y="59368"/>
                </a:lnTo>
                <a:lnTo>
                  <a:pt x="12498" y="66001"/>
                </a:lnTo>
                <a:lnTo>
                  <a:pt x="10746" y="73282"/>
                </a:lnTo>
                <a:lnTo>
                  <a:pt x="9580" y="80992"/>
                </a:lnTo>
                <a:lnTo>
                  <a:pt x="8801" y="88990"/>
                </a:lnTo>
                <a:lnTo>
                  <a:pt x="7329" y="97180"/>
                </a:lnTo>
                <a:lnTo>
                  <a:pt x="5396" y="105497"/>
                </a:lnTo>
                <a:lnTo>
                  <a:pt x="3154" y="113899"/>
                </a:lnTo>
                <a:lnTo>
                  <a:pt x="1660" y="121405"/>
                </a:lnTo>
                <a:lnTo>
                  <a:pt x="664" y="128315"/>
                </a:lnTo>
                <a:lnTo>
                  <a:pt x="0" y="134826"/>
                </a:lnTo>
                <a:lnTo>
                  <a:pt x="510" y="145835"/>
                </a:lnTo>
                <a:lnTo>
                  <a:pt x="1802" y="159841"/>
                </a:lnTo>
                <a:lnTo>
                  <a:pt x="4825" y="187469"/>
                </a:lnTo>
                <a:lnTo>
                  <a:pt x="6169" y="202923"/>
                </a:lnTo>
                <a:lnTo>
                  <a:pt x="7480" y="208377"/>
                </a:lnTo>
                <a:lnTo>
                  <a:pt x="9307" y="212966"/>
                </a:lnTo>
                <a:lnTo>
                  <a:pt x="11476" y="216978"/>
                </a:lnTo>
                <a:lnTo>
                  <a:pt x="13887" y="223975"/>
                </a:lnTo>
                <a:lnTo>
                  <a:pt x="14531" y="227174"/>
                </a:lnTo>
                <a:lnTo>
                  <a:pt x="15912" y="229308"/>
                </a:lnTo>
                <a:lnTo>
                  <a:pt x="17785" y="230730"/>
                </a:lnTo>
                <a:lnTo>
                  <a:pt x="19987" y="231677"/>
                </a:lnTo>
                <a:lnTo>
                  <a:pt x="24972" y="232731"/>
                </a:lnTo>
                <a:lnTo>
                  <a:pt x="30364" y="233199"/>
                </a:lnTo>
                <a:lnTo>
                  <a:pt x="35934" y="233407"/>
                </a:lnTo>
                <a:lnTo>
                  <a:pt x="44426" y="233524"/>
                </a:lnTo>
                <a:lnTo>
                  <a:pt x="47272" y="231635"/>
                </a:lnTo>
                <a:lnTo>
                  <a:pt x="52975" y="224458"/>
                </a:lnTo>
                <a:lnTo>
                  <a:pt x="56781" y="220828"/>
                </a:lnTo>
                <a:lnTo>
                  <a:pt x="61224" y="217457"/>
                </a:lnTo>
                <a:lnTo>
                  <a:pt x="66091" y="214257"/>
                </a:lnTo>
                <a:lnTo>
                  <a:pt x="70287" y="210218"/>
                </a:lnTo>
                <a:lnTo>
                  <a:pt x="74038" y="205621"/>
                </a:lnTo>
                <a:lnTo>
                  <a:pt x="77491" y="200651"/>
                </a:lnTo>
                <a:lnTo>
                  <a:pt x="80746" y="195433"/>
                </a:lnTo>
                <a:lnTo>
                  <a:pt x="83867" y="190049"/>
                </a:lnTo>
                <a:lnTo>
                  <a:pt x="89876" y="178987"/>
                </a:lnTo>
                <a:lnTo>
                  <a:pt x="95722" y="167720"/>
                </a:lnTo>
                <a:lnTo>
                  <a:pt x="98614" y="161097"/>
                </a:lnTo>
                <a:lnTo>
                  <a:pt x="101495" y="153823"/>
                </a:lnTo>
                <a:lnTo>
                  <a:pt x="104368" y="146117"/>
                </a:lnTo>
                <a:lnTo>
                  <a:pt x="108188" y="133359"/>
                </a:lnTo>
                <a:lnTo>
                  <a:pt x="117513" y="98864"/>
                </a:lnTo>
                <a:lnTo>
                  <a:pt x="121715" y="84712"/>
                </a:lnTo>
                <a:lnTo>
                  <a:pt x="125468" y="73373"/>
                </a:lnTo>
                <a:lnTo>
                  <a:pt x="128923" y="63908"/>
                </a:lnTo>
                <a:lnTo>
                  <a:pt x="134083" y="51883"/>
                </a:lnTo>
                <a:lnTo>
                  <a:pt x="157367" y="2355"/>
                </a:lnTo>
                <a:lnTo>
                  <a:pt x="158761" y="370"/>
                </a:lnTo>
                <a:lnTo>
                  <a:pt x="159691" y="0"/>
                </a:lnTo>
                <a:lnTo>
                  <a:pt x="160310" y="705"/>
                </a:lnTo>
                <a:lnTo>
                  <a:pt x="160999" y="4029"/>
                </a:lnTo>
                <a:lnTo>
                  <a:pt x="161182" y="6249"/>
                </a:lnTo>
                <a:lnTo>
                  <a:pt x="161476" y="47065"/>
                </a:lnTo>
                <a:lnTo>
                  <a:pt x="161546" y="109145"/>
                </a:lnTo>
                <a:lnTo>
                  <a:pt x="162500" y="115379"/>
                </a:lnTo>
                <a:lnTo>
                  <a:pt x="164088" y="121439"/>
                </a:lnTo>
                <a:lnTo>
                  <a:pt x="166099" y="127385"/>
                </a:lnTo>
                <a:lnTo>
                  <a:pt x="168392" y="136111"/>
                </a:lnTo>
                <a:lnTo>
                  <a:pt x="173480" y="158507"/>
                </a:lnTo>
                <a:lnTo>
                  <a:pt x="175219" y="167337"/>
                </a:lnTo>
                <a:lnTo>
                  <a:pt x="176377" y="174176"/>
                </a:lnTo>
                <a:lnTo>
                  <a:pt x="177149" y="179688"/>
                </a:lnTo>
                <a:lnTo>
                  <a:pt x="178616" y="185267"/>
                </a:lnTo>
                <a:lnTo>
                  <a:pt x="180548" y="190892"/>
                </a:lnTo>
                <a:lnTo>
                  <a:pt x="182788" y="196546"/>
                </a:lnTo>
                <a:lnTo>
                  <a:pt x="185232" y="201269"/>
                </a:lnTo>
                <a:lnTo>
                  <a:pt x="187816" y="205370"/>
                </a:lnTo>
                <a:lnTo>
                  <a:pt x="193226" y="212466"/>
                </a:lnTo>
                <a:lnTo>
                  <a:pt x="196001" y="215692"/>
                </a:lnTo>
                <a:lnTo>
                  <a:pt x="204412" y="2250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50"/>
          <p:cNvSpPr/>
          <p:nvPr/>
        </p:nvSpPr>
        <p:spPr>
          <a:xfrm>
            <a:off x="6749415" y="6088496"/>
            <a:ext cx="308611" cy="271794"/>
          </a:xfrm>
          <a:custGeom>
            <a:avLst/>
            <a:gdLst/>
            <a:ahLst/>
            <a:cxnLst/>
            <a:rect l="0" t="0" r="0" b="0"/>
            <a:pathLst>
              <a:path w="308611" h="271794">
                <a:moveTo>
                  <a:pt x="0" y="160856"/>
                </a:moveTo>
                <a:lnTo>
                  <a:pt x="35752" y="160856"/>
                </a:lnTo>
                <a:lnTo>
                  <a:pt x="39074" y="159904"/>
                </a:lnTo>
                <a:lnTo>
                  <a:pt x="45306" y="156306"/>
                </a:lnTo>
                <a:lnTo>
                  <a:pt x="53791" y="151531"/>
                </a:lnTo>
                <a:lnTo>
                  <a:pt x="62959" y="146234"/>
                </a:lnTo>
                <a:lnTo>
                  <a:pt x="70209" y="140705"/>
                </a:lnTo>
                <a:lnTo>
                  <a:pt x="79147" y="132533"/>
                </a:lnTo>
                <a:lnTo>
                  <a:pt x="97428" y="114681"/>
                </a:lnTo>
                <a:lnTo>
                  <a:pt x="124655" y="87601"/>
                </a:lnTo>
                <a:lnTo>
                  <a:pt x="129775" y="81539"/>
                </a:lnTo>
                <a:lnTo>
                  <a:pt x="134142" y="75593"/>
                </a:lnTo>
                <a:lnTo>
                  <a:pt x="138005" y="69724"/>
                </a:lnTo>
                <a:lnTo>
                  <a:pt x="140581" y="64859"/>
                </a:lnTo>
                <a:lnTo>
                  <a:pt x="143442" y="56914"/>
                </a:lnTo>
                <a:lnTo>
                  <a:pt x="147254" y="42587"/>
                </a:lnTo>
                <a:lnTo>
                  <a:pt x="149605" y="33433"/>
                </a:lnTo>
                <a:lnTo>
                  <a:pt x="150218" y="26377"/>
                </a:lnTo>
                <a:lnTo>
                  <a:pt x="149676" y="20721"/>
                </a:lnTo>
                <a:lnTo>
                  <a:pt x="148361" y="15998"/>
                </a:lnTo>
                <a:lnTo>
                  <a:pt x="144361" y="8210"/>
                </a:lnTo>
                <a:lnTo>
                  <a:pt x="141961" y="4799"/>
                </a:lnTo>
                <a:lnTo>
                  <a:pt x="139407" y="2526"/>
                </a:lnTo>
                <a:lnTo>
                  <a:pt x="136753" y="1010"/>
                </a:lnTo>
                <a:lnTo>
                  <a:pt x="134031" y="0"/>
                </a:lnTo>
                <a:lnTo>
                  <a:pt x="130312" y="279"/>
                </a:lnTo>
                <a:lnTo>
                  <a:pt x="116927" y="4269"/>
                </a:lnTo>
                <a:lnTo>
                  <a:pt x="109753" y="5537"/>
                </a:lnTo>
                <a:lnTo>
                  <a:pt x="106506" y="6827"/>
                </a:lnTo>
                <a:lnTo>
                  <a:pt x="100358" y="10801"/>
                </a:lnTo>
                <a:lnTo>
                  <a:pt x="94450" y="18283"/>
                </a:lnTo>
                <a:lnTo>
                  <a:pt x="91542" y="22945"/>
                </a:lnTo>
                <a:lnTo>
                  <a:pt x="87698" y="27958"/>
                </a:lnTo>
                <a:lnTo>
                  <a:pt x="83230" y="33205"/>
                </a:lnTo>
                <a:lnTo>
                  <a:pt x="74139" y="43162"/>
                </a:lnTo>
                <a:lnTo>
                  <a:pt x="66923" y="50762"/>
                </a:lnTo>
                <a:lnTo>
                  <a:pt x="62713" y="56980"/>
                </a:lnTo>
                <a:lnTo>
                  <a:pt x="58001" y="64936"/>
                </a:lnTo>
                <a:lnTo>
                  <a:pt x="48638" y="82030"/>
                </a:lnTo>
                <a:lnTo>
                  <a:pt x="38012" y="102363"/>
                </a:lnTo>
                <a:lnTo>
                  <a:pt x="22973" y="132104"/>
                </a:lnTo>
                <a:lnTo>
                  <a:pt x="21030" y="138831"/>
                </a:lnTo>
                <a:lnTo>
                  <a:pt x="19736" y="146173"/>
                </a:lnTo>
                <a:lnTo>
                  <a:pt x="18871" y="153925"/>
                </a:lnTo>
                <a:lnTo>
                  <a:pt x="18296" y="160998"/>
                </a:lnTo>
                <a:lnTo>
                  <a:pt x="17912" y="167618"/>
                </a:lnTo>
                <a:lnTo>
                  <a:pt x="17485" y="180054"/>
                </a:lnTo>
                <a:lnTo>
                  <a:pt x="17296" y="191931"/>
                </a:lnTo>
                <a:lnTo>
                  <a:pt x="18199" y="197766"/>
                </a:lnTo>
                <a:lnTo>
                  <a:pt x="19752" y="203560"/>
                </a:lnTo>
                <a:lnTo>
                  <a:pt x="21740" y="209328"/>
                </a:lnTo>
                <a:lnTo>
                  <a:pt x="24018" y="215078"/>
                </a:lnTo>
                <a:lnTo>
                  <a:pt x="26490" y="220816"/>
                </a:lnTo>
                <a:lnTo>
                  <a:pt x="29089" y="226547"/>
                </a:lnTo>
                <a:lnTo>
                  <a:pt x="31775" y="231320"/>
                </a:lnTo>
                <a:lnTo>
                  <a:pt x="37300" y="239163"/>
                </a:lnTo>
                <a:lnTo>
                  <a:pt x="42930" y="245825"/>
                </a:lnTo>
                <a:lnTo>
                  <a:pt x="45765" y="248934"/>
                </a:lnTo>
                <a:lnTo>
                  <a:pt x="53995" y="254929"/>
                </a:lnTo>
                <a:lnTo>
                  <a:pt x="63050" y="260769"/>
                </a:lnTo>
                <a:lnTo>
                  <a:pt x="70250" y="266540"/>
                </a:lnTo>
                <a:lnTo>
                  <a:pt x="74456" y="268459"/>
                </a:lnTo>
                <a:lnTo>
                  <a:pt x="79165" y="269739"/>
                </a:lnTo>
                <a:lnTo>
                  <a:pt x="84208" y="270592"/>
                </a:lnTo>
                <a:lnTo>
                  <a:pt x="89476" y="271161"/>
                </a:lnTo>
                <a:lnTo>
                  <a:pt x="94894" y="271540"/>
                </a:lnTo>
                <a:lnTo>
                  <a:pt x="100409" y="271793"/>
                </a:lnTo>
                <a:lnTo>
                  <a:pt x="109802" y="270056"/>
                </a:lnTo>
                <a:lnTo>
                  <a:pt x="121779" y="266994"/>
                </a:lnTo>
                <a:lnTo>
                  <a:pt x="135478" y="263047"/>
                </a:lnTo>
                <a:lnTo>
                  <a:pt x="149373" y="258511"/>
                </a:lnTo>
                <a:lnTo>
                  <a:pt x="163400" y="253582"/>
                </a:lnTo>
                <a:lnTo>
                  <a:pt x="177513" y="248391"/>
                </a:lnTo>
                <a:lnTo>
                  <a:pt x="188827" y="243025"/>
                </a:lnTo>
                <a:lnTo>
                  <a:pt x="198274" y="237543"/>
                </a:lnTo>
                <a:lnTo>
                  <a:pt x="206479" y="231983"/>
                </a:lnTo>
                <a:lnTo>
                  <a:pt x="213852" y="227324"/>
                </a:lnTo>
                <a:lnTo>
                  <a:pt x="220673" y="223266"/>
                </a:lnTo>
                <a:lnTo>
                  <a:pt x="227125" y="219607"/>
                </a:lnTo>
                <a:lnTo>
                  <a:pt x="232379" y="215264"/>
                </a:lnTo>
                <a:lnTo>
                  <a:pt x="236834" y="210463"/>
                </a:lnTo>
                <a:lnTo>
                  <a:pt x="240757" y="205357"/>
                </a:lnTo>
                <a:lnTo>
                  <a:pt x="246230" y="200049"/>
                </a:lnTo>
                <a:lnTo>
                  <a:pt x="252735" y="194604"/>
                </a:lnTo>
                <a:lnTo>
                  <a:pt x="259930" y="189070"/>
                </a:lnTo>
                <a:lnTo>
                  <a:pt x="265680" y="183476"/>
                </a:lnTo>
                <a:lnTo>
                  <a:pt x="270465" y="177840"/>
                </a:lnTo>
                <a:lnTo>
                  <a:pt x="274607" y="172179"/>
                </a:lnTo>
                <a:lnTo>
                  <a:pt x="279273" y="167452"/>
                </a:lnTo>
                <a:lnTo>
                  <a:pt x="284289" y="163349"/>
                </a:lnTo>
                <a:lnTo>
                  <a:pt x="289539" y="159660"/>
                </a:lnTo>
                <a:lnTo>
                  <a:pt x="297911" y="153023"/>
                </a:lnTo>
                <a:lnTo>
                  <a:pt x="308610" y="1437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1370</TotalTime>
  <Words>557</Words>
  <Application>Microsoft Office PowerPoint</Application>
  <PresentationFormat>On-screen Show (4:3)</PresentationFormat>
  <Paragraphs>110</Paragraphs>
  <Slides>30</Slides>
  <Notes>30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Median</vt:lpstr>
      <vt:lpstr>Microsoft Equation 3.0</vt:lpstr>
      <vt:lpstr>Medians, altitudes, and perpendicular bisectors</vt:lpstr>
      <vt:lpstr>Objectives</vt:lpstr>
      <vt:lpstr>Yesterday’s Homework</vt:lpstr>
      <vt:lpstr>Yesterday’s Homework</vt:lpstr>
      <vt:lpstr>Yesterday’s Homework</vt:lpstr>
      <vt:lpstr>Yesterday’s Homework</vt:lpstr>
      <vt:lpstr>Yesterday’s Homework</vt:lpstr>
      <vt:lpstr>Yesterday’s Homework</vt:lpstr>
      <vt:lpstr>Yesterday’s Homework</vt:lpstr>
      <vt:lpstr>Yesterday’s Homework</vt:lpstr>
      <vt:lpstr>Yesterday’s Homework</vt:lpstr>
      <vt:lpstr>A little vocabulary review</vt:lpstr>
      <vt:lpstr>More vocabulary review</vt:lpstr>
      <vt:lpstr>Find these measures.</vt:lpstr>
      <vt:lpstr>And these…</vt:lpstr>
      <vt:lpstr>What does it mean to be congruent?</vt:lpstr>
      <vt:lpstr>What are the parts of an isosceles triangle?</vt:lpstr>
      <vt:lpstr>What is a median?</vt:lpstr>
      <vt:lpstr>What is an altitude?</vt:lpstr>
      <vt:lpstr>More about altitudes</vt:lpstr>
      <vt:lpstr>Even more about altitudes</vt:lpstr>
      <vt:lpstr>What is a perpendicular bisector?</vt:lpstr>
      <vt:lpstr>What is an angle bisector?</vt:lpstr>
      <vt:lpstr>What are concurrent line?</vt:lpstr>
      <vt:lpstr>Concurrent medians</vt:lpstr>
      <vt:lpstr>Concurrent altitudes</vt:lpstr>
      <vt:lpstr>Concurrent perpendicular bisectors</vt:lpstr>
      <vt:lpstr>Concurrent angle bisectors</vt:lpstr>
      <vt:lpstr>Working with these terms on a coordinate plane</vt:lpstr>
      <vt:lpstr>Try this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Medians, altitudes, and perpendicular bisectors</dc:title>
  <dc:creator>Ameena</dc:creator>
  <cp:lastModifiedBy>Ameena</cp:lastModifiedBy>
  <cp:revision>57</cp:revision>
  <dcterms:created xsi:type="dcterms:W3CDTF">2008-04-21T21:51:24Z</dcterms:created>
  <dcterms:modified xsi:type="dcterms:W3CDTF">2009-10-13T17:12:27Z</dcterms:modified>
</cp:coreProperties>
</file>